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85" r:id="rId6"/>
    <p:sldId id="286" r:id="rId7"/>
    <p:sldId id="287" r:id="rId8"/>
    <p:sldId id="281" r:id="rId9"/>
    <p:sldId id="288" r:id="rId10"/>
    <p:sldId id="289" r:id="rId11"/>
    <p:sldId id="290" r:id="rId12"/>
    <p:sldId id="291" r:id="rId13"/>
    <p:sldId id="282" r:id="rId14"/>
    <p:sldId id="292" r:id="rId15"/>
    <p:sldId id="293" r:id="rId16"/>
    <p:sldId id="294" r:id="rId17"/>
    <p:sldId id="295" r:id="rId18"/>
    <p:sldId id="296" r:id="rId19"/>
    <p:sldId id="283" r:id="rId20"/>
    <p:sldId id="298" r:id="rId21"/>
    <p:sldId id="299" r:id="rId22"/>
    <p:sldId id="300" r:id="rId23"/>
    <p:sldId id="301" r:id="rId24"/>
    <p:sldId id="284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437C"/>
    <a:srgbClr val="3B322F"/>
    <a:srgbClr val="912618"/>
    <a:srgbClr val="B17009"/>
    <a:srgbClr val="8F2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18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defRPr>
            </a:pPr>
            <a:r>
              <a:rPr lang="en-US" altLang="zh-CN" sz="1800" b="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zh-CN" b="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1437C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241-4746-9227-B07D66521E60}"/>
              </c:ext>
            </c:extLst>
          </c:dPt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6.9</c:v>
                </c:pt>
                <c:pt idx="6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41-4746-9227-B07D66521E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overlap val="-22"/>
        <c:axId val="168930760"/>
        <c:axId val="16893546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12</c:v>
                </c:pt>
              </c:strCache>
            </c:strRef>
          </c:tx>
          <c:spPr>
            <a:ln w="34925" cap="rnd">
              <a:solidFill>
                <a:srgbClr val="13272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82828"/>
              </a:solidFill>
              <a:ln w="9525">
                <a:solidFill>
                  <a:srgbClr val="132720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2005年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2.4</c:v>
                </c:pt>
                <c:pt idx="2">
                  <c:v>3</c:v>
                </c:pt>
                <c:pt idx="3">
                  <c:v>4.7</c:v>
                </c:pt>
                <c:pt idx="4">
                  <c:v>5.3</c:v>
                </c:pt>
                <c:pt idx="5">
                  <c:v>7.1</c:v>
                </c:pt>
                <c:pt idx="6">
                  <c:v>7.6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241-4746-9227-B07D66521E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8930760"/>
        <c:axId val="168935464"/>
      </c:lineChart>
      <c:catAx>
        <c:axId val="168930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AXIS Std L" panose="020B0400000000000000" pitchFamily="34" charset="-128"/>
                <a:ea typeface="AXIS Std L" panose="020B0400000000000000" pitchFamily="34" charset="-128"/>
                <a:cs typeface="+mn-cs"/>
              </a:defRPr>
            </a:pPr>
            <a:endParaRPr lang="zh-CN"/>
          </a:p>
        </c:txPr>
        <c:crossAx val="168935464"/>
        <c:crosses val="autoZero"/>
        <c:auto val="0"/>
        <c:lblAlgn val="ctr"/>
        <c:lblOffset val="100"/>
        <c:noMultiLvlLbl val="0"/>
      </c:catAx>
      <c:valAx>
        <c:axId val="168935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zh-CN"/>
          </a:p>
        </c:txPr>
        <c:crossAx val="168930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CFC5F-3C47-4D71-803E-DBB70EB2B303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D1658-4FBC-434E-ABF7-CFC3546CF5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55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526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43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36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222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688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2514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5374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8153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990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7429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88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4455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6007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1581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1462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224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595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039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926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228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596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216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68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797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93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137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276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768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054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955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80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948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335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96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923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870F2-9257-48C1-A3A1-B217348D770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E95B-66E8-4B51-93AD-D649E183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272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3B0CA1FA-1BA7-46F3-9724-C95588F24CAF}"/>
              </a:ext>
            </a:extLst>
          </p:cNvPr>
          <p:cNvSpPr/>
          <p:nvPr/>
        </p:nvSpPr>
        <p:spPr>
          <a:xfrm flipH="1">
            <a:off x="662751" y="0"/>
            <a:ext cx="1521648" cy="5219700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6C2B2D-1EB8-4BB1-A997-2C46B4D06C2F}"/>
              </a:ext>
            </a:extLst>
          </p:cNvPr>
          <p:cNvSpPr txBox="1"/>
          <p:nvPr/>
        </p:nvSpPr>
        <p:spPr>
          <a:xfrm>
            <a:off x="1019140" y="426662"/>
            <a:ext cx="60767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紫色复古年终总结模板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B7AED6-DE23-4793-A713-ADDD97FF32A2}"/>
              </a:ext>
            </a:extLst>
          </p:cNvPr>
          <p:cNvSpPr txBox="1"/>
          <p:nvPr/>
        </p:nvSpPr>
        <p:spPr>
          <a:xfrm>
            <a:off x="1504304" y="1119159"/>
            <a:ext cx="55100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工作总结 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–</a:t>
            </a:r>
          </a:p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商务报告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–</a:t>
            </a:r>
          </a:p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商业总结 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</a:t>
            </a:r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工作计划</a:t>
            </a: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7DF0B0CB-5F93-4BA2-B265-3BD1636F2FC0}"/>
              </a:ext>
            </a:extLst>
          </p:cNvPr>
          <p:cNvSpPr txBox="1"/>
          <p:nvPr/>
        </p:nvSpPr>
        <p:spPr>
          <a:xfrm rot="5400000">
            <a:off x="-920357" y="2321303"/>
            <a:ext cx="2589125" cy="577091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US" sz="3300" b="1" dirty="0">
                <a:cs typeface="+mn-ea"/>
                <a:sym typeface="+mn-lt"/>
              </a:rPr>
              <a:t>POWERPOINT</a:t>
            </a:r>
          </a:p>
        </p:txBody>
      </p:sp>
      <p:pic>
        <p:nvPicPr>
          <p:cNvPr id="3" name="手嶌葵 - Que Sera Sera">
            <a:hlinkClick r:id="" action="ppaction://media"/>
            <a:extLst>
              <a:ext uri="{FF2B5EF4-FFF2-40B4-BE49-F238E27FC236}">
                <a16:creationId xmlns:a16="http://schemas.microsoft.com/office/drawing/2014/main" id="{B046D3B4-05D4-402C-B9D0-5CBEFFC6FA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74537" y="340068"/>
            <a:ext cx="609600" cy="6096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CA759E-5E52-441B-89D8-F9E414BE3A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0"/>
            <a:ext cx="6959600" cy="52197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6D346F8-A882-4DE6-97B7-B255E44D35BF}"/>
              </a:ext>
            </a:extLst>
          </p:cNvPr>
          <p:cNvSpPr txBox="1"/>
          <p:nvPr/>
        </p:nvSpPr>
        <p:spPr>
          <a:xfrm>
            <a:off x="1897672" y="4431313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演讲人：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sz="1000" b="1" spc="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AE5FD99-3F2B-41E3-9E1A-0ACD1272BE53}"/>
              </a:ext>
            </a:extLst>
          </p:cNvPr>
          <p:cNvSpPr txBox="1"/>
          <p:nvPr/>
        </p:nvSpPr>
        <p:spPr>
          <a:xfrm>
            <a:off x="2000618" y="4644351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部门：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sz="1000" b="1" spc="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9C9D496-BA1E-4CC4-9A13-27EE61EC8CE5}"/>
              </a:ext>
            </a:extLst>
          </p:cNvPr>
          <p:cNvSpPr txBox="1"/>
          <p:nvPr/>
        </p:nvSpPr>
        <p:spPr>
          <a:xfrm>
            <a:off x="2219235" y="4850367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日期：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201X.9.9</a:t>
            </a:r>
            <a:endParaRPr lang="zh-CN" altLang="en-US" sz="1000" b="1" spc="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07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5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850"/>
                            </p:stCondLst>
                            <p:childTnLst>
                              <p:par>
                                <p:cTn id="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7" grpId="0"/>
      <p:bldP spid="12" grpId="0"/>
      <p:bldP spid="1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A46F1D5-7EEC-40C6-8AD4-DD5D1A616164}"/>
              </a:ext>
            </a:extLst>
          </p:cNvPr>
          <p:cNvGrpSpPr/>
          <p:nvPr/>
        </p:nvGrpSpPr>
        <p:grpSpPr>
          <a:xfrm>
            <a:off x="1086920" y="1164270"/>
            <a:ext cx="1479002" cy="1275002"/>
            <a:chOff x="1310794" y="1451888"/>
            <a:chExt cx="2989161" cy="2576863"/>
          </a:xfrm>
        </p:grpSpPr>
        <p:sp>
          <p:nvSpPr>
            <p:cNvPr id="18" name="îṡ1íďè">
              <a:extLst>
                <a:ext uri="{FF2B5EF4-FFF2-40B4-BE49-F238E27FC236}">
                  <a16:creationId xmlns:a16="http://schemas.microsoft.com/office/drawing/2014/main" id="{D572E357-9FAC-4913-AACC-55E917A7DFA0}"/>
                </a:ext>
              </a:extLst>
            </p:cNvPr>
            <p:cNvSpPr/>
            <p:nvPr/>
          </p:nvSpPr>
          <p:spPr>
            <a:xfrm>
              <a:off x="1310794" y="1451888"/>
              <a:ext cx="2989161" cy="2576863"/>
            </a:xfrm>
            <a:prstGeom prst="triangl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9" name="îśľïḋè">
              <a:extLst>
                <a:ext uri="{FF2B5EF4-FFF2-40B4-BE49-F238E27FC236}">
                  <a16:creationId xmlns:a16="http://schemas.microsoft.com/office/drawing/2014/main" id="{4A99DCD6-73FF-4307-9086-C7150D2D1954}"/>
                </a:ext>
              </a:extLst>
            </p:cNvPr>
            <p:cNvSpPr/>
            <p:nvPr/>
          </p:nvSpPr>
          <p:spPr>
            <a:xfrm>
              <a:off x="2047849" y="2409970"/>
              <a:ext cx="1448466" cy="1248678"/>
            </a:xfrm>
            <a:prstGeom prst="triangle">
              <a:avLst/>
            </a:prstGeom>
            <a:solidFill>
              <a:schemeClr val="bg1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0" name="矩形 43">
            <a:extLst>
              <a:ext uri="{FF2B5EF4-FFF2-40B4-BE49-F238E27FC236}">
                <a16:creationId xmlns:a16="http://schemas.microsoft.com/office/drawing/2014/main" id="{CECA4C15-CA5E-4235-942A-A31C34805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8550" y="1893498"/>
            <a:ext cx="51988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29754BDE-FA64-425C-B759-3A6CA503C38C}"/>
              </a:ext>
            </a:extLst>
          </p:cNvPr>
          <p:cNvSpPr txBox="1"/>
          <p:nvPr/>
        </p:nvSpPr>
        <p:spPr>
          <a:xfrm>
            <a:off x="2441561" y="1559817"/>
            <a:ext cx="369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7CFBC1B-456B-4B88-8A38-50C5B4CDDC1B}"/>
              </a:ext>
            </a:extLst>
          </p:cNvPr>
          <p:cNvGrpSpPr/>
          <p:nvPr/>
        </p:nvGrpSpPr>
        <p:grpSpPr>
          <a:xfrm>
            <a:off x="1086920" y="2730197"/>
            <a:ext cx="1479002" cy="1275002"/>
            <a:chOff x="1310794" y="1451888"/>
            <a:chExt cx="2989161" cy="2576863"/>
          </a:xfrm>
        </p:grpSpPr>
        <p:sp>
          <p:nvSpPr>
            <p:cNvPr id="23" name="îṡ1íďè">
              <a:extLst>
                <a:ext uri="{FF2B5EF4-FFF2-40B4-BE49-F238E27FC236}">
                  <a16:creationId xmlns:a16="http://schemas.microsoft.com/office/drawing/2014/main" id="{466CCA92-0570-4E74-BF6F-1627E93198CB}"/>
                </a:ext>
              </a:extLst>
            </p:cNvPr>
            <p:cNvSpPr/>
            <p:nvPr/>
          </p:nvSpPr>
          <p:spPr>
            <a:xfrm>
              <a:off x="1310794" y="1451888"/>
              <a:ext cx="2989161" cy="2576863"/>
            </a:xfrm>
            <a:prstGeom prst="triangl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4" name="îśľïḋè">
              <a:extLst>
                <a:ext uri="{FF2B5EF4-FFF2-40B4-BE49-F238E27FC236}">
                  <a16:creationId xmlns:a16="http://schemas.microsoft.com/office/drawing/2014/main" id="{AF35AF7D-9271-4F59-A46E-6718CA9EAC24}"/>
                </a:ext>
              </a:extLst>
            </p:cNvPr>
            <p:cNvSpPr/>
            <p:nvPr/>
          </p:nvSpPr>
          <p:spPr>
            <a:xfrm>
              <a:off x="2047849" y="2409970"/>
              <a:ext cx="1448466" cy="1248678"/>
            </a:xfrm>
            <a:prstGeom prst="triangle">
              <a:avLst/>
            </a:prstGeom>
            <a:solidFill>
              <a:schemeClr val="bg1"/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TextBox 7">
            <a:extLst>
              <a:ext uri="{FF2B5EF4-FFF2-40B4-BE49-F238E27FC236}">
                <a16:creationId xmlns:a16="http://schemas.microsoft.com/office/drawing/2014/main" id="{8113AB8F-1C66-4AA6-BF24-B2CDA80A7DB4}"/>
              </a:ext>
            </a:extLst>
          </p:cNvPr>
          <p:cNvSpPr txBox="1"/>
          <p:nvPr/>
        </p:nvSpPr>
        <p:spPr>
          <a:xfrm>
            <a:off x="2441560" y="3044532"/>
            <a:ext cx="369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6" name="矩形 43">
            <a:extLst>
              <a:ext uri="{FF2B5EF4-FFF2-40B4-BE49-F238E27FC236}">
                <a16:creationId xmlns:a16="http://schemas.microsoft.com/office/drawing/2014/main" id="{E5DC0483-E31E-4375-941C-1A2740E1B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8550" y="3353384"/>
            <a:ext cx="51988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</p:spTree>
    <p:extLst>
      <p:ext uri="{BB962C8B-B14F-4D97-AF65-F5344CB8AC3E}">
        <p14:creationId xmlns:p14="http://schemas.microsoft.com/office/powerpoint/2010/main" val="38159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09D43C2-E2C7-46E2-B724-82DE5EECAE34}"/>
              </a:ext>
            </a:extLst>
          </p:cNvPr>
          <p:cNvCxnSpPr>
            <a:cxnSpLocks/>
          </p:cNvCxnSpPr>
          <p:nvPr/>
        </p:nvCxnSpPr>
        <p:spPr>
          <a:xfrm>
            <a:off x="1073289" y="2081856"/>
            <a:ext cx="3781073" cy="212"/>
          </a:xfrm>
          <a:prstGeom prst="line">
            <a:avLst/>
          </a:prstGeom>
          <a:noFill/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>
            <a:extLst>
              <a:ext uri="{FF2B5EF4-FFF2-40B4-BE49-F238E27FC236}">
                <a16:creationId xmlns:a16="http://schemas.microsoft.com/office/drawing/2014/main" id="{77B23C39-BB4E-480C-B4F5-0E8F508DEF8B}"/>
              </a:ext>
            </a:extLst>
          </p:cNvPr>
          <p:cNvSpPr/>
          <p:nvPr/>
        </p:nvSpPr>
        <p:spPr>
          <a:xfrm>
            <a:off x="4440742" y="1791757"/>
            <a:ext cx="490221" cy="490221"/>
          </a:xfrm>
          <a:prstGeom prst="ellipse">
            <a:avLst/>
          </a:prstGeom>
          <a:solidFill>
            <a:srgbClr val="61437C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3" name="MH_Text_1">
            <a:extLst>
              <a:ext uri="{FF2B5EF4-FFF2-40B4-BE49-F238E27FC236}">
                <a16:creationId xmlns:a16="http://schemas.microsoft.com/office/drawing/2014/main" id="{7DE77477-ED66-410C-8CEE-308C8847E7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52416" y="1728104"/>
            <a:ext cx="866320" cy="279451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45%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MH_Other_21">
            <a:extLst>
              <a:ext uri="{FF2B5EF4-FFF2-40B4-BE49-F238E27FC236}">
                <a16:creationId xmlns:a16="http://schemas.microsoft.com/office/drawing/2014/main" id="{B9A1CFEA-E098-421D-9992-817939B5ABC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977398" y="2054238"/>
            <a:ext cx="217253" cy="55660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DB70D56-8669-4DEC-AEBE-51828799AD28}"/>
              </a:ext>
            </a:extLst>
          </p:cNvPr>
          <p:cNvSpPr/>
          <p:nvPr/>
        </p:nvSpPr>
        <p:spPr>
          <a:xfrm>
            <a:off x="1262669" y="1777995"/>
            <a:ext cx="1509226" cy="3139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latin typeface="+mn-ea"/>
              </a:rPr>
              <a:t>标题文字添加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7EBF183-FCCD-409D-83A4-C5248E3F8E92}"/>
              </a:ext>
            </a:extLst>
          </p:cNvPr>
          <p:cNvCxnSpPr>
            <a:cxnSpLocks/>
          </p:cNvCxnSpPr>
          <p:nvPr/>
        </p:nvCxnSpPr>
        <p:spPr>
          <a:xfrm flipV="1">
            <a:off x="1073289" y="2978014"/>
            <a:ext cx="3807199" cy="902"/>
          </a:xfrm>
          <a:prstGeom prst="line">
            <a:avLst/>
          </a:prstGeom>
          <a:noFill/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id="{0CF3B099-94CD-49A9-B286-A5B042EDB093}"/>
              </a:ext>
            </a:extLst>
          </p:cNvPr>
          <p:cNvSpPr/>
          <p:nvPr/>
        </p:nvSpPr>
        <p:spPr>
          <a:xfrm>
            <a:off x="4440742" y="2674684"/>
            <a:ext cx="490221" cy="490221"/>
          </a:xfrm>
          <a:prstGeom prst="ellipse">
            <a:avLst/>
          </a:prstGeom>
          <a:solidFill>
            <a:schemeClr val="bg2">
              <a:lumMod val="10000"/>
            </a:schemeClr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MH_Other_17">
            <a:extLst>
              <a:ext uri="{FF2B5EF4-FFF2-40B4-BE49-F238E27FC236}">
                <a16:creationId xmlns:a16="http://schemas.microsoft.com/office/drawing/2014/main" id="{7FA889AC-0E26-4655-931B-FC30FD0D512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15061" y="2950184"/>
            <a:ext cx="217253" cy="5566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19" name="MH_Text_2">
            <a:extLst>
              <a:ext uri="{FF2B5EF4-FFF2-40B4-BE49-F238E27FC236}">
                <a16:creationId xmlns:a16="http://schemas.microsoft.com/office/drawing/2014/main" id="{4843C950-1B8C-44D1-920C-96E4E5C85D1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190977" y="2634484"/>
            <a:ext cx="866320" cy="277995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35%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11D8DCD-2A4A-4A5E-9395-9EAEE77BB3A8}"/>
              </a:ext>
            </a:extLst>
          </p:cNvPr>
          <p:cNvSpPr/>
          <p:nvPr/>
        </p:nvSpPr>
        <p:spPr>
          <a:xfrm>
            <a:off x="1262669" y="2682341"/>
            <a:ext cx="1509226" cy="3139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latin typeface="+mn-ea"/>
              </a:rPr>
              <a:t>标题文字添加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D8ADD0B-7288-4C3A-AD38-B952EBB89604}"/>
              </a:ext>
            </a:extLst>
          </p:cNvPr>
          <p:cNvCxnSpPr>
            <a:cxnSpLocks/>
          </p:cNvCxnSpPr>
          <p:nvPr/>
        </p:nvCxnSpPr>
        <p:spPr>
          <a:xfrm flipV="1">
            <a:off x="1073289" y="3852529"/>
            <a:ext cx="3798491" cy="2884"/>
          </a:xfrm>
          <a:prstGeom prst="line">
            <a:avLst/>
          </a:prstGeom>
          <a:noFill/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A8913792-D58C-4C04-819D-38AC3F782D25}"/>
              </a:ext>
            </a:extLst>
          </p:cNvPr>
          <p:cNvSpPr/>
          <p:nvPr/>
        </p:nvSpPr>
        <p:spPr>
          <a:xfrm>
            <a:off x="4440742" y="3545463"/>
            <a:ext cx="490221" cy="490221"/>
          </a:xfrm>
          <a:prstGeom prst="ellipse">
            <a:avLst/>
          </a:prstGeom>
          <a:solidFill>
            <a:srgbClr val="61437C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MH_Text_3">
            <a:extLst>
              <a:ext uri="{FF2B5EF4-FFF2-40B4-BE49-F238E27FC236}">
                <a16:creationId xmlns:a16="http://schemas.microsoft.com/office/drawing/2014/main" id="{AAC13BDC-1510-4983-B003-D39DD3E2394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509757" y="3517860"/>
            <a:ext cx="866321" cy="277995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MH_Other_19">
            <a:extLst>
              <a:ext uri="{FF2B5EF4-FFF2-40B4-BE49-F238E27FC236}">
                <a16:creationId xmlns:a16="http://schemas.microsoft.com/office/drawing/2014/main" id="{AB2C7CD0-A5E5-4A1E-A2CF-0835C278F54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852695" y="3829071"/>
            <a:ext cx="217253" cy="54762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575343E-C2C0-4870-A861-D49BBBBE913B}"/>
              </a:ext>
            </a:extLst>
          </p:cNvPr>
          <p:cNvSpPr/>
          <p:nvPr/>
        </p:nvSpPr>
        <p:spPr>
          <a:xfrm>
            <a:off x="1262669" y="3569778"/>
            <a:ext cx="1509226" cy="3139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latin typeface="+mn-ea"/>
              </a:rPr>
              <a:t>标题文字添加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10934B4-E9FA-45F0-B6FB-C3FDEDAD8ACB}"/>
              </a:ext>
            </a:extLst>
          </p:cNvPr>
          <p:cNvGrpSpPr/>
          <p:nvPr/>
        </p:nvGrpSpPr>
        <p:grpSpPr>
          <a:xfrm>
            <a:off x="5254538" y="1407722"/>
            <a:ext cx="3799803" cy="534727"/>
            <a:chOff x="3453725" y="1986927"/>
            <a:chExt cx="5328542" cy="712969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A751E534-E686-4298-9F4F-C84F86E14CB2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B9FDF68-180E-4E27-A825-6968D9F59C60}"/>
                </a:ext>
              </a:extLst>
            </p:cNvPr>
            <p:cNvSpPr/>
            <p:nvPr/>
          </p:nvSpPr>
          <p:spPr>
            <a:xfrm>
              <a:off x="3453725" y="1986927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175ED4A-B2CC-481E-A404-D7E17628E466}"/>
              </a:ext>
            </a:extLst>
          </p:cNvPr>
          <p:cNvGrpSpPr/>
          <p:nvPr/>
        </p:nvGrpSpPr>
        <p:grpSpPr>
          <a:xfrm>
            <a:off x="5254538" y="2413877"/>
            <a:ext cx="3799803" cy="534727"/>
            <a:chOff x="3453725" y="1986927"/>
            <a:chExt cx="5328542" cy="71296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D9599CD-55AA-4460-BFDE-7FDAAF5210B2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4B0A83F-3EED-4E3C-B4EA-4459D2C0C8FE}"/>
                </a:ext>
              </a:extLst>
            </p:cNvPr>
            <p:cNvSpPr/>
            <p:nvPr/>
          </p:nvSpPr>
          <p:spPr>
            <a:xfrm>
              <a:off x="3453725" y="1986927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0FA0254-2DAD-4541-B2F2-2C57057E06A7}"/>
              </a:ext>
            </a:extLst>
          </p:cNvPr>
          <p:cNvGrpSpPr/>
          <p:nvPr/>
        </p:nvGrpSpPr>
        <p:grpSpPr>
          <a:xfrm>
            <a:off x="5273892" y="3349106"/>
            <a:ext cx="3799803" cy="534727"/>
            <a:chOff x="3453725" y="1986927"/>
            <a:chExt cx="5328542" cy="71296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827AF49-E4BC-486E-85F6-ECE667865918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4C941515-688D-4B5E-AFC2-EC5AB337486A}"/>
                </a:ext>
              </a:extLst>
            </p:cNvPr>
            <p:cNvSpPr/>
            <p:nvPr/>
          </p:nvSpPr>
          <p:spPr>
            <a:xfrm>
              <a:off x="3453725" y="1986927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sp>
        <p:nvSpPr>
          <p:cNvPr id="38" name="îŝḷîḓé-任意多边形: 形状 61">
            <a:extLst>
              <a:ext uri="{FF2B5EF4-FFF2-40B4-BE49-F238E27FC236}">
                <a16:creationId xmlns:a16="http://schemas.microsoft.com/office/drawing/2014/main" id="{DF6C5EDB-D4BA-4D7A-A0E4-F0D3BAED3BEE}"/>
              </a:ext>
            </a:extLst>
          </p:cNvPr>
          <p:cNvSpPr>
            <a:spLocks noChangeAspect="1"/>
          </p:cNvSpPr>
          <p:nvPr/>
        </p:nvSpPr>
        <p:spPr bwMode="auto">
          <a:xfrm>
            <a:off x="4586456" y="1935226"/>
            <a:ext cx="198792" cy="179790"/>
          </a:xfrm>
          <a:custGeom>
            <a:avLst/>
            <a:gdLst>
              <a:gd name="connsiteX0" fmla="*/ 503202 w 607568"/>
              <a:gd name="connsiteY0" fmla="*/ 459310 h 549494"/>
              <a:gd name="connsiteX1" fmla="*/ 548364 w 607568"/>
              <a:gd name="connsiteY1" fmla="*/ 504402 h 549494"/>
              <a:gd name="connsiteX2" fmla="*/ 503202 w 607568"/>
              <a:gd name="connsiteY2" fmla="*/ 549494 h 549494"/>
              <a:gd name="connsiteX3" fmla="*/ 458040 w 607568"/>
              <a:gd name="connsiteY3" fmla="*/ 504402 h 549494"/>
              <a:gd name="connsiteX4" fmla="*/ 503202 w 607568"/>
              <a:gd name="connsiteY4" fmla="*/ 459310 h 549494"/>
              <a:gd name="connsiteX5" fmla="*/ 197795 w 607568"/>
              <a:gd name="connsiteY5" fmla="*/ 459310 h 549494"/>
              <a:gd name="connsiteX6" fmla="*/ 242957 w 607568"/>
              <a:gd name="connsiteY6" fmla="*/ 504402 h 549494"/>
              <a:gd name="connsiteX7" fmla="*/ 197795 w 607568"/>
              <a:gd name="connsiteY7" fmla="*/ 549494 h 549494"/>
              <a:gd name="connsiteX8" fmla="*/ 152633 w 607568"/>
              <a:gd name="connsiteY8" fmla="*/ 504402 h 549494"/>
              <a:gd name="connsiteX9" fmla="*/ 197795 w 607568"/>
              <a:gd name="connsiteY9" fmla="*/ 459310 h 549494"/>
              <a:gd name="connsiteX10" fmla="*/ 143318 w 607568"/>
              <a:gd name="connsiteY10" fmla="*/ 390791 h 549494"/>
              <a:gd name="connsiteX11" fmla="*/ 554573 w 607568"/>
              <a:gd name="connsiteY11" fmla="*/ 390791 h 549494"/>
              <a:gd name="connsiteX12" fmla="*/ 554573 w 607568"/>
              <a:gd name="connsiteY12" fmla="*/ 437435 h 549494"/>
              <a:gd name="connsiteX13" fmla="*/ 143318 w 607568"/>
              <a:gd name="connsiteY13" fmla="*/ 437435 h 549494"/>
              <a:gd name="connsiteX14" fmla="*/ 115304 w 607568"/>
              <a:gd name="connsiteY14" fmla="*/ 313028 h 549494"/>
              <a:gd name="connsiteX15" fmla="*/ 582659 w 607568"/>
              <a:gd name="connsiteY15" fmla="*/ 313028 h 549494"/>
              <a:gd name="connsiteX16" fmla="*/ 582659 w 607568"/>
              <a:gd name="connsiteY16" fmla="*/ 359672 h 549494"/>
              <a:gd name="connsiteX17" fmla="*/ 115304 w 607568"/>
              <a:gd name="connsiteY17" fmla="*/ 359672 h 549494"/>
              <a:gd name="connsiteX18" fmla="*/ 0 w 607568"/>
              <a:gd name="connsiteY18" fmla="*/ 169922 h 549494"/>
              <a:gd name="connsiteX19" fmla="*/ 78962 w 607568"/>
              <a:gd name="connsiteY19" fmla="*/ 169922 h 549494"/>
              <a:gd name="connsiteX20" fmla="*/ 108516 w 607568"/>
              <a:gd name="connsiteY20" fmla="*/ 235254 h 549494"/>
              <a:gd name="connsiteX21" fmla="*/ 607568 w 607568"/>
              <a:gd name="connsiteY21" fmla="*/ 235254 h 549494"/>
              <a:gd name="connsiteX22" fmla="*/ 607568 w 607568"/>
              <a:gd name="connsiteY22" fmla="*/ 281909 h 549494"/>
              <a:gd name="connsiteX23" fmla="*/ 78428 w 607568"/>
              <a:gd name="connsiteY23" fmla="*/ 281909 h 549494"/>
              <a:gd name="connsiteX24" fmla="*/ 48798 w 607568"/>
              <a:gd name="connsiteY24" fmla="*/ 216577 h 549494"/>
              <a:gd name="connsiteX25" fmla="*/ 0 w 607568"/>
              <a:gd name="connsiteY25" fmla="*/ 216577 h 549494"/>
              <a:gd name="connsiteX26" fmla="*/ 257720 w 607568"/>
              <a:gd name="connsiteY26" fmla="*/ 0 h 549494"/>
              <a:gd name="connsiteX27" fmla="*/ 254207 w 607568"/>
              <a:gd name="connsiteY27" fmla="*/ 30201 h 549494"/>
              <a:gd name="connsiteX28" fmla="*/ 407797 w 607568"/>
              <a:gd name="connsiteY28" fmla="*/ 197372 h 549494"/>
              <a:gd name="connsiteX29" fmla="*/ 241147 w 607568"/>
              <a:gd name="connsiteY29" fmla="*/ 144063 h 549494"/>
              <a:gd name="connsiteX30" fmla="*/ 237633 w 607568"/>
              <a:gd name="connsiteY30" fmla="*/ 174264 h 549494"/>
              <a:gd name="connsiteX31" fmla="*/ 115586 w 607568"/>
              <a:gd name="connsiteY31" fmla="*/ 71993 h 5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568" h="549494">
                <a:moveTo>
                  <a:pt x="503202" y="459310"/>
                </a:moveTo>
                <a:cubicBezTo>
                  <a:pt x="528144" y="459310"/>
                  <a:pt x="548364" y="479498"/>
                  <a:pt x="548364" y="504402"/>
                </a:cubicBezTo>
                <a:cubicBezTo>
                  <a:pt x="548364" y="529306"/>
                  <a:pt x="528144" y="549494"/>
                  <a:pt x="503202" y="549494"/>
                </a:cubicBezTo>
                <a:cubicBezTo>
                  <a:pt x="478260" y="549494"/>
                  <a:pt x="458040" y="529306"/>
                  <a:pt x="458040" y="504402"/>
                </a:cubicBezTo>
                <a:cubicBezTo>
                  <a:pt x="458040" y="479498"/>
                  <a:pt x="478260" y="459310"/>
                  <a:pt x="503202" y="459310"/>
                </a:cubicBezTo>
                <a:close/>
                <a:moveTo>
                  <a:pt x="197795" y="459310"/>
                </a:moveTo>
                <a:cubicBezTo>
                  <a:pt x="222737" y="459310"/>
                  <a:pt x="242957" y="479498"/>
                  <a:pt x="242957" y="504402"/>
                </a:cubicBezTo>
                <a:cubicBezTo>
                  <a:pt x="242957" y="529306"/>
                  <a:pt x="222737" y="549494"/>
                  <a:pt x="197795" y="549494"/>
                </a:cubicBezTo>
                <a:cubicBezTo>
                  <a:pt x="172853" y="549494"/>
                  <a:pt x="152633" y="529306"/>
                  <a:pt x="152633" y="504402"/>
                </a:cubicBezTo>
                <a:cubicBezTo>
                  <a:pt x="152633" y="479498"/>
                  <a:pt x="172853" y="459310"/>
                  <a:pt x="197795" y="459310"/>
                </a:cubicBezTo>
                <a:close/>
                <a:moveTo>
                  <a:pt x="143318" y="390791"/>
                </a:moveTo>
                <a:lnTo>
                  <a:pt x="554573" y="390791"/>
                </a:lnTo>
                <a:lnTo>
                  <a:pt x="554573" y="437435"/>
                </a:lnTo>
                <a:lnTo>
                  <a:pt x="143318" y="437435"/>
                </a:lnTo>
                <a:close/>
                <a:moveTo>
                  <a:pt x="115304" y="313028"/>
                </a:moveTo>
                <a:lnTo>
                  <a:pt x="582659" y="313028"/>
                </a:lnTo>
                <a:lnTo>
                  <a:pt x="582659" y="359672"/>
                </a:lnTo>
                <a:lnTo>
                  <a:pt x="115304" y="359672"/>
                </a:lnTo>
                <a:close/>
                <a:moveTo>
                  <a:pt x="0" y="169922"/>
                </a:moveTo>
                <a:lnTo>
                  <a:pt x="78962" y="169922"/>
                </a:lnTo>
                <a:lnTo>
                  <a:pt x="108516" y="235254"/>
                </a:lnTo>
                <a:lnTo>
                  <a:pt x="607568" y="235254"/>
                </a:lnTo>
                <a:lnTo>
                  <a:pt x="607568" y="281909"/>
                </a:lnTo>
                <a:lnTo>
                  <a:pt x="78428" y="281909"/>
                </a:lnTo>
                <a:lnTo>
                  <a:pt x="48798" y="216577"/>
                </a:lnTo>
                <a:lnTo>
                  <a:pt x="0" y="216577"/>
                </a:lnTo>
                <a:close/>
                <a:moveTo>
                  <a:pt x="257720" y="0"/>
                </a:moveTo>
                <a:lnTo>
                  <a:pt x="254207" y="30201"/>
                </a:lnTo>
                <a:cubicBezTo>
                  <a:pt x="405964" y="47665"/>
                  <a:pt x="407797" y="197372"/>
                  <a:pt x="407797" y="197372"/>
                </a:cubicBezTo>
                <a:cubicBezTo>
                  <a:pt x="407797" y="197372"/>
                  <a:pt x="364340" y="158248"/>
                  <a:pt x="241147" y="144063"/>
                </a:cubicBezTo>
                <a:lnTo>
                  <a:pt x="237633" y="174264"/>
                </a:lnTo>
                <a:lnTo>
                  <a:pt x="115586" y="719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1018">
              <a:cs typeface="+mn-ea"/>
              <a:sym typeface="+mn-lt"/>
            </a:endParaRPr>
          </a:p>
        </p:txBody>
      </p:sp>
      <p:sp>
        <p:nvSpPr>
          <p:cNvPr id="39" name="îŝḷîḓé-任意多边形: 形状 61">
            <a:extLst>
              <a:ext uri="{FF2B5EF4-FFF2-40B4-BE49-F238E27FC236}">
                <a16:creationId xmlns:a16="http://schemas.microsoft.com/office/drawing/2014/main" id="{A50EFB09-FAE6-48A0-BD20-EEB9102B417B}"/>
              </a:ext>
            </a:extLst>
          </p:cNvPr>
          <p:cNvSpPr>
            <a:spLocks noChangeAspect="1"/>
          </p:cNvSpPr>
          <p:nvPr/>
        </p:nvSpPr>
        <p:spPr bwMode="auto">
          <a:xfrm>
            <a:off x="4582966" y="2814227"/>
            <a:ext cx="198792" cy="179790"/>
          </a:xfrm>
          <a:custGeom>
            <a:avLst/>
            <a:gdLst>
              <a:gd name="connsiteX0" fmla="*/ 503202 w 607568"/>
              <a:gd name="connsiteY0" fmla="*/ 459310 h 549494"/>
              <a:gd name="connsiteX1" fmla="*/ 548364 w 607568"/>
              <a:gd name="connsiteY1" fmla="*/ 504402 h 549494"/>
              <a:gd name="connsiteX2" fmla="*/ 503202 w 607568"/>
              <a:gd name="connsiteY2" fmla="*/ 549494 h 549494"/>
              <a:gd name="connsiteX3" fmla="*/ 458040 w 607568"/>
              <a:gd name="connsiteY3" fmla="*/ 504402 h 549494"/>
              <a:gd name="connsiteX4" fmla="*/ 503202 w 607568"/>
              <a:gd name="connsiteY4" fmla="*/ 459310 h 549494"/>
              <a:gd name="connsiteX5" fmla="*/ 197795 w 607568"/>
              <a:gd name="connsiteY5" fmla="*/ 459310 h 549494"/>
              <a:gd name="connsiteX6" fmla="*/ 242957 w 607568"/>
              <a:gd name="connsiteY6" fmla="*/ 504402 h 549494"/>
              <a:gd name="connsiteX7" fmla="*/ 197795 w 607568"/>
              <a:gd name="connsiteY7" fmla="*/ 549494 h 549494"/>
              <a:gd name="connsiteX8" fmla="*/ 152633 w 607568"/>
              <a:gd name="connsiteY8" fmla="*/ 504402 h 549494"/>
              <a:gd name="connsiteX9" fmla="*/ 197795 w 607568"/>
              <a:gd name="connsiteY9" fmla="*/ 459310 h 549494"/>
              <a:gd name="connsiteX10" fmla="*/ 143318 w 607568"/>
              <a:gd name="connsiteY10" fmla="*/ 390791 h 549494"/>
              <a:gd name="connsiteX11" fmla="*/ 554573 w 607568"/>
              <a:gd name="connsiteY11" fmla="*/ 390791 h 549494"/>
              <a:gd name="connsiteX12" fmla="*/ 554573 w 607568"/>
              <a:gd name="connsiteY12" fmla="*/ 437435 h 549494"/>
              <a:gd name="connsiteX13" fmla="*/ 143318 w 607568"/>
              <a:gd name="connsiteY13" fmla="*/ 437435 h 549494"/>
              <a:gd name="connsiteX14" fmla="*/ 115304 w 607568"/>
              <a:gd name="connsiteY14" fmla="*/ 313028 h 549494"/>
              <a:gd name="connsiteX15" fmla="*/ 582659 w 607568"/>
              <a:gd name="connsiteY15" fmla="*/ 313028 h 549494"/>
              <a:gd name="connsiteX16" fmla="*/ 582659 w 607568"/>
              <a:gd name="connsiteY16" fmla="*/ 359672 h 549494"/>
              <a:gd name="connsiteX17" fmla="*/ 115304 w 607568"/>
              <a:gd name="connsiteY17" fmla="*/ 359672 h 549494"/>
              <a:gd name="connsiteX18" fmla="*/ 0 w 607568"/>
              <a:gd name="connsiteY18" fmla="*/ 169922 h 549494"/>
              <a:gd name="connsiteX19" fmla="*/ 78962 w 607568"/>
              <a:gd name="connsiteY19" fmla="*/ 169922 h 549494"/>
              <a:gd name="connsiteX20" fmla="*/ 108516 w 607568"/>
              <a:gd name="connsiteY20" fmla="*/ 235254 h 549494"/>
              <a:gd name="connsiteX21" fmla="*/ 607568 w 607568"/>
              <a:gd name="connsiteY21" fmla="*/ 235254 h 549494"/>
              <a:gd name="connsiteX22" fmla="*/ 607568 w 607568"/>
              <a:gd name="connsiteY22" fmla="*/ 281909 h 549494"/>
              <a:gd name="connsiteX23" fmla="*/ 78428 w 607568"/>
              <a:gd name="connsiteY23" fmla="*/ 281909 h 549494"/>
              <a:gd name="connsiteX24" fmla="*/ 48798 w 607568"/>
              <a:gd name="connsiteY24" fmla="*/ 216577 h 549494"/>
              <a:gd name="connsiteX25" fmla="*/ 0 w 607568"/>
              <a:gd name="connsiteY25" fmla="*/ 216577 h 549494"/>
              <a:gd name="connsiteX26" fmla="*/ 257720 w 607568"/>
              <a:gd name="connsiteY26" fmla="*/ 0 h 549494"/>
              <a:gd name="connsiteX27" fmla="*/ 254207 w 607568"/>
              <a:gd name="connsiteY27" fmla="*/ 30201 h 549494"/>
              <a:gd name="connsiteX28" fmla="*/ 407797 w 607568"/>
              <a:gd name="connsiteY28" fmla="*/ 197372 h 549494"/>
              <a:gd name="connsiteX29" fmla="*/ 241147 w 607568"/>
              <a:gd name="connsiteY29" fmla="*/ 144063 h 549494"/>
              <a:gd name="connsiteX30" fmla="*/ 237633 w 607568"/>
              <a:gd name="connsiteY30" fmla="*/ 174264 h 549494"/>
              <a:gd name="connsiteX31" fmla="*/ 115586 w 607568"/>
              <a:gd name="connsiteY31" fmla="*/ 71993 h 5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568" h="549494">
                <a:moveTo>
                  <a:pt x="503202" y="459310"/>
                </a:moveTo>
                <a:cubicBezTo>
                  <a:pt x="528144" y="459310"/>
                  <a:pt x="548364" y="479498"/>
                  <a:pt x="548364" y="504402"/>
                </a:cubicBezTo>
                <a:cubicBezTo>
                  <a:pt x="548364" y="529306"/>
                  <a:pt x="528144" y="549494"/>
                  <a:pt x="503202" y="549494"/>
                </a:cubicBezTo>
                <a:cubicBezTo>
                  <a:pt x="478260" y="549494"/>
                  <a:pt x="458040" y="529306"/>
                  <a:pt x="458040" y="504402"/>
                </a:cubicBezTo>
                <a:cubicBezTo>
                  <a:pt x="458040" y="479498"/>
                  <a:pt x="478260" y="459310"/>
                  <a:pt x="503202" y="459310"/>
                </a:cubicBezTo>
                <a:close/>
                <a:moveTo>
                  <a:pt x="197795" y="459310"/>
                </a:moveTo>
                <a:cubicBezTo>
                  <a:pt x="222737" y="459310"/>
                  <a:pt x="242957" y="479498"/>
                  <a:pt x="242957" y="504402"/>
                </a:cubicBezTo>
                <a:cubicBezTo>
                  <a:pt x="242957" y="529306"/>
                  <a:pt x="222737" y="549494"/>
                  <a:pt x="197795" y="549494"/>
                </a:cubicBezTo>
                <a:cubicBezTo>
                  <a:pt x="172853" y="549494"/>
                  <a:pt x="152633" y="529306"/>
                  <a:pt x="152633" y="504402"/>
                </a:cubicBezTo>
                <a:cubicBezTo>
                  <a:pt x="152633" y="479498"/>
                  <a:pt x="172853" y="459310"/>
                  <a:pt x="197795" y="459310"/>
                </a:cubicBezTo>
                <a:close/>
                <a:moveTo>
                  <a:pt x="143318" y="390791"/>
                </a:moveTo>
                <a:lnTo>
                  <a:pt x="554573" y="390791"/>
                </a:lnTo>
                <a:lnTo>
                  <a:pt x="554573" y="437435"/>
                </a:lnTo>
                <a:lnTo>
                  <a:pt x="143318" y="437435"/>
                </a:lnTo>
                <a:close/>
                <a:moveTo>
                  <a:pt x="115304" y="313028"/>
                </a:moveTo>
                <a:lnTo>
                  <a:pt x="582659" y="313028"/>
                </a:lnTo>
                <a:lnTo>
                  <a:pt x="582659" y="359672"/>
                </a:lnTo>
                <a:lnTo>
                  <a:pt x="115304" y="359672"/>
                </a:lnTo>
                <a:close/>
                <a:moveTo>
                  <a:pt x="0" y="169922"/>
                </a:moveTo>
                <a:lnTo>
                  <a:pt x="78962" y="169922"/>
                </a:lnTo>
                <a:lnTo>
                  <a:pt x="108516" y="235254"/>
                </a:lnTo>
                <a:lnTo>
                  <a:pt x="607568" y="235254"/>
                </a:lnTo>
                <a:lnTo>
                  <a:pt x="607568" y="281909"/>
                </a:lnTo>
                <a:lnTo>
                  <a:pt x="78428" y="281909"/>
                </a:lnTo>
                <a:lnTo>
                  <a:pt x="48798" y="216577"/>
                </a:lnTo>
                <a:lnTo>
                  <a:pt x="0" y="216577"/>
                </a:lnTo>
                <a:close/>
                <a:moveTo>
                  <a:pt x="257720" y="0"/>
                </a:moveTo>
                <a:lnTo>
                  <a:pt x="254207" y="30201"/>
                </a:lnTo>
                <a:cubicBezTo>
                  <a:pt x="405964" y="47665"/>
                  <a:pt x="407797" y="197372"/>
                  <a:pt x="407797" y="197372"/>
                </a:cubicBezTo>
                <a:cubicBezTo>
                  <a:pt x="407797" y="197372"/>
                  <a:pt x="364340" y="158248"/>
                  <a:pt x="241147" y="144063"/>
                </a:cubicBezTo>
                <a:lnTo>
                  <a:pt x="237633" y="174264"/>
                </a:lnTo>
                <a:lnTo>
                  <a:pt x="115586" y="719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1018">
              <a:cs typeface="+mn-ea"/>
              <a:sym typeface="+mn-lt"/>
            </a:endParaRPr>
          </a:p>
        </p:txBody>
      </p:sp>
      <p:sp>
        <p:nvSpPr>
          <p:cNvPr id="40" name="îŝḷîḓé-任意多边形: 形状 61">
            <a:extLst>
              <a:ext uri="{FF2B5EF4-FFF2-40B4-BE49-F238E27FC236}">
                <a16:creationId xmlns:a16="http://schemas.microsoft.com/office/drawing/2014/main" id="{75CFAD29-F00A-4DC4-BC5A-0E3E0691EDA2}"/>
              </a:ext>
            </a:extLst>
          </p:cNvPr>
          <p:cNvSpPr>
            <a:spLocks noChangeAspect="1"/>
          </p:cNvSpPr>
          <p:nvPr/>
        </p:nvSpPr>
        <p:spPr bwMode="auto">
          <a:xfrm>
            <a:off x="4582966" y="3700678"/>
            <a:ext cx="198792" cy="179790"/>
          </a:xfrm>
          <a:custGeom>
            <a:avLst/>
            <a:gdLst>
              <a:gd name="connsiteX0" fmla="*/ 503202 w 607568"/>
              <a:gd name="connsiteY0" fmla="*/ 459310 h 549494"/>
              <a:gd name="connsiteX1" fmla="*/ 548364 w 607568"/>
              <a:gd name="connsiteY1" fmla="*/ 504402 h 549494"/>
              <a:gd name="connsiteX2" fmla="*/ 503202 w 607568"/>
              <a:gd name="connsiteY2" fmla="*/ 549494 h 549494"/>
              <a:gd name="connsiteX3" fmla="*/ 458040 w 607568"/>
              <a:gd name="connsiteY3" fmla="*/ 504402 h 549494"/>
              <a:gd name="connsiteX4" fmla="*/ 503202 w 607568"/>
              <a:gd name="connsiteY4" fmla="*/ 459310 h 549494"/>
              <a:gd name="connsiteX5" fmla="*/ 197795 w 607568"/>
              <a:gd name="connsiteY5" fmla="*/ 459310 h 549494"/>
              <a:gd name="connsiteX6" fmla="*/ 242957 w 607568"/>
              <a:gd name="connsiteY6" fmla="*/ 504402 h 549494"/>
              <a:gd name="connsiteX7" fmla="*/ 197795 w 607568"/>
              <a:gd name="connsiteY7" fmla="*/ 549494 h 549494"/>
              <a:gd name="connsiteX8" fmla="*/ 152633 w 607568"/>
              <a:gd name="connsiteY8" fmla="*/ 504402 h 549494"/>
              <a:gd name="connsiteX9" fmla="*/ 197795 w 607568"/>
              <a:gd name="connsiteY9" fmla="*/ 459310 h 549494"/>
              <a:gd name="connsiteX10" fmla="*/ 143318 w 607568"/>
              <a:gd name="connsiteY10" fmla="*/ 390791 h 549494"/>
              <a:gd name="connsiteX11" fmla="*/ 554573 w 607568"/>
              <a:gd name="connsiteY11" fmla="*/ 390791 h 549494"/>
              <a:gd name="connsiteX12" fmla="*/ 554573 w 607568"/>
              <a:gd name="connsiteY12" fmla="*/ 437435 h 549494"/>
              <a:gd name="connsiteX13" fmla="*/ 143318 w 607568"/>
              <a:gd name="connsiteY13" fmla="*/ 437435 h 549494"/>
              <a:gd name="connsiteX14" fmla="*/ 115304 w 607568"/>
              <a:gd name="connsiteY14" fmla="*/ 313028 h 549494"/>
              <a:gd name="connsiteX15" fmla="*/ 582659 w 607568"/>
              <a:gd name="connsiteY15" fmla="*/ 313028 h 549494"/>
              <a:gd name="connsiteX16" fmla="*/ 582659 w 607568"/>
              <a:gd name="connsiteY16" fmla="*/ 359672 h 549494"/>
              <a:gd name="connsiteX17" fmla="*/ 115304 w 607568"/>
              <a:gd name="connsiteY17" fmla="*/ 359672 h 549494"/>
              <a:gd name="connsiteX18" fmla="*/ 0 w 607568"/>
              <a:gd name="connsiteY18" fmla="*/ 169922 h 549494"/>
              <a:gd name="connsiteX19" fmla="*/ 78962 w 607568"/>
              <a:gd name="connsiteY19" fmla="*/ 169922 h 549494"/>
              <a:gd name="connsiteX20" fmla="*/ 108516 w 607568"/>
              <a:gd name="connsiteY20" fmla="*/ 235254 h 549494"/>
              <a:gd name="connsiteX21" fmla="*/ 607568 w 607568"/>
              <a:gd name="connsiteY21" fmla="*/ 235254 h 549494"/>
              <a:gd name="connsiteX22" fmla="*/ 607568 w 607568"/>
              <a:gd name="connsiteY22" fmla="*/ 281909 h 549494"/>
              <a:gd name="connsiteX23" fmla="*/ 78428 w 607568"/>
              <a:gd name="connsiteY23" fmla="*/ 281909 h 549494"/>
              <a:gd name="connsiteX24" fmla="*/ 48798 w 607568"/>
              <a:gd name="connsiteY24" fmla="*/ 216577 h 549494"/>
              <a:gd name="connsiteX25" fmla="*/ 0 w 607568"/>
              <a:gd name="connsiteY25" fmla="*/ 216577 h 549494"/>
              <a:gd name="connsiteX26" fmla="*/ 257720 w 607568"/>
              <a:gd name="connsiteY26" fmla="*/ 0 h 549494"/>
              <a:gd name="connsiteX27" fmla="*/ 254207 w 607568"/>
              <a:gd name="connsiteY27" fmla="*/ 30201 h 549494"/>
              <a:gd name="connsiteX28" fmla="*/ 407797 w 607568"/>
              <a:gd name="connsiteY28" fmla="*/ 197372 h 549494"/>
              <a:gd name="connsiteX29" fmla="*/ 241147 w 607568"/>
              <a:gd name="connsiteY29" fmla="*/ 144063 h 549494"/>
              <a:gd name="connsiteX30" fmla="*/ 237633 w 607568"/>
              <a:gd name="connsiteY30" fmla="*/ 174264 h 549494"/>
              <a:gd name="connsiteX31" fmla="*/ 115586 w 607568"/>
              <a:gd name="connsiteY31" fmla="*/ 71993 h 54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568" h="549494">
                <a:moveTo>
                  <a:pt x="503202" y="459310"/>
                </a:moveTo>
                <a:cubicBezTo>
                  <a:pt x="528144" y="459310"/>
                  <a:pt x="548364" y="479498"/>
                  <a:pt x="548364" y="504402"/>
                </a:cubicBezTo>
                <a:cubicBezTo>
                  <a:pt x="548364" y="529306"/>
                  <a:pt x="528144" y="549494"/>
                  <a:pt x="503202" y="549494"/>
                </a:cubicBezTo>
                <a:cubicBezTo>
                  <a:pt x="478260" y="549494"/>
                  <a:pt x="458040" y="529306"/>
                  <a:pt x="458040" y="504402"/>
                </a:cubicBezTo>
                <a:cubicBezTo>
                  <a:pt x="458040" y="479498"/>
                  <a:pt x="478260" y="459310"/>
                  <a:pt x="503202" y="459310"/>
                </a:cubicBezTo>
                <a:close/>
                <a:moveTo>
                  <a:pt x="197795" y="459310"/>
                </a:moveTo>
                <a:cubicBezTo>
                  <a:pt x="222737" y="459310"/>
                  <a:pt x="242957" y="479498"/>
                  <a:pt x="242957" y="504402"/>
                </a:cubicBezTo>
                <a:cubicBezTo>
                  <a:pt x="242957" y="529306"/>
                  <a:pt x="222737" y="549494"/>
                  <a:pt x="197795" y="549494"/>
                </a:cubicBezTo>
                <a:cubicBezTo>
                  <a:pt x="172853" y="549494"/>
                  <a:pt x="152633" y="529306"/>
                  <a:pt x="152633" y="504402"/>
                </a:cubicBezTo>
                <a:cubicBezTo>
                  <a:pt x="152633" y="479498"/>
                  <a:pt x="172853" y="459310"/>
                  <a:pt x="197795" y="459310"/>
                </a:cubicBezTo>
                <a:close/>
                <a:moveTo>
                  <a:pt x="143318" y="390791"/>
                </a:moveTo>
                <a:lnTo>
                  <a:pt x="554573" y="390791"/>
                </a:lnTo>
                <a:lnTo>
                  <a:pt x="554573" y="437435"/>
                </a:lnTo>
                <a:lnTo>
                  <a:pt x="143318" y="437435"/>
                </a:lnTo>
                <a:close/>
                <a:moveTo>
                  <a:pt x="115304" y="313028"/>
                </a:moveTo>
                <a:lnTo>
                  <a:pt x="582659" y="313028"/>
                </a:lnTo>
                <a:lnTo>
                  <a:pt x="582659" y="359672"/>
                </a:lnTo>
                <a:lnTo>
                  <a:pt x="115304" y="359672"/>
                </a:lnTo>
                <a:close/>
                <a:moveTo>
                  <a:pt x="0" y="169922"/>
                </a:moveTo>
                <a:lnTo>
                  <a:pt x="78962" y="169922"/>
                </a:lnTo>
                <a:lnTo>
                  <a:pt x="108516" y="235254"/>
                </a:lnTo>
                <a:lnTo>
                  <a:pt x="607568" y="235254"/>
                </a:lnTo>
                <a:lnTo>
                  <a:pt x="607568" y="281909"/>
                </a:lnTo>
                <a:lnTo>
                  <a:pt x="78428" y="281909"/>
                </a:lnTo>
                <a:lnTo>
                  <a:pt x="48798" y="216577"/>
                </a:lnTo>
                <a:lnTo>
                  <a:pt x="0" y="216577"/>
                </a:lnTo>
                <a:close/>
                <a:moveTo>
                  <a:pt x="257720" y="0"/>
                </a:moveTo>
                <a:lnTo>
                  <a:pt x="254207" y="30201"/>
                </a:lnTo>
                <a:cubicBezTo>
                  <a:pt x="405964" y="47665"/>
                  <a:pt x="407797" y="197372"/>
                  <a:pt x="407797" y="197372"/>
                </a:cubicBezTo>
                <a:cubicBezTo>
                  <a:pt x="407797" y="197372"/>
                  <a:pt x="364340" y="158248"/>
                  <a:pt x="241147" y="144063"/>
                </a:cubicBezTo>
                <a:lnTo>
                  <a:pt x="237633" y="174264"/>
                </a:lnTo>
                <a:lnTo>
                  <a:pt x="115586" y="719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 sz="1018"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255A8B6-1E40-4F36-AA4F-90F06F8EA039}"/>
              </a:ext>
            </a:extLst>
          </p:cNvPr>
          <p:cNvSpPr txBox="1"/>
          <p:nvPr/>
        </p:nvSpPr>
        <p:spPr>
          <a:xfrm>
            <a:off x="5254538" y="1721089"/>
            <a:ext cx="3670253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53FC7E2-9359-4DA4-A565-0937B4FE1DB3}"/>
              </a:ext>
            </a:extLst>
          </p:cNvPr>
          <p:cNvSpPr txBox="1"/>
          <p:nvPr/>
        </p:nvSpPr>
        <p:spPr>
          <a:xfrm>
            <a:off x="5270967" y="2750572"/>
            <a:ext cx="3670253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105F146-98FF-4CB7-9C80-23B92487475F}"/>
              </a:ext>
            </a:extLst>
          </p:cNvPr>
          <p:cNvSpPr txBox="1"/>
          <p:nvPr/>
        </p:nvSpPr>
        <p:spPr>
          <a:xfrm>
            <a:off x="5254537" y="3743857"/>
            <a:ext cx="3670253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32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1A44722-C6AD-4A8B-A038-F98A5F7FA688}"/>
              </a:ext>
            </a:extLst>
          </p:cNvPr>
          <p:cNvGrpSpPr/>
          <p:nvPr/>
        </p:nvGrpSpPr>
        <p:grpSpPr>
          <a:xfrm>
            <a:off x="5755627" y="1030467"/>
            <a:ext cx="2746086" cy="3479216"/>
            <a:chOff x="4854626" y="1304785"/>
            <a:chExt cx="3573701" cy="4527782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134274FB-01EF-484B-8732-DFFB66D251B6}"/>
                </a:ext>
              </a:extLst>
            </p:cNvPr>
            <p:cNvSpPr/>
            <p:nvPr/>
          </p:nvSpPr>
          <p:spPr bwMode="auto">
            <a:xfrm>
              <a:off x="7071032" y="1961177"/>
              <a:ext cx="883248" cy="1456921"/>
            </a:xfrm>
            <a:custGeom>
              <a:avLst/>
              <a:gdLst>
                <a:gd name="T0" fmla="*/ 554 w 554"/>
                <a:gd name="T1" fmla="*/ 915 h 915"/>
                <a:gd name="T2" fmla="*/ 0 w 554"/>
                <a:gd name="T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54" h="915">
                  <a:moveTo>
                    <a:pt x="554" y="915"/>
                  </a:moveTo>
                  <a:cubicBezTo>
                    <a:pt x="523" y="530"/>
                    <a:pt x="309" y="197"/>
                    <a:pt x="0" y="0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75000"/>
                </a:schemeClr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CF37F65A-48B5-4E9C-B67A-C32788671317}"/>
                </a:ext>
              </a:extLst>
            </p:cNvPr>
            <p:cNvSpPr/>
            <p:nvPr/>
          </p:nvSpPr>
          <p:spPr bwMode="auto">
            <a:xfrm>
              <a:off x="5516168" y="1663846"/>
              <a:ext cx="1554866" cy="297331"/>
            </a:xfrm>
            <a:custGeom>
              <a:avLst/>
              <a:gdLst>
                <a:gd name="T0" fmla="*/ 976 w 976"/>
                <a:gd name="T1" fmla="*/ 187 h 187"/>
                <a:gd name="T2" fmla="*/ 332 w 976"/>
                <a:gd name="T3" fmla="*/ 0 h 187"/>
                <a:gd name="T4" fmla="*/ 0 w 976"/>
                <a:gd name="T5" fmla="*/ 4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6" h="187">
                  <a:moveTo>
                    <a:pt x="976" y="187"/>
                  </a:moveTo>
                  <a:cubicBezTo>
                    <a:pt x="790" y="69"/>
                    <a:pt x="569" y="0"/>
                    <a:pt x="332" y="0"/>
                  </a:cubicBezTo>
                  <a:cubicBezTo>
                    <a:pt x="217" y="0"/>
                    <a:pt x="106" y="16"/>
                    <a:pt x="0" y="46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75000"/>
                </a:schemeClr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32D43D00-E2AC-4443-89AC-7618225CD790}"/>
                </a:ext>
              </a:extLst>
            </p:cNvPr>
            <p:cNvSpPr/>
            <p:nvPr/>
          </p:nvSpPr>
          <p:spPr bwMode="auto">
            <a:xfrm>
              <a:off x="7333384" y="3418097"/>
              <a:ext cx="627893" cy="1577602"/>
            </a:xfrm>
            <a:custGeom>
              <a:avLst/>
              <a:gdLst>
                <a:gd name="T0" fmla="*/ 0 w 394"/>
                <a:gd name="T1" fmla="*/ 991 h 991"/>
                <a:gd name="T2" fmla="*/ 394 w 394"/>
                <a:gd name="T3" fmla="*/ 101 h 991"/>
                <a:gd name="T4" fmla="*/ 389 w 394"/>
                <a:gd name="T5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4" h="991">
                  <a:moveTo>
                    <a:pt x="0" y="991"/>
                  </a:moveTo>
                  <a:cubicBezTo>
                    <a:pt x="242" y="771"/>
                    <a:pt x="394" y="454"/>
                    <a:pt x="394" y="101"/>
                  </a:cubicBezTo>
                  <a:cubicBezTo>
                    <a:pt x="394" y="67"/>
                    <a:pt x="392" y="34"/>
                    <a:pt x="389" y="0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75000"/>
                </a:schemeClr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2CAADC15-4ED0-45EB-982D-8CB7E6F3A6D9}"/>
                </a:ext>
              </a:extLst>
            </p:cNvPr>
            <p:cNvSpPr/>
            <p:nvPr/>
          </p:nvSpPr>
          <p:spPr bwMode="auto">
            <a:xfrm>
              <a:off x="5273056" y="4995698"/>
              <a:ext cx="2060327" cy="498466"/>
            </a:xfrm>
            <a:custGeom>
              <a:avLst/>
              <a:gdLst>
                <a:gd name="T0" fmla="*/ 0 w 1294"/>
                <a:gd name="T1" fmla="*/ 211 h 313"/>
                <a:gd name="T2" fmla="*/ 485 w 1294"/>
                <a:gd name="T3" fmla="*/ 313 h 313"/>
                <a:gd name="T4" fmla="*/ 1294 w 1294"/>
                <a:gd name="T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4" h="313">
                  <a:moveTo>
                    <a:pt x="0" y="211"/>
                  </a:moveTo>
                  <a:cubicBezTo>
                    <a:pt x="148" y="277"/>
                    <a:pt x="312" y="313"/>
                    <a:pt x="485" y="313"/>
                  </a:cubicBezTo>
                  <a:cubicBezTo>
                    <a:pt x="797" y="313"/>
                    <a:pt x="1081" y="194"/>
                    <a:pt x="1294" y="0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75000"/>
                </a:schemeClr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0D4CD17-96D5-4336-BCFD-032883501214}"/>
                </a:ext>
              </a:extLst>
            </p:cNvPr>
            <p:cNvSpPr/>
            <p:nvPr/>
          </p:nvSpPr>
          <p:spPr bwMode="auto">
            <a:xfrm>
              <a:off x="5362459" y="2832777"/>
              <a:ext cx="1576424" cy="157642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3" name="Group 9">
              <a:extLst>
                <a:ext uri="{FF2B5EF4-FFF2-40B4-BE49-F238E27FC236}">
                  <a16:creationId xmlns:a16="http://schemas.microsoft.com/office/drawing/2014/main" id="{A9925BD1-A041-44CE-ADE2-E33CCB3C9682}"/>
                </a:ext>
              </a:extLst>
            </p:cNvPr>
            <p:cNvGrpSpPr/>
            <p:nvPr/>
          </p:nvGrpSpPr>
          <p:grpSpPr>
            <a:xfrm>
              <a:off x="5204762" y="2581250"/>
              <a:ext cx="1843287" cy="2021346"/>
              <a:chOff x="2378075" y="182563"/>
              <a:chExt cx="4387851" cy="4811712"/>
            </a:xfrm>
            <a:solidFill>
              <a:schemeClr val="accent2"/>
            </a:solidFill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EC696430-950C-4259-9D2C-B7A07260C3AD}"/>
                  </a:ext>
                </a:extLst>
              </p:cNvPr>
              <p:cNvSpPr/>
              <p:nvPr/>
            </p:nvSpPr>
            <p:spPr bwMode="auto">
              <a:xfrm>
                <a:off x="2378075" y="182563"/>
                <a:ext cx="2339975" cy="4616450"/>
              </a:xfrm>
              <a:custGeom>
                <a:avLst/>
                <a:gdLst>
                  <a:gd name="T0" fmla="*/ 528 w 624"/>
                  <a:gd name="T1" fmla="*/ 1145 h 1231"/>
                  <a:gd name="T2" fmla="*/ 600 w 624"/>
                  <a:gd name="T3" fmla="*/ 1064 h 1231"/>
                  <a:gd name="T4" fmla="*/ 585 w 624"/>
                  <a:gd name="T5" fmla="*/ 1064 h 1231"/>
                  <a:gd name="T6" fmla="*/ 166 w 624"/>
                  <a:gd name="T7" fmla="*/ 646 h 1231"/>
                  <a:gd name="T8" fmla="*/ 421 w 624"/>
                  <a:gd name="T9" fmla="*/ 261 h 1231"/>
                  <a:gd name="T10" fmla="*/ 421 w 624"/>
                  <a:gd name="T11" fmla="*/ 328 h 1231"/>
                  <a:gd name="T12" fmla="*/ 503 w 624"/>
                  <a:gd name="T13" fmla="*/ 235 h 1231"/>
                  <a:gd name="T14" fmla="*/ 584 w 624"/>
                  <a:gd name="T15" fmla="*/ 144 h 1231"/>
                  <a:gd name="T16" fmla="*/ 497 w 624"/>
                  <a:gd name="T17" fmla="*/ 67 h 1231"/>
                  <a:gd name="T18" fmla="*/ 421 w 624"/>
                  <a:gd name="T19" fmla="*/ 0 h 1231"/>
                  <a:gd name="T20" fmla="*/ 421 w 624"/>
                  <a:gd name="T21" fmla="*/ 84 h 1231"/>
                  <a:gd name="T22" fmla="*/ 0 w 624"/>
                  <a:gd name="T23" fmla="*/ 646 h 1231"/>
                  <a:gd name="T24" fmla="*/ 585 w 624"/>
                  <a:gd name="T25" fmla="*/ 1231 h 1231"/>
                  <a:gd name="T26" fmla="*/ 624 w 624"/>
                  <a:gd name="T27" fmla="*/ 1230 h 1231"/>
                  <a:gd name="T28" fmla="*/ 528 w 624"/>
                  <a:gd name="T29" fmla="*/ 114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4" h="1231">
                    <a:moveTo>
                      <a:pt x="528" y="1145"/>
                    </a:moveTo>
                    <a:cubicBezTo>
                      <a:pt x="600" y="1064"/>
                      <a:pt x="600" y="1064"/>
                      <a:pt x="600" y="1064"/>
                    </a:cubicBezTo>
                    <a:cubicBezTo>
                      <a:pt x="595" y="1064"/>
                      <a:pt x="590" y="1064"/>
                      <a:pt x="585" y="1064"/>
                    </a:cubicBezTo>
                    <a:cubicBezTo>
                      <a:pt x="354" y="1064"/>
                      <a:pt x="166" y="877"/>
                      <a:pt x="166" y="646"/>
                    </a:cubicBezTo>
                    <a:cubicBezTo>
                      <a:pt x="166" y="473"/>
                      <a:pt x="271" y="324"/>
                      <a:pt x="421" y="261"/>
                    </a:cubicBezTo>
                    <a:cubicBezTo>
                      <a:pt x="421" y="328"/>
                      <a:pt x="421" y="328"/>
                      <a:pt x="421" y="328"/>
                    </a:cubicBezTo>
                    <a:cubicBezTo>
                      <a:pt x="503" y="235"/>
                      <a:pt x="503" y="235"/>
                      <a:pt x="503" y="235"/>
                    </a:cubicBezTo>
                    <a:cubicBezTo>
                      <a:pt x="584" y="144"/>
                      <a:pt x="584" y="144"/>
                      <a:pt x="584" y="144"/>
                    </a:cubicBezTo>
                    <a:cubicBezTo>
                      <a:pt x="497" y="67"/>
                      <a:pt x="497" y="67"/>
                      <a:pt x="497" y="67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21" y="84"/>
                      <a:pt x="421" y="84"/>
                      <a:pt x="421" y="84"/>
                    </a:cubicBezTo>
                    <a:cubicBezTo>
                      <a:pt x="177" y="155"/>
                      <a:pt x="0" y="380"/>
                      <a:pt x="0" y="646"/>
                    </a:cubicBezTo>
                    <a:cubicBezTo>
                      <a:pt x="0" y="969"/>
                      <a:pt x="262" y="1231"/>
                      <a:pt x="585" y="1231"/>
                    </a:cubicBezTo>
                    <a:cubicBezTo>
                      <a:pt x="598" y="1231"/>
                      <a:pt x="611" y="1230"/>
                      <a:pt x="624" y="1230"/>
                    </a:cubicBezTo>
                    <a:lnTo>
                      <a:pt x="528" y="1145"/>
                    </a:lnTo>
                    <a:close/>
                  </a:path>
                </a:pathLst>
              </a:custGeom>
              <a:solidFill>
                <a:srgbClr val="6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 7">
                <a:extLst>
                  <a:ext uri="{FF2B5EF4-FFF2-40B4-BE49-F238E27FC236}">
                    <a16:creationId xmlns:a16="http://schemas.microsoft.com/office/drawing/2014/main" id="{26693E7C-A240-41AC-822F-72DE542A30A6}"/>
                  </a:ext>
                </a:extLst>
              </p:cNvPr>
              <p:cNvSpPr/>
              <p:nvPr/>
            </p:nvSpPr>
            <p:spPr bwMode="auto">
              <a:xfrm>
                <a:off x="4462463" y="407988"/>
                <a:ext cx="2303463" cy="4586287"/>
              </a:xfrm>
              <a:custGeom>
                <a:avLst/>
                <a:gdLst>
                  <a:gd name="T0" fmla="*/ 29 w 614"/>
                  <a:gd name="T1" fmla="*/ 0 h 1223"/>
                  <a:gd name="T2" fmla="*/ 0 w 614"/>
                  <a:gd name="T3" fmla="*/ 1 h 1223"/>
                  <a:gd name="T4" fmla="*/ 87 w 614"/>
                  <a:gd name="T5" fmla="*/ 78 h 1223"/>
                  <a:gd name="T6" fmla="*/ 8 w 614"/>
                  <a:gd name="T7" fmla="*/ 168 h 1223"/>
                  <a:gd name="T8" fmla="*/ 29 w 614"/>
                  <a:gd name="T9" fmla="*/ 167 h 1223"/>
                  <a:gd name="T10" fmla="*/ 448 w 614"/>
                  <a:gd name="T11" fmla="*/ 586 h 1223"/>
                  <a:gd name="T12" fmla="*/ 194 w 614"/>
                  <a:gd name="T13" fmla="*/ 970 h 1223"/>
                  <a:gd name="T14" fmla="*/ 194 w 614"/>
                  <a:gd name="T15" fmla="*/ 896 h 1223"/>
                  <a:gd name="T16" fmla="*/ 103 w 614"/>
                  <a:gd name="T17" fmla="*/ 998 h 1223"/>
                  <a:gd name="T18" fmla="*/ 31 w 614"/>
                  <a:gd name="T19" fmla="*/ 1079 h 1223"/>
                  <a:gd name="T20" fmla="*/ 126 w 614"/>
                  <a:gd name="T21" fmla="*/ 1163 h 1223"/>
                  <a:gd name="T22" fmla="*/ 194 w 614"/>
                  <a:gd name="T23" fmla="*/ 1223 h 1223"/>
                  <a:gd name="T24" fmla="*/ 194 w 614"/>
                  <a:gd name="T25" fmla="*/ 1147 h 1223"/>
                  <a:gd name="T26" fmla="*/ 614 w 614"/>
                  <a:gd name="T27" fmla="*/ 586 h 1223"/>
                  <a:gd name="T28" fmla="*/ 29 w 614"/>
                  <a:gd name="T29" fmla="*/ 0 h 1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4" h="1223">
                    <a:moveTo>
                      <a:pt x="29" y="0"/>
                    </a:moveTo>
                    <a:cubicBezTo>
                      <a:pt x="19" y="0"/>
                      <a:pt x="9" y="1"/>
                      <a:pt x="0" y="1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15" y="167"/>
                      <a:pt x="22" y="167"/>
                      <a:pt x="29" y="167"/>
                    </a:cubicBezTo>
                    <a:cubicBezTo>
                      <a:pt x="260" y="167"/>
                      <a:pt x="448" y="354"/>
                      <a:pt x="448" y="586"/>
                    </a:cubicBezTo>
                    <a:cubicBezTo>
                      <a:pt x="448" y="758"/>
                      <a:pt x="343" y="906"/>
                      <a:pt x="194" y="970"/>
                    </a:cubicBezTo>
                    <a:cubicBezTo>
                      <a:pt x="194" y="896"/>
                      <a:pt x="194" y="896"/>
                      <a:pt x="194" y="896"/>
                    </a:cubicBezTo>
                    <a:cubicBezTo>
                      <a:pt x="103" y="998"/>
                      <a:pt x="103" y="998"/>
                      <a:pt x="103" y="998"/>
                    </a:cubicBezTo>
                    <a:cubicBezTo>
                      <a:pt x="31" y="1079"/>
                      <a:pt x="31" y="1079"/>
                      <a:pt x="31" y="1079"/>
                    </a:cubicBezTo>
                    <a:cubicBezTo>
                      <a:pt x="126" y="1163"/>
                      <a:pt x="126" y="1163"/>
                      <a:pt x="126" y="1163"/>
                    </a:cubicBezTo>
                    <a:cubicBezTo>
                      <a:pt x="194" y="1223"/>
                      <a:pt x="194" y="1223"/>
                      <a:pt x="194" y="1223"/>
                    </a:cubicBezTo>
                    <a:cubicBezTo>
                      <a:pt x="194" y="1147"/>
                      <a:pt x="194" y="1147"/>
                      <a:pt x="194" y="1147"/>
                    </a:cubicBezTo>
                    <a:cubicBezTo>
                      <a:pt x="437" y="1076"/>
                      <a:pt x="614" y="851"/>
                      <a:pt x="614" y="586"/>
                    </a:cubicBezTo>
                    <a:cubicBezTo>
                      <a:pt x="614" y="262"/>
                      <a:pt x="352" y="0"/>
                      <a:pt x="2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16">
              <a:extLst>
                <a:ext uri="{FF2B5EF4-FFF2-40B4-BE49-F238E27FC236}">
                  <a16:creationId xmlns:a16="http://schemas.microsoft.com/office/drawing/2014/main" id="{88D1D55A-7CE7-44DC-B404-B8A11D9AC6E6}"/>
                </a:ext>
              </a:extLst>
            </p:cNvPr>
            <p:cNvGrpSpPr/>
            <p:nvPr/>
          </p:nvGrpSpPr>
          <p:grpSpPr>
            <a:xfrm>
              <a:off x="4854626" y="4792252"/>
              <a:ext cx="1040315" cy="1040315"/>
              <a:chOff x="3628646" y="3593590"/>
              <a:chExt cx="944252" cy="944251"/>
            </a:xfrm>
          </p:grpSpPr>
          <p:sp>
            <p:nvSpPr>
              <p:cNvPr id="35" name="Oval 68">
                <a:extLst>
                  <a:ext uri="{FF2B5EF4-FFF2-40B4-BE49-F238E27FC236}">
                    <a16:creationId xmlns:a16="http://schemas.microsoft.com/office/drawing/2014/main" id="{6E27196F-5709-43FE-B97A-3C7C3FA68122}"/>
                  </a:ext>
                </a:extLst>
              </p:cNvPr>
              <p:cNvSpPr/>
              <p:nvPr/>
            </p:nvSpPr>
            <p:spPr bwMode="auto">
              <a:xfrm rot="10800000">
                <a:off x="3628646" y="3593590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grpSp>
            <p:nvGrpSpPr>
              <p:cNvPr id="36" name="Group 7">
                <a:extLst>
                  <a:ext uri="{FF2B5EF4-FFF2-40B4-BE49-F238E27FC236}">
                    <a16:creationId xmlns:a16="http://schemas.microsoft.com/office/drawing/2014/main" id="{2394FB49-68C9-402A-BE01-69200962104F}"/>
                  </a:ext>
                </a:extLst>
              </p:cNvPr>
              <p:cNvGrpSpPr/>
              <p:nvPr/>
            </p:nvGrpSpPr>
            <p:grpSpPr>
              <a:xfrm>
                <a:off x="3736531" y="3706012"/>
                <a:ext cx="709431" cy="709430"/>
                <a:chOff x="3736531" y="3706012"/>
                <a:chExt cx="709431" cy="709430"/>
              </a:xfrm>
            </p:grpSpPr>
            <p:sp>
              <p:nvSpPr>
                <p:cNvPr id="37" name="Oval 205">
                  <a:extLst>
                    <a:ext uri="{FF2B5EF4-FFF2-40B4-BE49-F238E27FC236}">
                      <a16:creationId xmlns:a16="http://schemas.microsoft.com/office/drawing/2014/main" id="{8CCAA6E2-33DA-48D2-B515-62511B8C3559}"/>
                    </a:ext>
                  </a:extLst>
                </p:cNvPr>
                <p:cNvSpPr/>
                <p:nvPr/>
              </p:nvSpPr>
              <p:spPr bwMode="auto">
                <a:xfrm rot="10800000">
                  <a:off x="3736531" y="3706012"/>
                  <a:ext cx="709431" cy="709430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38100" cap="rnd" cmpd="sng" algn="ctr">
                  <a:noFill/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lang="en-US" sz="5600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20">
                  <a:extLst>
                    <a:ext uri="{FF2B5EF4-FFF2-40B4-BE49-F238E27FC236}">
                      <a16:creationId xmlns:a16="http://schemas.microsoft.com/office/drawing/2014/main" id="{C48E0120-3E88-4EE5-9E85-1B5FF785D8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85205" y="3885769"/>
                  <a:ext cx="370730" cy="368808"/>
                </a:xfrm>
                <a:custGeom>
                  <a:avLst/>
                  <a:gdLst>
                    <a:gd name="T0" fmla="*/ 37 w 50"/>
                    <a:gd name="T1" fmla="*/ 24 h 50"/>
                    <a:gd name="T2" fmla="*/ 31 w 50"/>
                    <a:gd name="T3" fmla="*/ 23 h 50"/>
                    <a:gd name="T4" fmla="*/ 32 w 50"/>
                    <a:gd name="T5" fmla="*/ 18 h 50"/>
                    <a:gd name="T6" fmla="*/ 37 w 50"/>
                    <a:gd name="T7" fmla="*/ 18 h 50"/>
                    <a:gd name="T8" fmla="*/ 36 w 50"/>
                    <a:gd name="T9" fmla="*/ 18 h 50"/>
                    <a:gd name="T10" fmla="*/ 35 w 50"/>
                    <a:gd name="T11" fmla="*/ 20 h 50"/>
                    <a:gd name="T12" fmla="*/ 36 w 50"/>
                    <a:gd name="T13" fmla="*/ 21 h 50"/>
                    <a:gd name="T14" fmla="*/ 37 w 50"/>
                    <a:gd name="T15" fmla="*/ 21 h 50"/>
                    <a:gd name="T16" fmla="*/ 38 w 50"/>
                    <a:gd name="T17" fmla="*/ 20 h 50"/>
                    <a:gd name="T18" fmla="*/ 37 w 50"/>
                    <a:gd name="T19" fmla="*/ 24 h 50"/>
                    <a:gd name="T20" fmla="*/ 48 w 50"/>
                    <a:gd name="T21" fmla="*/ 1 h 50"/>
                    <a:gd name="T22" fmla="*/ 46 w 50"/>
                    <a:gd name="T23" fmla="*/ 0 h 50"/>
                    <a:gd name="T24" fmla="*/ 45 w 50"/>
                    <a:gd name="T25" fmla="*/ 2 h 50"/>
                    <a:gd name="T26" fmla="*/ 39 w 50"/>
                    <a:gd name="T27" fmla="*/ 16 h 50"/>
                    <a:gd name="T28" fmla="*/ 38 w 50"/>
                    <a:gd name="T29" fmla="*/ 14 h 50"/>
                    <a:gd name="T30" fmla="*/ 35 w 50"/>
                    <a:gd name="T31" fmla="*/ 13 h 50"/>
                    <a:gd name="T32" fmla="*/ 27 w 50"/>
                    <a:gd name="T33" fmla="*/ 13 h 50"/>
                    <a:gd name="T34" fmla="*/ 25 w 50"/>
                    <a:gd name="T35" fmla="*/ 14 h 50"/>
                    <a:gd name="T36" fmla="*/ 1 w 50"/>
                    <a:gd name="T37" fmla="*/ 30 h 50"/>
                    <a:gd name="T38" fmla="*/ 1 w 50"/>
                    <a:gd name="T39" fmla="*/ 34 h 50"/>
                    <a:gd name="T40" fmla="*/ 11 w 50"/>
                    <a:gd name="T41" fmla="*/ 49 h 50"/>
                    <a:gd name="T42" fmla="*/ 14 w 50"/>
                    <a:gd name="T43" fmla="*/ 49 h 50"/>
                    <a:gd name="T44" fmla="*/ 38 w 50"/>
                    <a:gd name="T45" fmla="*/ 33 h 50"/>
                    <a:gd name="T46" fmla="*/ 40 w 50"/>
                    <a:gd name="T47" fmla="*/ 30 h 50"/>
                    <a:gd name="T48" fmla="*/ 42 w 50"/>
                    <a:gd name="T49" fmla="*/ 23 h 50"/>
                    <a:gd name="T50" fmla="*/ 42 w 50"/>
                    <a:gd name="T51" fmla="*/ 20 h 50"/>
                    <a:gd name="T52" fmla="*/ 41 w 50"/>
                    <a:gd name="T53" fmla="*/ 19 h 50"/>
                    <a:gd name="T54" fmla="*/ 48 w 50"/>
                    <a:gd name="T55" fmla="*/ 1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0" h="50">
                      <a:moveTo>
                        <a:pt x="37" y="24"/>
                      </a:moveTo>
                      <a:cubicBezTo>
                        <a:pt x="35" y="25"/>
                        <a:pt x="32" y="25"/>
                        <a:pt x="31" y="23"/>
                      </a:cubicBezTo>
                      <a:cubicBezTo>
                        <a:pt x="30" y="21"/>
                        <a:pt x="30" y="19"/>
                        <a:pt x="32" y="18"/>
                      </a:cubicBezTo>
                      <a:cubicBezTo>
                        <a:pt x="34" y="17"/>
                        <a:pt x="35" y="17"/>
                        <a:pt x="37" y="18"/>
                      </a:cubicBezTo>
                      <a:cubicBezTo>
                        <a:pt x="36" y="18"/>
                        <a:pt x="36" y="18"/>
                        <a:pt x="36" y="18"/>
                      </a:cubicBezTo>
                      <a:cubicBezTo>
                        <a:pt x="35" y="19"/>
                        <a:pt x="35" y="20"/>
                        <a:pt x="35" y="20"/>
                      </a:cubicBezTo>
                      <a:cubicBezTo>
                        <a:pt x="35" y="21"/>
                        <a:pt x="36" y="21"/>
                        <a:pt x="36" y="21"/>
                      </a:cubicBezTo>
                      <a:cubicBezTo>
                        <a:pt x="36" y="21"/>
                        <a:pt x="37" y="21"/>
                        <a:pt x="37" y="21"/>
                      </a:cubicBezTo>
                      <a:cubicBezTo>
                        <a:pt x="37" y="21"/>
                        <a:pt x="38" y="21"/>
                        <a:pt x="38" y="20"/>
                      </a:cubicBezTo>
                      <a:cubicBezTo>
                        <a:pt x="39" y="22"/>
                        <a:pt x="38" y="23"/>
                        <a:pt x="37" y="24"/>
                      </a:cubicBezTo>
                      <a:close/>
                      <a:moveTo>
                        <a:pt x="48" y="1"/>
                      </a:moveTo>
                      <a:cubicBezTo>
                        <a:pt x="47" y="0"/>
                        <a:pt x="46" y="0"/>
                        <a:pt x="46" y="0"/>
                      </a:cubicBezTo>
                      <a:cubicBezTo>
                        <a:pt x="45" y="0"/>
                        <a:pt x="45" y="1"/>
                        <a:pt x="45" y="2"/>
                      </a:cubicBezTo>
                      <a:cubicBezTo>
                        <a:pt x="47" y="8"/>
                        <a:pt x="43" y="13"/>
                        <a:pt x="39" y="16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3"/>
                        <a:pt x="36" y="13"/>
                        <a:pt x="35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7" y="13"/>
                        <a:pt x="25" y="13"/>
                        <a:pt x="25" y="14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31"/>
                        <a:pt x="0" y="33"/>
                        <a:pt x="1" y="34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2" y="50"/>
                        <a:pt x="13" y="50"/>
                        <a:pt x="14" y="49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8" y="32"/>
                        <a:pt x="39" y="31"/>
                        <a:pt x="40" y="30"/>
                      </a:cubicBez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42" y="22"/>
                        <a:pt x="42" y="21"/>
                        <a:pt x="42" y="20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5" y="15"/>
                        <a:pt x="50" y="9"/>
                        <a:pt x="48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D44946D5-2C55-4B9B-AFD1-B299CEE7DE0C}"/>
                </a:ext>
              </a:extLst>
            </p:cNvPr>
            <p:cNvGrpSpPr/>
            <p:nvPr/>
          </p:nvGrpSpPr>
          <p:grpSpPr>
            <a:xfrm>
              <a:off x="6707031" y="4548436"/>
              <a:ext cx="1040315" cy="1040315"/>
              <a:chOff x="5309998" y="3372289"/>
              <a:chExt cx="944252" cy="944251"/>
            </a:xfrm>
          </p:grpSpPr>
          <p:sp>
            <p:nvSpPr>
              <p:cNvPr id="31" name="Oval 69">
                <a:extLst>
                  <a:ext uri="{FF2B5EF4-FFF2-40B4-BE49-F238E27FC236}">
                    <a16:creationId xmlns:a16="http://schemas.microsoft.com/office/drawing/2014/main" id="{341ECF6E-E4CF-474B-BC5B-C2340DA8531D}"/>
                  </a:ext>
                </a:extLst>
              </p:cNvPr>
              <p:cNvSpPr/>
              <p:nvPr/>
            </p:nvSpPr>
            <p:spPr bwMode="auto">
              <a:xfrm rot="10800000">
                <a:off x="5309998" y="3372289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grpSp>
            <p:nvGrpSpPr>
              <p:cNvPr id="32" name="Group 5">
                <a:extLst>
                  <a:ext uri="{FF2B5EF4-FFF2-40B4-BE49-F238E27FC236}">
                    <a16:creationId xmlns:a16="http://schemas.microsoft.com/office/drawing/2014/main" id="{2D629BA4-22C6-4F98-97EE-038118F88C72}"/>
                  </a:ext>
                </a:extLst>
              </p:cNvPr>
              <p:cNvGrpSpPr/>
              <p:nvPr/>
            </p:nvGrpSpPr>
            <p:grpSpPr>
              <a:xfrm>
                <a:off x="5417882" y="3484710"/>
                <a:ext cx="709431" cy="724795"/>
                <a:chOff x="5417882" y="3484710"/>
                <a:chExt cx="709431" cy="724795"/>
              </a:xfrm>
            </p:grpSpPr>
            <p:sp>
              <p:nvSpPr>
                <p:cNvPr id="33" name="Oval 204">
                  <a:extLst>
                    <a:ext uri="{FF2B5EF4-FFF2-40B4-BE49-F238E27FC236}">
                      <a16:creationId xmlns:a16="http://schemas.microsoft.com/office/drawing/2014/main" id="{35A01BF5-5C1A-45AA-B795-9C72F7C62B33}"/>
                    </a:ext>
                  </a:extLst>
                </p:cNvPr>
                <p:cNvSpPr/>
                <p:nvPr/>
              </p:nvSpPr>
              <p:spPr bwMode="auto">
                <a:xfrm rot="10800000">
                  <a:off x="5417882" y="3484710"/>
                  <a:ext cx="709431" cy="724795"/>
                </a:xfrm>
                <a:prstGeom prst="ellipse">
                  <a:avLst/>
                </a:prstGeom>
                <a:solidFill>
                  <a:srgbClr val="61437C"/>
                </a:solidFill>
                <a:ln w="38100" cap="rnd" cmpd="sng" algn="ctr">
                  <a:noFill/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56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1">
                  <a:extLst>
                    <a:ext uri="{FF2B5EF4-FFF2-40B4-BE49-F238E27FC236}">
                      <a16:creationId xmlns:a16="http://schemas.microsoft.com/office/drawing/2014/main" id="{F70C506A-5881-41C4-B33A-4796053475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598457" y="3661104"/>
                  <a:ext cx="365543" cy="371881"/>
                </a:xfrm>
                <a:custGeom>
                  <a:avLst/>
                  <a:gdLst>
                    <a:gd name="T0" fmla="*/ 3 w 45"/>
                    <a:gd name="T1" fmla="*/ 8 h 46"/>
                    <a:gd name="T2" fmla="*/ 10 w 45"/>
                    <a:gd name="T3" fmla="*/ 8 h 46"/>
                    <a:gd name="T4" fmla="*/ 12 w 45"/>
                    <a:gd name="T5" fmla="*/ 21 h 46"/>
                    <a:gd name="T6" fmla="*/ 3 w 45"/>
                    <a:gd name="T7" fmla="*/ 8 h 46"/>
                    <a:gd name="T8" fmla="*/ 22 w 45"/>
                    <a:gd name="T9" fmla="*/ 3 h 46"/>
                    <a:gd name="T10" fmla="*/ 32 w 45"/>
                    <a:gd name="T11" fmla="*/ 7 h 46"/>
                    <a:gd name="T12" fmla="*/ 22 w 45"/>
                    <a:gd name="T13" fmla="*/ 10 h 46"/>
                    <a:gd name="T14" fmla="*/ 13 w 45"/>
                    <a:gd name="T15" fmla="*/ 7 h 46"/>
                    <a:gd name="T16" fmla="*/ 22 w 45"/>
                    <a:gd name="T17" fmla="*/ 3 h 46"/>
                    <a:gd name="T18" fmla="*/ 32 w 45"/>
                    <a:gd name="T19" fmla="*/ 21 h 46"/>
                    <a:gd name="T20" fmla="*/ 35 w 45"/>
                    <a:gd name="T21" fmla="*/ 8 h 46"/>
                    <a:gd name="T22" fmla="*/ 41 w 45"/>
                    <a:gd name="T23" fmla="*/ 8 h 46"/>
                    <a:gd name="T24" fmla="*/ 32 w 45"/>
                    <a:gd name="T25" fmla="*/ 21 h 46"/>
                    <a:gd name="T26" fmla="*/ 25 w 45"/>
                    <a:gd name="T27" fmla="*/ 34 h 46"/>
                    <a:gd name="T28" fmla="*/ 32 w 45"/>
                    <a:gd name="T29" fmla="*/ 25 h 46"/>
                    <a:gd name="T30" fmla="*/ 45 w 45"/>
                    <a:gd name="T31" fmla="*/ 6 h 46"/>
                    <a:gd name="T32" fmla="*/ 43 w 45"/>
                    <a:gd name="T33" fmla="*/ 4 h 46"/>
                    <a:gd name="T34" fmla="*/ 34 w 45"/>
                    <a:gd name="T35" fmla="*/ 4 h 46"/>
                    <a:gd name="T36" fmla="*/ 22 w 45"/>
                    <a:gd name="T37" fmla="*/ 0 h 46"/>
                    <a:gd name="T38" fmla="*/ 10 w 45"/>
                    <a:gd name="T39" fmla="*/ 4 h 46"/>
                    <a:gd name="T40" fmla="*/ 1 w 45"/>
                    <a:gd name="T41" fmla="*/ 4 h 46"/>
                    <a:gd name="T42" fmla="*/ 0 w 45"/>
                    <a:gd name="T43" fmla="*/ 6 h 46"/>
                    <a:gd name="T44" fmla="*/ 12 w 45"/>
                    <a:gd name="T45" fmla="*/ 25 h 46"/>
                    <a:gd name="T46" fmla="*/ 19 w 45"/>
                    <a:gd name="T47" fmla="*/ 34 h 46"/>
                    <a:gd name="T48" fmla="*/ 19 w 45"/>
                    <a:gd name="T49" fmla="*/ 37 h 46"/>
                    <a:gd name="T50" fmla="*/ 11 w 45"/>
                    <a:gd name="T51" fmla="*/ 41 h 46"/>
                    <a:gd name="T52" fmla="*/ 22 w 45"/>
                    <a:gd name="T53" fmla="*/ 46 h 46"/>
                    <a:gd name="T54" fmla="*/ 33 w 45"/>
                    <a:gd name="T55" fmla="*/ 41 h 46"/>
                    <a:gd name="T56" fmla="*/ 25 w 45"/>
                    <a:gd name="T57" fmla="*/ 37 h 46"/>
                    <a:gd name="T58" fmla="*/ 25 w 45"/>
                    <a:gd name="T59" fmla="*/ 3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5" h="46">
                      <a:moveTo>
                        <a:pt x="3" y="8"/>
                      </a:move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14"/>
                        <a:pt x="11" y="18"/>
                        <a:pt x="12" y="21"/>
                      </a:cubicBezTo>
                      <a:cubicBezTo>
                        <a:pt x="8" y="18"/>
                        <a:pt x="4" y="15"/>
                        <a:pt x="3" y="8"/>
                      </a:cubicBezTo>
                      <a:close/>
                      <a:moveTo>
                        <a:pt x="22" y="3"/>
                      </a:moveTo>
                      <a:cubicBezTo>
                        <a:pt x="29" y="3"/>
                        <a:pt x="32" y="6"/>
                        <a:pt x="32" y="7"/>
                      </a:cubicBezTo>
                      <a:cubicBezTo>
                        <a:pt x="32" y="8"/>
                        <a:pt x="29" y="10"/>
                        <a:pt x="22" y="10"/>
                      </a:cubicBezTo>
                      <a:cubicBezTo>
                        <a:pt x="15" y="10"/>
                        <a:pt x="13" y="8"/>
                        <a:pt x="13" y="7"/>
                      </a:cubicBezTo>
                      <a:cubicBezTo>
                        <a:pt x="13" y="6"/>
                        <a:pt x="15" y="3"/>
                        <a:pt x="22" y="3"/>
                      </a:cubicBezTo>
                      <a:close/>
                      <a:moveTo>
                        <a:pt x="32" y="21"/>
                      </a:moveTo>
                      <a:cubicBezTo>
                        <a:pt x="34" y="18"/>
                        <a:pt x="35" y="14"/>
                        <a:pt x="35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15"/>
                        <a:pt x="37" y="18"/>
                        <a:pt x="32" y="21"/>
                      </a:cubicBezTo>
                      <a:close/>
                      <a:moveTo>
                        <a:pt x="25" y="34"/>
                      </a:moveTo>
                      <a:cubicBezTo>
                        <a:pt x="25" y="30"/>
                        <a:pt x="28" y="28"/>
                        <a:pt x="32" y="25"/>
                      </a:cubicBezTo>
                      <a:cubicBezTo>
                        <a:pt x="38" y="21"/>
                        <a:pt x="45" y="17"/>
                        <a:pt x="45" y="6"/>
                      </a:cubicBezTo>
                      <a:cubicBezTo>
                        <a:pt x="45" y="5"/>
                        <a:pt x="44" y="4"/>
                        <a:pt x="43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3" y="2"/>
                        <a:pt x="30" y="0"/>
                        <a:pt x="22" y="0"/>
                      </a:cubicBezTo>
                      <a:cubicBezTo>
                        <a:pt x="15" y="0"/>
                        <a:pt x="11" y="2"/>
                        <a:pt x="1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17"/>
                        <a:pt x="6" y="21"/>
                        <a:pt x="12" y="25"/>
                      </a:cubicBezTo>
                      <a:cubicBezTo>
                        <a:pt x="16" y="28"/>
                        <a:pt x="19" y="30"/>
                        <a:pt x="19" y="34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5" y="38"/>
                        <a:pt x="11" y="39"/>
                        <a:pt x="11" y="41"/>
                      </a:cubicBezTo>
                      <a:cubicBezTo>
                        <a:pt x="11" y="44"/>
                        <a:pt x="16" y="46"/>
                        <a:pt x="22" y="46"/>
                      </a:cubicBezTo>
                      <a:cubicBezTo>
                        <a:pt x="28" y="46"/>
                        <a:pt x="33" y="44"/>
                        <a:pt x="33" y="41"/>
                      </a:cubicBezTo>
                      <a:cubicBezTo>
                        <a:pt x="33" y="39"/>
                        <a:pt x="30" y="38"/>
                        <a:pt x="25" y="37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" name="Group 13">
              <a:extLst>
                <a:ext uri="{FF2B5EF4-FFF2-40B4-BE49-F238E27FC236}">
                  <a16:creationId xmlns:a16="http://schemas.microsoft.com/office/drawing/2014/main" id="{4B68CA7D-7760-4EC7-BACC-D8705F5B2F3E}"/>
                </a:ext>
              </a:extLst>
            </p:cNvPr>
            <p:cNvGrpSpPr/>
            <p:nvPr/>
          </p:nvGrpSpPr>
          <p:grpSpPr>
            <a:xfrm>
              <a:off x="6707031" y="1450662"/>
              <a:ext cx="1040315" cy="1040315"/>
              <a:chOff x="5309998" y="560565"/>
              <a:chExt cx="944252" cy="944251"/>
            </a:xfrm>
          </p:grpSpPr>
          <p:sp>
            <p:nvSpPr>
              <p:cNvPr id="27" name="Oval 206">
                <a:extLst>
                  <a:ext uri="{FF2B5EF4-FFF2-40B4-BE49-F238E27FC236}">
                    <a16:creationId xmlns:a16="http://schemas.microsoft.com/office/drawing/2014/main" id="{B27BC9CE-2BBD-4CAA-B7E7-B7DEB5E00E94}"/>
                  </a:ext>
                </a:extLst>
              </p:cNvPr>
              <p:cNvSpPr/>
              <p:nvPr/>
            </p:nvSpPr>
            <p:spPr bwMode="auto">
              <a:xfrm rot="10800000">
                <a:off x="5309998" y="560565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grpSp>
            <p:nvGrpSpPr>
              <p:cNvPr id="28" name="Group 3">
                <a:extLst>
                  <a:ext uri="{FF2B5EF4-FFF2-40B4-BE49-F238E27FC236}">
                    <a16:creationId xmlns:a16="http://schemas.microsoft.com/office/drawing/2014/main" id="{010A585F-C30C-47BF-A552-AF230975F396}"/>
                  </a:ext>
                </a:extLst>
              </p:cNvPr>
              <p:cNvGrpSpPr/>
              <p:nvPr/>
            </p:nvGrpSpPr>
            <p:grpSpPr>
              <a:xfrm>
                <a:off x="5417883" y="672987"/>
                <a:ext cx="709431" cy="709430"/>
                <a:chOff x="5417883" y="672987"/>
                <a:chExt cx="709431" cy="709430"/>
              </a:xfrm>
            </p:grpSpPr>
            <p:sp>
              <p:nvSpPr>
                <p:cNvPr id="29" name="Oval 207">
                  <a:extLst>
                    <a:ext uri="{FF2B5EF4-FFF2-40B4-BE49-F238E27FC236}">
                      <a16:creationId xmlns:a16="http://schemas.microsoft.com/office/drawing/2014/main" id="{8F872D07-5753-4233-93D7-BCD22E40B53E}"/>
                    </a:ext>
                  </a:extLst>
                </p:cNvPr>
                <p:cNvSpPr/>
                <p:nvPr/>
              </p:nvSpPr>
              <p:spPr bwMode="auto">
                <a:xfrm rot="10800000">
                  <a:off x="5417883" y="672987"/>
                  <a:ext cx="709431" cy="709430"/>
                </a:xfrm>
                <a:prstGeom prst="ellipse">
                  <a:avLst/>
                </a:prstGeom>
                <a:solidFill>
                  <a:srgbClr val="61437C"/>
                </a:solidFill>
                <a:ln w="38100" cap="rnd" cmpd="sng" algn="ctr">
                  <a:noFill/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en-US" sz="5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2">
                  <a:extLst>
                    <a:ext uri="{FF2B5EF4-FFF2-40B4-BE49-F238E27FC236}">
                      <a16:creationId xmlns:a16="http://schemas.microsoft.com/office/drawing/2014/main" id="{FAD9270B-F2E1-4704-8DAA-47EEB2F082AC}"/>
                    </a:ext>
                  </a:extLst>
                </p:cNvPr>
                <p:cNvSpPr/>
                <p:nvPr/>
              </p:nvSpPr>
              <p:spPr bwMode="auto">
                <a:xfrm>
                  <a:off x="5553789" y="817699"/>
                  <a:ext cx="399351" cy="397238"/>
                </a:xfrm>
                <a:custGeom>
                  <a:avLst/>
                  <a:gdLst>
                    <a:gd name="T0" fmla="*/ 14 w 49"/>
                    <a:gd name="T1" fmla="*/ 49 h 49"/>
                    <a:gd name="T2" fmla="*/ 5 w 49"/>
                    <a:gd name="T3" fmla="*/ 46 h 49"/>
                    <a:gd name="T4" fmla="*/ 6 w 49"/>
                    <a:gd name="T5" fmla="*/ 28 h 49"/>
                    <a:gd name="T6" fmla="*/ 31 w 49"/>
                    <a:gd name="T7" fmla="*/ 3 h 49"/>
                    <a:gd name="T8" fmla="*/ 39 w 49"/>
                    <a:gd name="T9" fmla="*/ 0 h 49"/>
                    <a:gd name="T10" fmla="*/ 46 w 49"/>
                    <a:gd name="T11" fmla="*/ 7 h 49"/>
                    <a:gd name="T12" fmla="*/ 43 w 49"/>
                    <a:gd name="T13" fmla="*/ 15 h 49"/>
                    <a:gd name="T14" fmla="*/ 19 w 49"/>
                    <a:gd name="T15" fmla="*/ 39 h 49"/>
                    <a:gd name="T16" fmla="*/ 15 w 49"/>
                    <a:gd name="T17" fmla="*/ 42 h 49"/>
                    <a:gd name="T18" fmla="*/ 11 w 49"/>
                    <a:gd name="T19" fmla="*/ 40 h 49"/>
                    <a:gd name="T20" fmla="*/ 12 w 49"/>
                    <a:gd name="T21" fmla="*/ 32 h 49"/>
                    <a:gd name="T22" fmla="*/ 28 w 49"/>
                    <a:gd name="T23" fmla="*/ 15 h 49"/>
                    <a:gd name="T24" fmla="*/ 31 w 49"/>
                    <a:gd name="T25" fmla="*/ 15 h 49"/>
                    <a:gd name="T26" fmla="*/ 31 w 49"/>
                    <a:gd name="T27" fmla="*/ 18 h 49"/>
                    <a:gd name="T28" fmla="*/ 14 w 49"/>
                    <a:gd name="T29" fmla="*/ 34 h 49"/>
                    <a:gd name="T30" fmla="*/ 13 w 49"/>
                    <a:gd name="T31" fmla="*/ 38 h 49"/>
                    <a:gd name="T32" fmla="*/ 14 w 49"/>
                    <a:gd name="T33" fmla="*/ 38 h 49"/>
                    <a:gd name="T34" fmla="*/ 17 w 49"/>
                    <a:gd name="T35" fmla="*/ 37 h 49"/>
                    <a:gd name="T36" fmla="*/ 40 w 49"/>
                    <a:gd name="T37" fmla="*/ 13 h 49"/>
                    <a:gd name="T38" fmla="*/ 42 w 49"/>
                    <a:gd name="T39" fmla="*/ 8 h 49"/>
                    <a:gd name="T40" fmla="*/ 38 w 49"/>
                    <a:gd name="T41" fmla="*/ 4 h 49"/>
                    <a:gd name="T42" fmla="*/ 33 w 49"/>
                    <a:gd name="T43" fmla="*/ 6 h 49"/>
                    <a:gd name="T44" fmla="*/ 8 w 49"/>
                    <a:gd name="T45" fmla="*/ 30 h 49"/>
                    <a:gd name="T46" fmla="*/ 8 w 49"/>
                    <a:gd name="T47" fmla="*/ 43 h 49"/>
                    <a:gd name="T48" fmla="*/ 21 w 49"/>
                    <a:gd name="T49" fmla="*/ 43 h 49"/>
                    <a:gd name="T50" fmla="*/ 45 w 49"/>
                    <a:gd name="T51" fmla="*/ 18 h 49"/>
                    <a:gd name="T52" fmla="*/ 48 w 49"/>
                    <a:gd name="T53" fmla="*/ 18 h 49"/>
                    <a:gd name="T54" fmla="*/ 48 w 49"/>
                    <a:gd name="T55" fmla="*/ 20 h 49"/>
                    <a:gd name="T56" fmla="*/ 23 w 49"/>
                    <a:gd name="T57" fmla="*/ 45 h 49"/>
                    <a:gd name="T58" fmla="*/ 14 w 49"/>
                    <a:gd name="T59" fmla="*/ 4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9" h="49">
                      <a:moveTo>
                        <a:pt x="14" y="49"/>
                      </a:moveTo>
                      <a:cubicBezTo>
                        <a:pt x="10" y="49"/>
                        <a:pt x="7" y="48"/>
                        <a:pt x="5" y="46"/>
                      </a:cubicBezTo>
                      <a:cubicBezTo>
                        <a:pt x="1" y="42"/>
                        <a:pt x="0" y="34"/>
                        <a:pt x="6" y="28"/>
                      </a:cubicBezTo>
                      <a:cubicBezTo>
                        <a:pt x="9" y="24"/>
                        <a:pt x="23" y="10"/>
                        <a:pt x="31" y="3"/>
                      </a:cubicBezTo>
                      <a:cubicBezTo>
                        <a:pt x="33" y="1"/>
                        <a:pt x="36" y="0"/>
                        <a:pt x="39" y="0"/>
                      </a:cubicBezTo>
                      <a:cubicBezTo>
                        <a:pt x="42" y="1"/>
                        <a:pt x="45" y="4"/>
                        <a:pt x="46" y="7"/>
                      </a:cubicBezTo>
                      <a:cubicBezTo>
                        <a:pt x="46" y="10"/>
                        <a:pt x="45" y="13"/>
                        <a:pt x="43" y="15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18" y="41"/>
                        <a:pt x="16" y="41"/>
                        <a:pt x="15" y="42"/>
                      </a:cubicBezTo>
                      <a:cubicBezTo>
                        <a:pt x="13" y="42"/>
                        <a:pt x="12" y="41"/>
                        <a:pt x="11" y="40"/>
                      </a:cubicBezTo>
                      <a:cubicBezTo>
                        <a:pt x="9" y="38"/>
                        <a:pt x="9" y="35"/>
                        <a:pt x="12" y="32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4"/>
                        <a:pt x="30" y="14"/>
                        <a:pt x="31" y="15"/>
                      </a:cubicBezTo>
                      <a:cubicBezTo>
                        <a:pt x="32" y="16"/>
                        <a:pt x="32" y="17"/>
                        <a:pt x="31" y="18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3" y="36"/>
                        <a:pt x="13" y="37"/>
                        <a:pt x="13" y="38"/>
                      </a:cubicBezTo>
                      <a:cubicBezTo>
                        <a:pt x="13" y="38"/>
                        <a:pt x="14" y="38"/>
                        <a:pt x="14" y="38"/>
                      </a:cubicBezTo>
                      <a:cubicBezTo>
                        <a:pt x="15" y="38"/>
                        <a:pt x="16" y="38"/>
                        <a:pt x="17" y="37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2" y="11"/>
                        <a:pt x="43" y="9"/>
                        <a:pt x="42" y="8"/>
                      </a:cubicBezTo>
                      <a:cubicBezTo>
                        <a:pt x="42" y="6"/>
                        <a:pt x="40" y="4"/>
                        <a:pt x="38" y="4"/>
                      </a:cubicBezTo>
                      <a:cubicBezTo>
                        <a:pt x="37" y="3"/>
                        <a:pt x="35" y="4"/>
                        <a:pt x="33" y="6"/>
                      </a:cubicBezTo>
                      <a:cubicBezTo>
                        <a:pt x="26" y="13"/>
                        <a:pt x="12" y="27"/>
                        <a:pt x="8" y="30"/>
                      </a:cubicBezTo>
                      <a:cubicBezTo>
                        <a:pt x="3" y="35"/>
                        <a:pt x="5" y="40"/>
                        <a:pt x="8" y="43"/>
                      </a:cubicBezTo>
                      <a:cubicBezTo>
                        <a:pt x="11" y="46"/>
                        <a:pt x="16" y="47"/>
                        <a:pt x="21" y="43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46" y="17"/>
                        <a:pt x="47" y="17"/>
                        <a:pt x="48" y="18"/>
                      </a:cubicBezTo>
                      <a:cubicBezTo>
                        <a:pt x="49" y="19"/>
                        <a:pt x="49" y="20"/>
                        <a:pt x="48" y="20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0" y="48"/>
                        <a:pt x="17" y="49"/>
                        <a:pt x="14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7" name="Group 14">
              <a:extLst>
                <a:ext uri="{FF2B5EF4-FFF2-40B4-BE49-F238E27FC236}">
                  <a16:creationId xmlns:a16="http://schemas.microsoft.com/office/drawing/2014/main" id="{F710A459-3C0C-4237-BE1A-CE867D3B3329}"/>
                </a:ext>
              </a:extLst>
            </p:cNvPr>
            <p:cNvGrpSpPr/>
            <p:nvPr/>
          </p:nvGrpSpPr>
          <p:grpSpPr>
            <a:xfrm>
              <a:off x="7388012" y="2926549"/>
              <a:ext cx="1040315" cy="1040315"/>
              <a:chOff x="5928097" y="1900167"/>
              <a:chExt cx="944252" cy="944251"/>
            </a:xfrm>
          </p:grpSpPr>
          <p:sp>
            <p:nvSpPr>
              <p:cNvPr id="23" name="Oval 71">
                <a:extLst>
                  <a:ext uri="{FF2B5EF4-FFF2-40B4-BE49-F238E27FC236}">
                    <a16:creationId xmlns:a16="http://schemas.microsoft.com/office/drawing/2014/main" id="{D32174CF-35CF-4150-925D-68DEA97D10EF}"/>
                  </a:ext>
                </a:extLst>
              </p:cNvPr>
              <p:cNvSpPr/>
              <p:nvPr/>
            </p:nvSpPr>
            <p:spPr bwMode="auto">
              <a:xfrm rot="10800000">
                <a:off x="5928097" y="1900167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grpSp>
            <p:nvGrpSpPr>
              <p:cNvPr id="24" name="Group 4">
                <a:extLst>
                  <a:ext uri="{FF2B5EF4-FFF2-40B4-BE49-F238E27FC236}">
                    <a16:creationId xmlns:a16="http://schemas.microsoft.com/office/drawing/2014/main" id="{B3DE1689-53DD-4021-A2F3-CF152BBFFBE2}"/>
                  </a:ext>
                </a:extLst>
              </p:cNvPr>
              <p:cNvGrpSpPr/>
              <p:nvPr/>
            </p:nvGrpSpPr>
            <p:grpSpPr>
              <a:xfrm>
                <a:off x="6035982" y="2012589"/>
                <a:ext cx="709431" cy="709430"/>
                <a:chOff x="6035982" y="2012589"/>
                <a:chExt cx="709431" cy="709430"/>
              </a:xfrm>
            </p:grpSpPr>
            <p:sp>
              <p:nvSpPr>
                <p:cNvPr id="25" name="Oval 203">
                  <a:extLst>
                    <a:ext uri="{FF2B5EF4-FFF2-40B4-BE49-F238E27FC236}">
                      <a16:creationId xmlns:a16="http://schemas.microsoft.com/office/drawing/2014/main" id="{5E0BD82C-628F-40CF-A007-3B4792753E4E}"/>
                    </a:ext>
                  </a:extLst>
                </p:cNvPr>
                <p:cNvSpPr/>
                <p:nvPr/>
              </p:nvSpPr>
              <p:spPr bwMode="auto">
                <a:xfrm rot="10800000">
                  <a:off x="6035982" y="2012589"/>
                  <a:ext cx="709431" cy="709430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56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23">
                  <a:extLst>
                    <a:ext uri="{FF2B5EF4-FFF2-40B4-BE49-F238E27FC236}">
                      <a16:creationId xmlns:a16="http://schemas.microsoft.com/office/drawing/2014/main" id="{240D7510-9ECC-4A95-AE87-67B2C04F3C3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19321" y="2200102"/>
                  <a:ext cx="327510" cy="325397"/>
                </a:xfrm>
                <a:custGeom>
                  <a:avLst/>
                  <a:gdLst>
                    <a:gd name="T0" fmla="*/ 5 w 40"/>
                    <a:gd name="T1" fmla="*/ 20 h 40"/>
                    <a:gd name="T2" fmla="*/ 0 w 40"/>
                    <a:gd name="T3" fmla="*/ 20 h 40"/>
                    <a:gd name="T4" fmla="*/ 0 w 40"/>
                    <a:gd name="T5" fmla="*/ 35 h 40"/>
                    <a:gd name="T6" fmla="*/ 5 w 40"/>
                    <a:gd name="T7" fmla="*/ 40 h 40"/>
                    <a:gd name="T8" fmla="*/ 20 w 40"/>
                    <a:gd name="T9" fmla="*/ 40 h 40"/>
                    <a:gd name="T10" fmla="*/ 20 w 40"/>
                    <a:gd name="T11" fmla="*/ 35 h 40"/>
                    <a:gd name="T12" fmla="*/ 5 w 40"/>
                    <a:gd name="T13" fmla="*/ 35 h 40"/>
                    <a:gd name="T14" fmla="*/ 5 w 40"/>
                    <a:gd name="T15" fmla="*/ 20 h 40"/>
                    <a:gd name="T16" fmla="*/ 35 w 40"/>
                    <a:gd name="T17" fmla="*/ 25 h 40"/>
                    <a:gd name="T18" fmla="*/ 15 w 40"/>
                    <a:gd name="T19" fmla="*/ 25 h 40"/>
                    <a:gd name="T20" fmla="*/ 15 w 40"/>
                    <a:gd name="T21" fmla="*/ 5 h 40"/>
                    <a:gd name="T22" fmla="*/ 35 w 40"/>
                    <a:gd name="T23" fmla="*/ 5 h 40"/>
                    <a:gd name="T24" fmla="*/ 35 w 40"/>
                    <a:gd name="T25" fmla="*/ 25 h 40"/>
                    <a:gd name="T26" fmla="*/ 35 w 40"/>
                    <a:gd name="T27" fmla="*/ 0 h 40"/>
                    <a:gd name="T28" fmla="*/ 15 w 40"/>
                    <a:gd name="T29" fmla="*/ 0 h 40"/>
                    <a:gd name="T30" fmla="*/ 10 w 40"/>
                    <a:gd name="T31" fmla="*/ 5 h 40"/>
                    <a:gd name="T32" fmla="*/ 10 w 40"/>
                    <a:gd name="T33" fmla="*/ 25 h 40"/>
                    <a:gd name="T34" fmla="*/ 15 w 40"/>
                    <a:gd name="T35" fmla="*/ 30 h 40"/>
                    <a:gd name="T36" fmla="*/ 35 w 40"/>
                    <a:gd name="T37" fmla="*/ 30 h 40"/>
                    <a:gd name="T38" fmla="*/ 40 w 40"/>
                    <a:gd name="T39" fmla="*/ 25 h 40"/>
                    <a:gd name="T40" fmla="*/ 40 w 40"/>
                    <a:gd name="T41" fmla="*/ 5 h 40"/>
                    <a:gd name="T42" fmla="*/ 35 w 40"/>
                    <a:gd name="T4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0" h="40">
                      <a:moveTo>
                        <a:pt x="5" y="2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8"/>
                        <a:pt x="2" y="40"/>
                        <a:pt x="5" y="4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20"/>
                        <a:pt x="5" y="20"/>
                        <a:pt x="5" y="20"/>
                      </a:cubicBezTo>
                      <a:close/>
                      <a:moveTo>
                        <a:pt x="35" y="25"/>
                      </a:move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lose/>
                      <a:moveTo>
                        <a:pt x="3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2" y="0"/>
                        <a:pt x="10" y="2"/>
                        <a:pt x="10" y="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0" y="28"/>
                        <a:pt x="12" y="30"/>
                        <a:pt x="15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8" y="30"/>
                        <a:pt x="40" y="28"/>
                        <a:pt x="40" y="2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2"/>
                        <a:pt x="38" y="0"/>
                        <a:pt x="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8" name="Group 12">
              <a:extLst>
                <a:ext uri="{FF2B5EF4-FFF2-40B4-BE49-F238E27FC236}">
                  <a16:creationId xmlns:a16="http://schemas.microsoft.com/office/drawing/2014/main" id="{F3FF3A0E-C20E-4E7E-A360-10108553707A}"/>
                </a:ext>
              </a:extLst>
            </p:cNvPr>
            <p:cNvGrpSpPr/>
            <p:nvPr/>
          </p:nvGrpSpPr>
          <p:grpSpPr>
            <a:xfrm>
              <a:off x="4854626" y="1304785"/>
              <a:ext cx="1040315" cy="1040315"/>
              <a:chOff x="3628646" y="428159"/>
              <a:chExt cx="944252" cy="944251"/>
            </a:xfrm>
          </p:grpSpPr>
          <p:sp>
            <p:nvSpPr>
              <p:cNvPr id="19" name="Oval 208">
                <a:extLst>
                  <a:ext uri="{FF2B5EF4-FFF2-40B4-BE49-F238E27FC236}">
                    <a16:creationId xmlns:a16="http://schemas.microsoft.com/office/drawing/2014/main" id="{A029E3EC-41D1-4565-AF2E-5F945A1AB5B6}"/>
                  </a:ext>
                </a:extLst>
              </p:cNvPr>
              <p:cNvSpPr/>
              <p:nvPr/>
            </p:nvSpPr>
            <p:spPr bwMode="auto">
              <a:xfrm rot="10800000">
                <a:off x="3628646" y="428159"/>
                <a:ext cx="944252" cy="944251"/>
              </a:xfrm>
              <a:prstGeom prst="ellipse">
                <a:avLst/>
              </a:prstGeom>
              <a:solidFill>
                <a:schemeClr val="bg1"/>
              </a:solidFill>
              <a:ln w="22225" cap="rnd" cmpd="sng" algn="ctr">
                <a:solidFill>
                  <a:schemeClr val="bg1">
                    <a:lumMod val="75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grpSp>
            <p:nvGrpSpPr>
              <p:cNvPr id="20" name="Group 2">
                <a:extLst>
                  <a:ext uri="{FF2B5EF4-FFF2-40B4-BE49-F238E27FC236}">
                    <a16:creationId xmlns:a16="http://schemas.microsoft.com/office/drawing/2014/main" id="{6AE8D0BA-20C8-41B4-8299-FFC2AC99D017}"/>
                  </a:ext>
                </a:extLst>
              </p:cNvPr>
              <p:cNvGrpSpPr/>
              <p:nvPr/>
            </p:nvGrpSpPr>
            <p:grpSpPr>
              <a:xfrm>
                <a:off x="3736531" y="540581"/>
                <a:ext cx="709431" cy="709430"/>
                <a:chOff x="3736531" y="540581"/>
                <a:chExt cx="709431" cy="709430"/>
              </a:xfrm>
            </p:grpSpPr>
            <p:sp>
              <p:nvSpPr>
                <p:cNvPr id="21" name="Oval 209">
                  <a:extLst>
                    <a:ext uri="{FF2B5EF4-FFF2-40B4-BE49-F238E27FC236}">
                      <a16:creationId xmlns:a16="http://schemas.microsoft.com/office/drawing/2014/main" id="{CE4E28E6-D4CD-41AC-8873-093B81D71FF5}"/>
                    </a:ext>
                  </a:extLst>
                </p:cNvPr>
                <p:cNvSpPr/>
                <p:nvPr/>
              </p:nvSpPr>
              <p:spPr bwMode="auto">
                <a:xfrm rot="10800000">
                  <a:off x="3736531" y="540581"/>
                  <a:ext cx="709431" cy="709430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5600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24">
                  <a:extLst>
                    <a:ext uri="{FF2B5EF4-FFF2-40B4-BE49-F238E27FC236}">
                      <a16:creationId xmlns:a16="http://schemas.microsoft.com/office/drawing/2014/main" id="{4F7C81FC-E94E-486B-9FC1-101594D258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44874" y="745411"/>
                  <a:ext cx="384560" cy="308493"/>
                </a:xfrm>
                <a:custGeom>
                  <a:avLst/>
                  <a:gdLst>
                    <a:gd name="T0" fmla="*/ 16 w 47"/>
                    <a:gd name="T1" fmla="*/ 37 h 38"/>
                    <a:gd name="T2" fmla="*/ 17 w 47"/>
                    <a:gd name="T3" fmla="*/ 37 h 38"/>
                    <a:gd name="T4" fmla="*/ 24 w 47"/>
                    <a:gd name="T5" fmla="*/ 31 h 38"/>
                    <a:gd name="T6" fmla="*/ 16 w 47"/>
                    <a:gd name="T7" fmla="*/ 27 h 38"/>
                    <a:gd name="T8" fmla="*/ 16 w 47"/>
                    <a:gd name="T9" fmla="*/ 37 h 38"/>
                    <a:gd name="T10" fmla="*/ 46 w 47"/>
                    <a:gd name="T11" fmla="*/ 0 h 38"/>
                    <a:gd name="T12" fmla="*/ 1 w 47"/>
                    <a:gd name="T13" fmla="*/ 16 h 38"/>
                    <a:gd name="T14" fmla="*/ 1 w 47"/>
                    <a:gd name="T15" fmla="*/ 17 h 38"/>
                    <a:gd name="T16" fmla="*/ 11 w 47"/>
                    <a:gd name="T17" fmla="*/ 21 h 38"/>
                    <a:gd name="T18" fmla="*/ 11 w 47"/>
                    <a:gd name="T19" fmla="*/ 21 h 38"/>
                    <a:gd name="T20" fmla="*/ 16 w 47"/>
                    <a:gd name="T21" fmla="*/ 23 h 38"/>
                    <a:gd name="T22" fmla="*/ 44 w 47"/>
                    <a:gd name="T23" fmla="*/ 3 h 38"/>
                    <a:gd name="T24" fmla="*/ 44 w 47"/>
                    <a:gd name="T25" fmla="*/ 3 h 38"/>
                    <a:gd name="T26" fmla="*/ 25 w 47"/>
                    <a:gd name="T27" fmla="*/ 25 h 38"/>
                    <a:gd name="T28" fmla="*/ 25 w 47"/>
                    <a:gd name="T29" fmla="*/ 25 h 38"/>
                    <a:gd name="T30" fmla="*/ 24 w 47"/>
                    <a:gd name="T31" fmla="*/ 26 h 38"/>
                    <a:gd name="T32" fmla="*/ 25 w 47"/>
                    <a:gd name="T33" fmla="*/ 27 h 38"/>
                    <a:gd name="T34" fmla="*/ 25 w 47"/>
                    <a:gd name="T35" fmla="*/ 27 h 38"/>
                    <a:gd name="T36" fmla="*/ 38 w 47"/>
                    <a:gd name="T37" fmla="*/ 34 h 38"/>
                    <a:gd name="T38" fmla="*/ 39 w 47"/>
                    <a:gd name="T39" fmla="*/ 33 h 38"/>
                    <a:gd name="T40" fmla="*/ 47 w 47"/>
                    <a:gd name="T41" fmla="*/ 1 h 38"/>
                    <a:gd name="T42" fmla="*/ 46 w 47"/>
                    <a:gd name="T43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7" h="38">
                      <a:moveTo>
                        <a:pt x="16" y="37"/>
                      </a:moveTo>
                      <a:cubicBezTo>
                        <a:pt x="16" y="37"/>
                        <a:pt x="17" y="38"/>
                        <a:pt x="17" y="37"/>
                      </a:cubicBezTo>
                      <a:cubicBezTo>
                        <a:pt x="18" y="37"/>
                        <a:pt x="24" y="31"/>
                        <a:pt x="24" y="31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37"/>
                        <a:pt x="16" y="37"/>
                        <a:pt x="16" y="37"/>
                      </a:cubicBezTo>
                      <a:close/>
                      <a:moveTo>
                        <a:pt x="46" y="0"/>
                      </a:moveTo>
                      <a:cubicBezTo>
                        <a:pt x="45" y="1"/>
                        <a:pt x="2" y="16"/>
                        <a:pt x="1" y="16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2" y="18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44" y="3"/>
                        <a:pt x="44" y="3"/>
                      </a:cubicBezTo>
                      <a:cubicBezTo>
                        <a:pt x="44" y="3"/>
                        <a:pt x="45" y="3"/>
                        <a:pt x="44" y="3"/>
                      </a:cubicBezTo>
                      <a:cubicBezTo>
                        <a:pt x="44" y="4"/>
                        <a:pt x="25" y="25"/>
                        <a:pt x="25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37" y="33"/>
                        <a:pt x="38" y="34"/>
                      </a:cubicBezTo>
                      <a:cubicBezTo>
                        <a:pt x="38" y="34"/>
                        <a:pt x="39" y="34"/>
                        <a:pt x="39" y="33"/>
                      </a:cubicBezTo>
                      <a:cubicBezTo>
                        <a:pt x="40" y="32"/>
                        <a:pt x="47" y="2"/>
                        <a:pt x="47" y="1"/>
                      </a:cubicBezTo>
                      <a:cubicBezTo>
                        <a:pt x="47" y="1"/>
                        <a:pt x="46" y="0"/>
                        <a:pt x="4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E1050F3E-AB85-4971-9F5F-4F2431309807}"/>
              </a:ext>
            </a:extLst>
          </p:cNvPr>
          <p:cNvSpPr txBox="1"/>
          <p:nvPr/>
        </p:nvSpPr>
        <p:spPr>
          <a:xfrm flipH="1">
            <a:off x="817096" y="1911454"/>
            <a:ext cx="1496615" cy="2769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单击键入标题 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E7802426-8306-45BB-B1A9-E9B8ED6995A5}"/>
              </a:ext>
            </a:extLst>
          </p:cNvPr>
          <p:cNvCxnSpPr/>
          <p:nvPr/>
        </p:nvCxnSpPr>
        <p:spPr>
          <a:xfrm>
            <a:off x="533138" y="2280997"/>
            <a:ext cx="1674019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D1229CB0-5FA8-4CEC-9F47-63A25BB92FB8}"/>
              </a:ext>
            </a:extLst>
          </p:cNvPr>
          <p:cNvSpPr txBox="1"/>
          <p:nvPr/>
        </p:nvSpPr>
        <p:spPr>
          <a:xfrm>
            <a:off x="817096" y="2507274"/>
            <a:ext cx="4406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4" name="Freeform 24">
            <a:extLst>
              <a:ext uri="{FF2B5EF4-FFF2-40B4-BE49-F238E27FC236}">
                <a16:creationId xmlns:a16="http://schemas.microsoft.com/office/drawing/2014/main" id="{09F05B16-4944-4036-9C30-418956DEFC6F}"/>
              </a:ext>
            </a:extLst>
          </p:cNvPr>
          <p:cNvSpPr>
            <a:spLocks noEditPoints="1"/>
          </p:cNvSpPr>
          <p:nvPr/>
        </p:nvSpPr>
        <p:spPr bwMode="auto">
          <a:xfrm>
            <a:off x="444910" y="1993618"/>
            <a:ext cx="302769" cy="242880"/>
          </a:xfrm>
          <a:custGeom>
            <a:avLst/>
            <a:gdLst>
              <a:gd name="T0" fmla="*/ 16 w 47"/>
              <a:gd name="T1" fmla="*/ 37 h 38"/>
              <a:gd name="T2" fmla="*/ 17 w 47"/>
              <a:gd name="T3" fmla="*/ 37 h 38"/>
              <a:gd name="T4" fmla="*/ 24 w 47"/>
              <a:gd name="T5" fmla="*/ 31 h 38"/>
              <a:gd name="T6" fmla="*/ 16 w 47"/>
              <a:gd name="T7" fmla="*/ 27 h 38"/>
              <a:gd name="T8" fmla="*/ 16 w 47"/>
              <a:gd name="T9" fmla="*/ 37 h 38"/>
              <a:gd name="T10" fmla="*/ 46 w 47"/>
              <a:gd name="T11" fmla="*/ 0 h 38"/>
              <a:gd name="T12" fmla="*/ 1 w 47"/>
              <a:gd name="T13" fmla="*/ 16 h 38"/>
              <a:gd name="T14" fmla="*/ 1 w 47"/>
              <a:gd name="T15" fmla="*/ 17 h 38"/>
              <a:gd name="T16" fmla="*/ 11 w 47"/>
              <a:gd name="T17" fmla="*/ 21 h 38"/>
              <a:gd name="T18" fmla="*/ 11 w 47"/>
              <a:gd name="T19" fmla="*/ 21 h 38"/>
              <a:gd name="T20" fmla="*/ 16 w 47"/>
              <a:gd name="T21" fmla="*/ 23 h 38"/>
              <a:gd name="T22" fmla="*/ 44 w 47"/>
              <a:gd name="T23" fmla="*/ 3 h 38"/>
              <a:gd name="T24" fmla="*/ 44 w 47"/>
              <a:gd name="T25" fmla="*/ 3 h 38"/>
              <a:gd name="T26" fmla="*/ 25 w 47"/>
              <a:gd name="T27" fmla="*/ 25 h 38"/>
              <a:gd name="T28" fmla="*/ 25 w 47"/>
              <a:gd name="T29" fmla="*/ 25 h 38"/>
              <a:gd name="T30" fmla="*/ 24 w 47"/>
              <a:gd name="T31" fmla="*/ 26 h 38"/>
              <a:gd name="T32" fmla="*/ 25 w 47"/>
              <a:gd name="T33" fmla="*/ 27 h 38"/>
              <a:gd name="T34" fmla="*/ 25 w 47"/>
              <a:gd name="T35" fmla="*/ 27 h 38"/>
              <a:gd name="T36" fmla="*/ 38 w 47"/>
              <a:gd name="T37" fmla="*/ 34 h 38"/>
              <a:gd name="T38" fmla="*/ 39 w 47"/>
              <a:gd name="T39" fmla="*/ 33 h 38"/>
              <a:gd name="T40" fmla="*/ 47 w 47"/>
              <a:gd name="T41" fmla="*/ 1 h 38"/>
              <a:gd name="T42" fmla="*/ 46 w 47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" h="38">
                <a:moveTo>
                  <a:pt x="16" y="37"/>
                </a:moveTo>
                <a:cubicBezTo>
                  <a:pt x="16" y="37"/>
                  <a:pt x="17" y="38"/>
                  <a:pt x="17" y="37"/>
                </a:cubicBezTo>
                <a:cubicBezTo>
                  <a:pt x="18" y="37"/>
                  <a:pt x="24" y="31"/>
                  <a:pt x="24" y="31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37"/>
                  <a:pt x="16" y="37"/>
                  <a:pt x="16" y="37"/>
                </a:cubicBezTo>
                <a:close/>
                <a:moveTo>
                  <a:pt x="46" y="0"/>
                </a:moveTo>
                <a:cubicBezTo>
                  <a:pt x="45" y="1"/>
                  <a:pt x="2" y="16"/>
                  <a:pt x="1" y="16"/>
                </a:cubicBezTo>
                <a:cubicBezTo>
                  <a:pt x="1" y="16"/>
                  <a:pt x="0" y="17"/>
                  <a:pt x="1" y="17"/>
                </a:cubicBezTo>
                <a:cubicBezTo>
                  <a:pt x="2" y="18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44" y="3"/>
                  <a:pt x="44" y="3"/>
                </a:cubicBezTo>
                <a:cubicBezTo>
                  <a:pt x="44" y="3"/>
                  <a:pt x="45" y="3"/>
                  <a:pt x="44" y="3"/>
                </a:cubicBezTo>
                <a:cubicBezTo>
                  <a:pt x="44" y="4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37" y="33"/>
                  <a:pt x="38" y="34"/>
                </a:cubicBezTo>
                <a:cubicBezTo>
                  <a:pt x="38" y="34"/>
                  <a:pt x="39" y="34"/>
                  <a:pt x="39" y="33"/>
                </a:cubicBezTo>
                <a:cubicBezTo>
                  <a:pt x="40" y="32"/>
                  <a:pt x="47" y="2"/>
                  <a:pt x="47" y="1"/>
                </a:cubicBezTo>
                <a:cubicBezTo>
                  <a:pt x="47" y="1"/>
                  <a:pt x="46" y="0"/>
                  <a:pt x="46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453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935F88E-124B-42E1-BDEC-621C41AA04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0"/>
            <a:ext cx="6959600" cy="5219700"/>
          </a:xfrm>
          <a:prstGeom prst="rect">
            <a:avLst/>
          </a:prstGeom>
        </p:spPr>
      </p:pic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DD9A86F4-4111-47D5-9841-9135B59D3461}"/>
              </a:ext>
            </a:extLst>
          </p:cNvPr>
          <p:cNvSpPr/>
          <p:nvPr/>
        </p:nvSpPr>
        <p:spPr>
          <a:xfrm>
            <a:off x="584220" y="0"/>
            <a:ext cx="5083457" cy="5219700"/>
          </a:xfrm>
          <a:prstGeom prst="triangle">
            <a:avLst>
              <a:gd name="adj" fmla="val 3150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94D27B4-569C-4C0C-865A-C4FEE4BF8ABF}"/>
              </a:ext>
            </a:extLst>
          </p:cNvPr>
          <p:cNvSpPr/>
          <p:nvPr/>
        </p:nvSpPr>
        <p:spPr>
          <a:xfrm>
            <a:off x="1566061" y="3521815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90136BD9-4FC8-41B3-B6C7-E95BFA6A00AF}"/>
              </a:ext>
            </a:extLst>
          </p:cNvPr>
          <p:cNvSpPr txBox="1"/>
          <p:nvPr/>
        </p:nvSpPr>
        <p:spPr>
          <a:xfrm>
            <a:off x="1644663" y="3121705"/>
            <a:ext cx="3900901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fr-FR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75B6573C-4B4D-4967-BD0D-50B79BD7B037}"/>
              </a:ext>
            </a:extLst>
          </p:cNvPr>
          <p:cNvSpPr txBox="1"/>
          <p:nvPr/>
        </p:nvSpPr>
        <p:spPr>
          <a:xfrm>
            <a:off x="8244490" y="4355713"/>
            <a:ext cx="491962" cy="677680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0BE5140B-E8B4-4724-8F70-6BA4B2168926}"/>
              </a:ext>
            </a:extLst>
          </p:cNvPr>
          <p:cNvSpPr txBox="1"/>
          <p:nvPr/>
        </p:nvSpPr>
        <p:spPr>
          <a:xfrm>
            <a:off x="696617" y="3709382"/>
            <a:ext cx="348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0BC89C9F-29EF-4DE3-9637-77ADFA085705}"/>
              </a:ext>
            </a:extLst>
          </p:cNvPr>
          <p:cNvGrpSpPr/>
          <p:nvPr/>
        </p:nvGrpSpPr>
        <p:grpSpPr>
          <a:xfrm>
            <a:off x="1566061" y="2353894"/>
            <a:ext cx="1773219" cy="795085"/>
            <a:chOff x="838200" y="2469939"/>
            <a:chExt cx="1773219" cy="795085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0D8CCB0F-94E2-413B-9FEF-99BECF79D3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1119" y="2469939"/>
              <a:ext cx="492125" cy="434737"/>
            </a:xfrm>
            <a:custGeom>
              <a:avLst/>
              <a:gdLst>
                <a:gd name="T0" fmla="*/ 383 w 385"/>
                <a:gd name="T1" fmla="*/ 320 h 340"/>
                <a:gd name="T2" fmla="*/ 205 w 385"/>
                <a:gd name="T3" fmla="*/ 7 h 340"/>
                <a:gd name="T4" fmla="*/ 193 w 385"/>
                <a:gd name="T5" fmla="*/ 0 h 340"/>
                <a:gd name="T6" fmla="*/ 181 w 385"/>
                <a:gd name="T7" fmla="*/ 7 h 340"/>
                <a:gd name="T8" fmla="*/ 3 w 385"/>
                <a:gd name="T9" fmla="*/ 320 h 340"/>
                <a:gd name="T10" fmla="*/ 3 w 385"/>
                <a:gd name="T11" fmla="*/ 333 h 340"/>
                <a:gd name="T12" fmla="*/ 15 w 385"/>
                <a:gd name="T13" fmla="*/ 340 h 340"/>
                <a:gd name="T14" fmla="*/ 371 w 385"/>
                <a:gd name="T15" fmla="*/ 340 h 340"/>
                <a:gd name="T16" fmla="*/ 383 w 385"/>
                <a:gd name="T17" fmla="*/ 333 h 340"/>
                <a:gd name="T18" fmla="*/ 383 w 385"/>
                <a:gd name="T19" fmla="*/ 320 h 340"/>
                <a:gd name="T20" fmla="*/ 215 w 385"/>
                <a:gd name="T21" fmla="*/ 300 h 340"/>
                <a:gd name="T22" fmla="*/ 171 w 385"/>
                <a:gd name="T23" fmla="*/ 300 h 340"/>
                <a:gd name="T24" fmla="*/ 171 w 385"/>
                <a:gd name="T25" fmla="*/ 260 h 340"/>
                <a:gd name="T26" fmla="*/ 215 w 385"/>
                <a:gd name="T27" fmla="*/ 260 h 340"/>
                <a:gd name="T28" fmla="*/ 215 w 385"/>
                <a:gd name="T29" fmla="*/ 300 h 340"/>
                <a:gd name="T30" fmla="*/ 215 w 385"/>
                <a:gd name="T31" fmla="*/ 230 h 340"/>
                <a:gd name="T32" fmla="*/ 171 w 385"/>
                <a:gd name="T33" fmla="*/ 230 h 340"/>
                <a:gd name="T34" fmla="*/ 171 w 385"/>
                <a:gd name="T35" fmla="*/ 110 h 340"/>
                <a:gd name="T36" fmla="*/ 215 w 385"/>
                <a:gd name="T37" fmla="*/ 110 h 340"/>
                <a:gd name="T38" fmla="*/ 215 w 385"/>
                <a:gd name="T39" fmla="*/ 23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5" h="340">
                  <a:moveTo>
                    <a:pt x="383" y="320"/>
                  </a:moveTo>
                  <a:cubicBezTo>
                    <a:pt x="205" y="7"/>
                    <a:pt x="205" y="7"/>
                    <a:pt x="205" y="7"/>
                  </a:cubicBezTo>
                  <a:cubicBezTo>
                    <a:pt x="202" y="3"/>
                    <a:pt x="198" y="0"/>
                    <a:pt x="193" y="0"/>
                  </a:cubicBezTo>
                  <a:cubicBezTo>
                    <a:pt x="188" y="0"/>
                    <a:pt x="183" y="3"/>
                    <a:pt x="181" y="7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4"/>
                    <a:pt x="0" y="329"/>
                    <a:pt x="3" y="333"/>
                  </a:cubicBezTo>
                  <a:cubicBezTo>
                    <a:pt x="5" y="337"/>
                    <a:pt x="10" y="340"/>
                    <a:pt x="15" y="340"/>
                  </a:cubicBezTo>
                  <a:cubicBezTo>
                    <a:pt x="371" y="340"/>
                    <a:pt x="371" y="340"/>
                    <a:pt x="371" y="340"/>
                  </a:cubicBezTo>
                  <a:cubicBezTo>
                    <a:pt x="376" y="340"/>
                    <a:pt x="380" y="337"/>
                    <a:pt x="383" y="333"/>
                  </a:cubicBezTo>
                  <a:cubicBezTo>
                    <a:pt x="385" y="329"/>
                    <a:pt x="385" y="324"/>
                    <a:pt x="383" y="320"/>
                  </a:cubicBezTo>
                  <a:close/>
                  <a:moveTo>
                    <a:pt x="215" y="300"/>
                  </a:moveTo>
                  <a:cubicBezTo>
                    <a:pt x="171" y="300"/>
                    <a:pt x="171" y="300"/>
                    <a:pt x="171" y="300"/>
                  </a:cubicBezTo>
                  <a:cubicBezTo>
                    <a:pt x="171" y="260"/>
                    <a:pt x="171" y="260"/>
                    <a:pt x="171" y="260"/>
                  </a:cubicBezTo>
                  <a:cubicBezTo>
                    <a:pt x="215" y="260"/>
                    <a:pt x="215" y="260"/>
                    <a:pt x="215" y="260"/>
                  </a:cubicBezTo>
                  <a:lnTo>
                    <a:pt x="215" y="300"/>
                  </a:lnTo>
                  <a:close/>
                  <a:moveTo>
                    <a:pt x="215" y="230"/>
                  </a:moveTo>
                  <a:cubicBezTo>
                    <a:pt x="171" y="230"/>
                    <a:pt x="171" y="230"/>
                    <a:pt x="171" y="23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215" y="110"/>
                    <a:pt x="215" y="110"/>
                    <a:pt x="215" y="110"/>
                  </a:cubicBezTo>
                  <a:lnTo>
                    <a:pt x="215" y="230"/>
                  </a:ln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D6AF4565-F3B7-4C13-A2AD-84C9F23D812F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2952750"/>
              <a:ext cx="1773219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Define the Problem</a:t>
              </a:r>
              <a:endParaRPr lang="en-US" sz="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417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7" name="任意多边形 7">
            <a:extLst>
              <a:ext uri="{FF2B5EF4-FFF2-40B4-BE49-F238E27FC236}">
                <a16:creationId xmlns:a16="http://schemas.microsoft.com/office/drawing/2014/main" id="{B16FF838-8B93-4C5B-8961-58B6B5DAE921}"/>
              </a:ext>
            </a:extLst>
          </p:cNvPr>
          <p:cNvSpPr/>
          <p:nvPr/>
        </p:nvSpPr>
        <p:spPr>
          <a:xfrm>
            <a:off x="1265153" y="1244981"/>
            <a:ext cx="1610481" cy="416080"/>
          </a:xfrm>
          <a:custGeom>
            <a:avLst/>
            <a:gdLst>
              <a:gd name="connsiteX0" fmla="*/ 72009 w 1669902"/>
              <a:gd name="connsiteY0" fmla="*/ 0 h 540059"/>
              <a:gd name="connsiteX1" fmla="*/ 1597893 w 1669902"/>
              <a:gd name="connsiteY1" fmla="*/ 0 h 540059"/>
              <a:gd name="connsiteX2" fmla="*/ 1669902 w 1669902"/>
              <a:gd name="connsiteY2" fmla="*/ 72009 h 540059"/>
              <a:gd name="connsiteX3" fmla="*/ 1669902 w 1669902"/>
              <a:gd name="connsiteY3" fmla="*/ 360039 h 540059"/>
              <a:gd name="connsiteX4" fmla="*/ 1597893 w 1669902"/>
              <a:gd name="connsiteY4" fmla="*/ 432048 h 540059"/>
              <a:gd name="connsiteX5" fmla="*/ 897598 w 1669902"/>
              <a:gd name="connsiteY5" fmla="*/ 432048 h 540059"/>
              <a:gd name="connsiteX6" fmla="*/ 834952 w 1669902"/>
              <a:gd name="connsiteY6" fmla="*/ 540059 h 540059"/>
              <a:gd name="connsiteX7" fmla="*/ 772306 w 1669902"/>
              <a:gd name="connsiteY7" fmla="*/ 432048 h 540059"/>
              <a:gd name="connsiteX8" fmla="*/ 72009 w 1669902"/>
              <a:gd name="connsiteY8" fmla="*/ 432048 h 540059"/>
              <a:gd name="connsiteX9" fmla="*/ 0 w 1669902"/>
              <a:gd name="connsiteY9" fmla="*/ 360039 h 540059"/>
              <a:gd name="connsiteX10" fmla="*/ 0 w 1669902"/>
              <a:gd name="connsiteY10" fmla="*/ 72009 h 540059"/>
              <a:gd name="connsiteX11" fmla="*/ 72009 w 1669902"/>
              <a:gd name="connsiteY11" fmla="*/ 0 h 54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69902" h="540059">
                <a:moveTo>
                  <a:pt x="72009" y="0"/>
                </a:moveTo>
                <a:lnTo>
                  <a:pt x="1597893" y="0"/>
                </a:lnTo>
                <a:cubicBezTo>
                  <a:pt x="1637662" y="0"/>
                  <a:pt x="1669902" y="32240"/>
                  <a:pt x="1669902" y="72009"/>
                </a:cubicBezTo>
                <a:lnTo>
                  <a:pt x="1669902" y="360039"/>
                </a:lnTo>
                <a:cubicBezTo>
                  <a:pt x="1669902" y="399808"/>
                  <a:pt x="1637662" y="432048"/>
                  <a:pt x="1597893" y="432048"/>
                </a:cubicBezTo>
                <a:lnTo>
                  <a:pt x="897598" y="432048"/>
                </a:lnTo>
                <a:lnTo>
                  <a:pt x="834952" y="540059"/>
                </a:lnTo>
                <a:lnTo>
                  <a:pt x="772306" y="432048"/>
                </a:lnTo>
                <a:lnTo>
                  <a:pt x="72009" y="432048"/>
                </a:lnTo>
                <a:cubicBezTo>
                  <a:pt x="32240" y="432048"/>
                  <a:pt x="0" y="399808"/>
                  <a:pt x="0" y="360039"/>
                </a:cubicBezTo>
                <a:lnTo>
                  <a:pt x="0" y="72009"/>
                </a:lnTo>
                <a:cubicBezTo>
                  <a:pt x="0" y="32240"/>
                  <a:pt x="32240" y="0"/>
                  <a:pt x="72009" y="0"/>
                </a:cubicBezTo>
                <a:close/>
              </a:path>
            </a:pathLst>
          </a:cu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92000" anchor="t">
            <a:normAutofit fontScale="55000" lnSpcReduction="20000"/>
          </a:bodyPr>
          <a:lstStyle/>
          <a:p>
            <a:pPr algn="ctr"/>
            <a:endParaRPr lang="zh-CN" altLang="en-US" sz="24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0970E37-672B-45A7-84A0-3FD937905301}"/>
              </a:ext>
            </a:extLst>
          </p:cNvPr>
          <p:cNvGrpSpPr/>
          <p:nvPr/>
        </p:nvGrpSpPr>
        <p:grpSpPr>
          <a:xfrm>
            <a:off x="3848574" y="1244976"/>
            <a:ext cx="1610481" cy="2232049"/>
            <a:chOff x="3539937" y="827317"/>
            <a:chExt cx="2102161" cy="291349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F0F1CC8-39E7-4175-9368-B62D87C19C00}"/>
                </a:ext>
              </a:extLst>
            </p:cNvPr>
            <p:cNvSpPr/>
            <p:nvPr/>
          </p:nvSpPr>
          <p:spPr>
            <a:xfrm>
              <a:off x="3539937" y="1638649"/>
              <a:ext cx="2102161" cy="210216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0" name="任意多边形 8">
              <a:extLst>
                <a:ext uri="{FF2B5EF4-FFF2-40B4-BE49-F238E27FC236}">
                  <a16:creationId xmlns:a16="http://schemas.microsoft.com/office/drawing/2014/main" id="{03C12714-26C5-43DA-BE7D-8E363F6B41F3}"/>
                </a:ext>
              </a:extLst>
            </p:cNvPr>
            <p:cNvSpPr/>
            <p:nvPr/>
          </p:nvSpPr>
          <p:spPr>
            <a:xfrm>
              <a:off x="3539937" y="827317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92000" anchor="t">
              <a:normAutofit fontScale="55000" lnSpcReduction="20000"/>
            </a:bodyPr>
            <a:lstStyle/>
            <a:p>
              <a:pPr algn="ctr"/>
              <a:endParaRPr lang="zh-CN" altLang="en-US" sz="24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2F589D0-4A2E-4FA7-82FA-62A8CA9DBAA7}"/>
                </a:ext>
              </a:extLst>
            </p:cNvPr>
            <p:cNvSpPr/>
            <p:nvPr/>
          </p:nvSpPr>
          <p:spPr>
            <a:xfrm>
              <a:off x="3632511" y="1763116"/>
              <a:ext cx="1917025" cy="185324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AABA4D5-885B-44B6-A205-EF75141E3FA7}"/>
              </a:ext>
            </a:extLst>
          </p:cNvPr>
          <p:cNvGrpSpPr/>
          <p:nvPr/>
        </p:nvGrpSpPr>
        <p:grpSpPr>
          <a:xfrm>
            <a:off x="6431995" y="1244976"/>
            <a:ext cx="1610481" cy="2232049"/>
            <a:chOff x="6609182" y="827317"/>
            <a:chExt cx="2102161" cy="291349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D00D013-09F2-408F-B34A-95C62069A5AD}"/>
                </a:ext>
              </a:extLst>
            </p:cNvPr>
            <p:cNvSpPr/>
            <p:nvPr/>
          </p:nvSpPr>
          <p:spPr>
            <a:xfrm>
              <a:off x="6609182" y="1638649"/>
              <a:ext cx="2102161" cy="210216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sp>
          <p:nvSpPr>
            <p:cNvPr id="14" name="任意多边形 9">
              <a:extLst>
                <a:ext uri="{FF2B5EF4-FFF2-40B4-BE49-F238E27FC236}">
                  <a16:creationId xmlns:a16="http://schemas.microsoft.com/office/drawing/2014/main" id="{8A501C79-1E8A-4999-BDEB-5B40E83407CE}"/>
                </a:ext>
              </a:extLst>
            </p:cNvPr>
            <p:cNvSpPr/>
            <p:nvPr/>
          </p:nvSpPr>
          <p:spPr>
            <a:xfrm>
              <a:off x="6609182" y="827317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92000" anchor="t">
              <a:normAutofit fontScale="55000" lnSpcReduction="20000"/>
            </a:bodyPr>
            <a:lstStyle/>
            <a:p>
              <a:pPr algn="ctr"/>
              <a:endParaRPr lang="zh-CN" altLang="en-US" sz="24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7C3A884-1448-4D21-BE33-20F53C43315A}"/>
                </a:ext>
              </a:extLst>
            </p:cNvPr>
            <p:cNvSpPr/>
            <p:nvPr/>
          </p:nvSpPr>
          <p:spPr>
            <a:xfrm>
              <a:off x="6701757" y="1763116"/>
              <a:ext cx="1917025" cy="185324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371AA7CE-D4F2-43ED-BA15-C5D46F1FEA2E}"/>
              </a:ext>
            </a:extLst>
          </p:cNvPr>
          <p:cNvSpPr/>
          <p:nvPr/>
        </p:nvSpPr>
        <p:spPr>
          <a:xfrm>
            <a:off x="1577402" y="1279705"/>
            <a:ext cx="9396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 司 简 介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647424C-0ECF-44AC-82AF-902E725D9E08}"/>
              </a:ext>
            </a:extLst>
          </p:cNvPr>
          <p:cNvSpPr/>
          <p:nvPr/>
        </p:nvSpPr>
        <p:spPr>
          <a:xfrm>
            <a:off x="4183973" y="1279700"/>
            <a:ext cx="9396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 司 简 介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AB7E08F-2D51-492A-AC02-14A01940D210}"/>
              </a:ext>
            </a:extLst>
          </p:cNvPr>
          <p:cNvSpPr/>
          <p:nvPr/>
        </p:nvSpPr>
        <p:spPr>
          <a:xfrm>
            <a:off x="6755819" y="1279700"/>
            <a:ext cx="9396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 司 简 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053EB44-52A9-4C79-A64B-8E2A75EFFA82}"/>
              </a:ext>
            </a:extLst>
          </p:cNvPr>
          <p:cNvSpPr txBox="1"/>
          <p:nvPr/>
        </p:nvSpPr>
        <p:spPr>
          <a:xfrm>
            <a:off x="1050743" y="3863998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209EBBF-A9FC-4757-807D-BED8D1257CDC}"/>
              </a:ext>
            </a:extLst>
          </p:cNvPr>
          <p:cNvSpPr txBox="1"/>
          <p:nvPr/>
        </p:nvSpPr>
        <p:spPr>
          <a:xfrm>
            <a:off x="3633826" y="3863998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4D05E20-2EEF-413E-B996-583B3E79A987}"/>
              </a:ext>
            </a:extLst>
          </p:cNvPr>
          <p:cNvSpPr txBox="1"/>
          <p:nvPr/>
        </p:nvSpPr>
        <p:spPr>
          <a:xfrm>
            <a:off x="6154840" y="3863998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14B605B-72F1-4225-AFBD-C4EFD8CBA1F1}"/>
              </a:ext>
            </a:extLst>
          </p:cNvPr>
          <p:cNvSpPr/>
          <p:nvPr/>
        </p:nvSpPr>
        <p:spPr>
          <a:xfrm>
            <a:off x="1332937" y="1771199"/>
            <a:ext cx="1610481" cy="161048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dirty="0"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E54E2CE-8B50-4D33-A06B-D122E6B8410A}"/>
              </a:ext>
            </a:extLst>
          </p:cNvPr>
          <p:cNvSpPr/>
          <p:nvPr/>
        </p:nvSpPr>
        <p:spPr>
          <a:xfrm>
            <a:off x="1403859" y="1866554"/>
            <a:ext cx="1468647" cy="141978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151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C9DCADA-8E58-42E9-B8BB-21EF51A01D8C}"/>
              </a:ext>
            </a:extLst>
          </p:cNvPr>
          <p:cNvSpPr/>
          <p:nvPr/>
        </p:nvSpPr>
        <p:spPr>
          <a:xfrm>
            <a:off x="540419" y="1509451"/>
            <a:ext cx="1078632" cy="1078965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190E8FC-4FFD-4B10-8B8B-C951F995CBB3}"/>
              </a:ext>
            </a:extLst>
          </p:cNvPr>
          <p:cNvSpPr/>
          <p:nvPr/>
        </p:nvSpPr>
        <p:spPr>
          <a:xfrm>
            <a:off x="1638102" y="1509451"/>
            <a:ext cx="2862758" cy="107896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3CAD5DD-3FF3-4CC0-94F1-EA0700DDF6DA}"/>
              </a:ext>
            </a:extLst>
          </p:cNvPr>
          <p:cNvSpPr/>
          <p:nvPr/>
        </p:nvSpPr>
        <p:spPr>
          <a:xfrm>
            <a:off x="540419" y="2736650"/>
            <a:ext cx="1078632" cy="107896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C3FB5EF-2EF1-40B3-873C-6147C25A427E}"/>
              </a:ext>
            </a:extLst>
          </p:cNvPr>
          <p:cNvSpPr/>
          <p:nvPr/>
        </p:nvSpPr>
        <p:spPr>
          <a:xfrm>
            <a:off x="1638102" y="2736650"/>
            <a:ext cx="2862758" cy="107896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CE07E45A-431B-4B01-8676-CE0691248A73}"/>
              </a:ext>
            </a:extLst>
          </p:cNvPr>
          <p:cNvSpPr>
            <a:spLocks noEditPoints="1"/>
          </p:cNvSpPr>
          <p:nvPr/>
        </p:nvSpPr>
        <p:spPr bwMode="auto">
          <a:xfrm>
            <a:off x="969149" y="1915302"/>
            <a:ext cx="221171" cy="267263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9">
            <a:extLst>
              <a:ext uri="{FF2B5EF4-FFF2-40B4-BE49-F238E27FC236}">
                <a16:creationId xmlns:a16="http://schemas.microsoft.com/office/drawing/2014/main" id="{080D7FBC-EBEE-4B5F-9624-1349DAA03382}"/>
              </a:ext>
            </a:extLst>
          </p:cNvPr>
          <p:cNvSpPr>
            <a:spLocks noEditPoints="1"/>
          </p:cNvSpPr>
          <p:nvPr/>
        </p:nvSpPr>
        <p:spPr bwMode="auto">
          <a:xfrm>
            <a:off x="946549" y="3141289"/>
            <a:ext cx="267181" cy="269686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B6C152-6140-4EA4-A955-FBC4292E1918}"/>
              </a:ext>
            </a:extLst>
          </p:cNvPr>
          <p:cNvSpPr txBox="1"/>
          <p:nvPr/>
        </p:nvSpPr>
        <p:spPr>
          <a:xfrm>
            <a:off x="1918569" y="1771934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D85858-B937-4AC0-B63C-D40264F88FB7}"/>
              </a:ext>
            </a:extLst>
          </p:cNvPr>
          <p:cNvSpPr txBox="1"/>
          <p:nvPr/>
        </p:nvSpPr>
        <p:spPr>
          <a:xfrm>
            <a:off x="1918569" y="2999133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E34F734-599F-4DBE-B975-7A7DC21BD846}"/>
              </a:ext>
            </a:extLst>
          </p:cNvPr>
          <p:cNvSpPr/>
          <p:nvPr/>
        </p:nvSpPr>
        <p:spPr>
          <a:xfrm>
            <a:off x="4620385" y="1509451"/>
            <a:ext cx="1078632" cy="1078965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187A21B-FC2C-4262-B418-83EDB7C2929D}"/>
              </a:ext>
            </a:extLst>
          </p:cNvPr>
          <p:cNvSpPr/>
          <p:nvPr/>
        </p:nvSpPr>
        <p:spPr>
          <a:xfrm>
            <a:off x="5718068" y="1509451"/>
            <a:ext cx="2862758" cy="107896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449062E-121F-47F8-AFF1-643709845463}"/>
              </a:ext>
            </a:extLst>
          </p:cNvPr>
          <p:cNvSpPr/>
          <p:nvPr/>
        </p:nvSpPr>
        <p:spPr>
          <a:xfrm>
            <a:off x="4620385" y="2736650"/>
            <a:ext cx="1078632" cy="107896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CE6AA9B-6C3B-4008-93CD-3FC49EA8CAAC}"/>
              </a:ext>
            </a:extLst>
          </p:cNvPr>
          <p:cNvSpPr/>
          <p:nvPr/>
        </p:nvSpPr>
        <p:spPr>
          <a:xfrm>
            <a:off x="5718068" y="2736650"/>
            <a:ext cx="2862758" cy="107896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14">
            <a:extLst>
              <a:ext uri="{FF2B5EF4-FFF2-40B4-BE49-F238E27FC236}">
                <a16:creationId xmlns:a16="http://schemas.microsoft.com/office/drawing/2014/main" id="{077233FE-1E2F-4CBE-AE9A-3D0F4C3CD760}"/>
              </a:ext>
            </a:extLst>
          </p:cNvPr>
          <p:cNvSpPr>
            <a:spLocks noEditPoints="1"/>
          </p:cNvSpPr>
          <p:nvPr/>
        </p:nvSpPr>
        <p:spPr bwMode="auto">
          <a:xfrm>
            <a:off x="5049115" y="1915302"/>
            <a:ext cx="221171" cy="267263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A032947-B4C1-4AED-ABE3-D7F6A3C040C1}"/>
              </a:ext>
            </a:extLst>
          </p:cNvPr>
          <p:cNvSpPr>
            <a:spLocks noEditPoints="1"/>
          </p:cNvSpPr>
          <p:nvPr/>
        </p:nvSpPr>
        <p:spPr bwMode="auto">
          <a:xfrm>
            <a:off x="5026515" y="3141289"/>
            <a:ext cx="267181" cy="269686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2D27EC7-567A-4FE5-8EDF-BACA8AE01419}"/>
              </a:ext>
            </a:extLst>
          </p:cNvPr>
          <p:cNvSpPr txBox="1"/>
          <p:nvPr/>
        </p:nvSpPr>
        <p:spPr>
          <a:xfrm>
            <a:off x="5998535" y="1771934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57AB28D-2993-45D9-99A9-5B653CE19FEE}"/>
              </a:ext>
            </a:extLst>
          </p:cNvPr>
          <p:cNvSpPr txBox="1"/>
          <p:nvPr/>
        </p:nvSpPr>
        <p:spPr>
          <a:xfrm>
            <a:off x="5998535" y="2999133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822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02C9DC39-689A-4E6B-BA8B-616E466D8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3353" y="1762508"/>
            <a:ext cx="7065387" cy="466888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defTabSz="685800">
              <a:defRPr/>
            </a:pPr>
            <a:endParaRPr lang="zh-CN" altLang="en-US" sz="1400" kern="0">
              <a:solidFill>
                <a:srgbClr val="11111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593E7A57-196A-418C-A73B-88348FCB6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493" y="1762508"/>
            <a:ext cx="5621434" cy="466888"/>
          </a:xfrm>
          <a:prstGeom prst="roundRect">
            <a:avLst>
              <a:gd name="adj" fmla="val 50000"/>
            </a:avLst>
          </a:prstGeom>
          <a:solidFill>
            <a:srgbClr val="61437C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defTabSz="685800">
              <a:defRPr/>
            </a:pPr>
            <a:endParaRPr lang="zh-CN" altLang="en-US" sz="1400" kern="0" dirty="0">
              <a:solidFill>
                <a:srgbClr val="11111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Freeform 55">
            <a:extLst>
              <a:ext uri="{FF2B5EF4-FFF2-40B4-BE49-F238E27FC236}">
                <a16:creationId xmlns:a16="http://schemas.microsoft.com/office/drawing/2014/main" id="{F0C3B1DF-D742-4D92-B04F-0727DAC40A8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07770" y="1890021"/>
            <a:ext cx="206005" cy="222569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400"/>
          </a:p>
        </p:txBody>
      </p:sp>
      <p:cxnSp>
        <p:nvCxnSpPr>
          <p:cNvPr id="10" name="Straight Connector 399">
            <a:extLst>
              <a:ext uri="{FF2B5EF4-FFF2-40B4-BE49-F238E27FC236}">
                <a16:creationId xmlns:a16="http://schemas.microsoft.com/office/drawing/2014/main" id="{08B43ED1-A2A1-4BB1-96B4-F3F0F718E5E0}"/>
              </a:ext>
            </a:extLst>
          </p:cNvPr>
          <p:cNvCxnSpPr/>
          <p:nvPr/>
        </p:nvCxnSpPr>
        <p:spPr>
          <a:xfrm>
            <a:off x="468774" y="2747910"/>
            <a:ext cx="82047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headEnd type="non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>
            <a:extLst>
              <a:ext uri="{FF2B5EF4-FFF2-40B4-BE49-F238E27FC236}">
                <a16:creationId xmlns:a16="http://schemas.microsoft.com/office/drawing/2014/main" id="{5156A519-BE74-44EC-8AE1-CA7DCCE0B34E}"/>
              </a:ext>
            </a:extLst>
          </p:cNvPr>
          <p:cNvSpPr/>
          <p:nvPr/>
        </p:nvSpPr>
        <p:spPr bwMode="auto">
          <a:xfrm>
            <a:off x="7614626" y="1890021"/>
            <a:ext cx="233434" cy="232938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AF91BC3C-DF51-4CA4-B975-8606C476177F}"/>
              </a:ext>
            </a:extLst>
          </p:cNvPr>
          <p:cNvSpPr txBox="1"/>
          <p:nvPr/>
        </p:nvSpPr>
        <p:spPr>
          <a:xfrm>
            <a:off x="1153439" y="3347991"/>
            <a:ext cx="6420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  <a:r>
              <a:rPr lang="en-US" altLang="zh-CN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  <a:p>
            <a:pPr algn="ctr">
              <a:lnSpc>
                <a:spcPct val="150000"/>
              </a:lnSpc>
            </a:pPr>
            <a:endParaRPr lang="en-US" sz="800" spc="151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423DFD6-E22B-454A-BBE9-9FC5F1394838}"/>
              </a:ext>
            </a:extLst>
          </p:cNvPr>
          <p:cNvSpPr/>
          <p:nvPr/>
        </p:nvSpPr>
        <p:spPr>
          <a:xfrm>
            <a:off x="1206210" y="1866369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95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E49C68A-460C-40E3-A2F8-7FBEFA414568}"/>
              </a:ext>
            </a:extLst>
          </p:cNvPr>
          <p:cNvGrpSpPr/>
          <p:nvPr/>
        </p:nvGrpSpPr>
        <p:grpSpPr>
          <a:xfrm>
            <a:off x="910805" y="1649766"/>
            <a:ext cx="7619738" cy="1819615"/>
            <a:chOff x="991827" y="2219988"/>
            <a:chExt cx="10330267" cy="2466896"/>
          </a:xfrm>
        </p:grpSpPr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936549D7-D018-4A6F-A652-1833C6B3E075}"/>
                </a:ext>
              </a:extLst>
            </p:cNvPr>
            <p:cNvSpPr/>
            <p:nvPr/>
          </p:nvSpPr>
          <p:spPr>
            <a:xfrm>
              <a:off x="991827" y="4070160"/>
              <a:ext cx="2582567" cy="616724"/>
            </a:xfrm>
            <a:prstGeom prst="rect">
              <a:avLst/>
            </a:pr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72DA058E-0415-400C-BB63-01B5B84979E8}"/>
                </a:ext>
              </a:extLst>
            </p:cNvPr>
            <p:cNvSpPr/>
            <p:nvPr/>
          </p:nvSpPr>
          <p:spPr>
            <a:xfrm>
              <a:off x="991827" y="4070160"/>
              <a:ext cx="567391" cy="6167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CFF93CB0-0A27-4C49-916B-1E151A4EAE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5174" y="4155182"/>
              <a:ext cx="360696" cy="420011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663761B-1508-4412-AD1A-C98FE443B5CE}"/>
                </a:ext>
              </a:extLst>
            </p:cNvPr>
            <p:cNvSpPr txBox="1"/>
            <p:nvPr/>
          </p:nvSpPr>
          <p:spPr>
            <a:xfrm>
              <a:off x="1637791" y="4203480"/>
              <a:ext cx="1502138" cy="375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单击此处编辑</a:t>
              </a:r>
              <a:endParaRPr lang="en-GB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A384100-85CF-4CD2-AD62-01A31CAEA1F3}"/>
                </a:ext>
              </a:extLst>
            </p:cNvPr>
            <p:cNvGrpSpPr/>
            <p:nvPr/>
          </p:nvGrpSpPr>
          <p:grpSpPr>
            <a:xfrm>
              <a:off x="1838801" y="2942523"/>
              <a:ext cx="888618" cy="1072901"/>
              <a:chOff x="1540440" y="2977921"/>
              <a:chExt cx="937472" cy="1131886"/>
            </a:xfrm>
            <a:solidFill>
              <a:srgbClr val="0868B8"/>
            </a:solidFill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B7A1ED73-949C-4EA5-9E23-9AAB312E7F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72390" y="2977921"/>
                <a:ext cx="255240" cy="252855"/>
              </a:xfrm>
              <a:custGeom>
                <a:avLst/>
                <a:gdLst>
                  <a:gd name="T0" fmla="*/ 90 w 90"/>
                  <a:gd name="T1" fmla="*/ 45 h 89"/>
                  <a:gd name="T2" fmla="*/ 45 w 90"/>
                  <a:gd name="T3" fmla="*/ 89 h 89"/>
                  <a:gd name="T4" fmla="*/ 0 w 90"/>
                  <a:gd name="T5" fmla="*/ 45 h 89"/>
                  <a:gd name="T6" fmla="*/ 45 w 90"/>
                  <a:gd name="T7" fmla="*/ 0 h 89"/>
                  <a:gd name="T8" fmla="*/ 90 w 90"/>
                  <a:gd name="T9" fmla="*/ 45 h 89"/>
                  <a:gd name="T10" fmla="*/ 90 w 90"/>
                  <a:gd name="T11" fmla="*/ 45 h 89"/>
                  <a:gd name="T12" fmla="*/ 90 w 90"/>
                  <a:gd name="T13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89">
                    <a:moveTo>
                      <a:pt x="90" y="45"/>
                    </a:moveTo>
                    <a:cubicBezTo>
                      <a:pt x="90" y="69"/>
                      <a:pt x="70" y="89"/>
                      <a:pt x="45" y="89"/>
                    </a:cubicBezTo>
                    <a:cubicBezTo>
                      <a:pt x="20" y="89"/>
                      <a:pt x="0" y="69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70" y="0"/>
                      <a:pt x="90" y="20"/>
                      <a:pt x="90" y="45"/>
                    </a:cubicBezTo>
                    <a:close/>
                    <a:moveTo>
                      <a:pt x="90" y="45"/>
                    </a:moveTo>
                    <a:cubicBezTo>
                      <a:pt x="90" y="45"/>
                      <a:pt x="90" y="45"/>
                      <a:pt x="90" y="45"/>
                    </a:cubicBez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EBACE7BF-DF48-4475-98D8-14230D1265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40440" y="3214079"/>
                <a:ext cx="937472" cy="895728"/>
              </a:xfrm>
              <a:custGeom>
                <a:avLst/>
                <a:gdLst>
                  <a:gd name="T0" fmla="*/ 299 w 330"/>
                  <a:gd name="T1" fmla="*/ 45 h 316"/>
                  <a:gd name="T2" fmla="*/ 237 w 330"/>
                  <a:gd name="T3" fmla="*/ 32 h 316"/>
                  <a:gd name="T4" fmla="*/ 218 w 330"/>
                  <a:gd name="T5" fmla="*/ 8 h 316"/>
                  <a:gd name="T6" fmla="*/ 209 w 330"/>
                  <a:gd name="T7" fmla="*/ 3 h 316"/>
                  <a:gd name="T8" fmla="*/ 198 w 330"/>
                  <a:gd name="T9" fmla="*/ 1 h 316"/>
                  <a:gd name="T10" fmla="*/ 124 w 330"/>
                  <a:gd name="T11" fmla="*/ 18 h 316"/>
                  <a:gd name="T12" fmla="*/ 76 w 330"/>
                  <a:gd name="T13" fmla="*/ 75 h 316"/>
                  <a:gd name="T14" fmla="*/ 67 w 330"/>
                  <a:gd name="T15" fmla="*/ 81 h 316"/>
                  <a:gd name="T16" fmla="*/ 0 w 330"/>
                  <a:gd name="T17" fmla="*/ 107 h 316"/>
                  <a:gd name="T18" fmla="*/ 110 w 330"/>
                  <a:gd name="T19" fmla="*/ 127 h 316"/>
                  <a:gd name="T20" fmla="*/ 96 w 330"/>
                  <a:gd name="T21" fmla="*/ 103 h 316"/>
                  <a:gd name="T22" fmla="*/ 110 w 330"/>
                  <a:gd name="T23" fmla="*/ 83 h 316"/>
                  <a:gd name="T24" fmla="*/ 152 w 330"/>
                  <a:gd name="T25" fmla="*/ 43 h 316"/>
                  <a:gd name="T26" fmla="*/ 127 w 330"/>
                  <a:gd name="T27" fmla="*/ 132 h 316"/>
                  <a:gd name="T28" fmla="*/ 57 w 330"/>
                  <a:gd name="T29" fmla="*/ 180 h 316"/>
                  <a:gd name="T30" fmla="*/ 58 w 330"/>
                  <a:gd name="T31" fmla="*/ 221 h 316"/>
                  <a:gd name="T32" fmla="*/ 126 w 330"/>
                  <a:gd name="T33" fmla="*/ 217 h 316"/>
                  <a:gd name="T34" fmla="*/ 159 w 330"/>
                  <a:gd name="T35" fmla="*/ 165 h 316"/>
                  <a:gd name="T36" fmla="*/ 191 w 330"/>
                  <a:gd name="T37" fmla="*/ 205 h 316"/>
                  <a:gd name="T38" fmla="*/ 182 w 330"/>
                  <a:gd name="T39" fmla="*/ 316 h 316"/>
                  <a:gd name="T40" fmla="*/ 208 w 330"/>
                  <a:gd name="T41" fmla="*/ 301 h 316"/>
                  <a:gd name="T42" fmla="*/ 230 w 330"/>
                  <a:gd name="T43" fmla="*/ 189 h 316"/>
                  <a:gd name="T44" fmla="*/ 206 w 330"/>
                  <a:gd name="T45" fmla="*/ 144 h 316"/>
                  <a:gd name="T46" fmla="*/ 251 w 330"/>
                  <a:gd name="T47" fmla="*/ 84 h 316"/>
                  <a:gd name="T48" fmla="*/ 322 w 330"/>
                  <a:gd name="T49" fmla="*/ 72 h 316"/>
                  <a:gd name="T50" fmla="*/ 93 w 330"/>
                  <a:gd name="T51" fmla="*/ 100 h 316"/>
                  <a:gd name="T52" fmla="*/ 70 w 330"/>
                  <a:gd name="T53" fmla="*/ 84 h 316"/>
                  <a:gd name="T54" fmla="*/ 76 w 330"/>
                  <a:gd name="T55" fmla="*/ 80 h 316"/>
                  <a:gd name="T56" fmla="*/ 89 w 330"/>
                  <a:gd name="T57" fmla="*/ 96 h 316"/>
                  <a:gd name="T58" fmla="*/ 91 w 330"/>
                  <a:gd name="T59" fmla="*/ 96 h 316"/>
                  <a:gd name="T60" fmla="*/ 93 w 330"/>
                  <a:gd name="T61" fmla="*/ 100 h 316"/>
                  <a:gd name="T62" fmla="*/ 93 w 330"/>
                  <a:gd name="T63" fmla="*/ 10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0" h="316">
                    <a:moveTo>
                      <a:pt x="324" y="47"/>
                    </a:moveTo>
                    <a:cubicBezTo>
                      <a:pt x="317" y="40"/>
                      <a:pt x="306" y="39"/>
                      <a:pt x="299" y="45"/>
                    </a:cubicBezTo>
                    <a:cubicBezTo>
                      <a:pt x="291" y="52"/>
                      <a:pt x="275" y="54"/>
                      <a:pt x="261" y="50"/>
                    </a:cubicBezTo>
                    <a:cubicBezTo>
                      <a:pt x="249" y="47"/>
                      <a:pt x="240" y="40"/>
                      <a:pt x="237" y="32"/>
                    </a:cubicBezTo>
                    <a:cubicBezTo>
                      <a:pt x="237" y="32"/>
                      <a:pt x="237" y="31"/>
                      <a:pt x="237" y="30"/>
                    </a:cubicBezTo>
                    <a:cubicBezTo>
                      <a:pt x="234" y="21"/>
                      <a:pt x="226" y="13"/>
                      <a:pt x="218" y="8"/>
                    </a:cubicBezTo>
                    <a:cubicBezTo>
                      <a:pt x="217" y="6"/>
                      <a:pt x="214" y="5"/>
                      <a:pt x="212" y="4"/>
                    </a:cubicBezTo>
                    <a:cubicBezTo>
                      <a:pt x="211" y="4"/>
                      <a:pt x="210" y="3"/>
                      <a:pt x="209" y="3"/>
                    </a:cubicBezTo>
                    <a:cubicBezTo>
                      <a:pt x="204" y="1"/>
                      <a:pt x="199" y="1"/>
                      <a:pt x="199" y="1"/>
                    </a:cubicBezTo>
                    <a:cubicBezTo>
                      <a:pt x="198" y="1"/>
                      <a:pt x="198" y="1"/>
                      <a:pt x="198" y="1"/>
                    </a:cubicBezTo>
                    <a:cubicBezTo>
                      <a:pt x="196" y="1"/>
                      <a:pt x="194" y="1"/>
                      <a:pt x="191" y="1"/>
                    </a:cubicBezTo>
                    <a:cubicBezTo>
                      <a:pt x="170" y="0"/>
                      <a:pt x="145" y="6"/>
                      <a:pt x="124" y="18"/>
                    </a:cubicBezTo>
                    <a:cubicBezTo>
                      <a:pt x="100" y="32"/>
                      <a:pt x="83" y="52"/>
                      <a:pt x="77" y="74"/>
                    </a:cubicBezTo>
                    <a:cubicBezTo>
                      <a:pt x="77" y="75"/>
                      <a:pt x="77" y="75"/>
                      <a:pt x="76" y="75"/>
                    </a:cubicBezTo>
                    <a:cubicBezTo>
                      <a:pt x="75" y="75"/>
                      <a:pt x="73" y="75"/>
                      <a:pt x="71" y="7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1" y="172"/>
                      <a:pt x="61" y="172"/>
                      <a:pt x="61" y="172"/>
                    </a:cubicBezTo>
                    <a:cubicBezTo>
                      <a:pt x="110" y="127"/>
                      <a:pt x="110" y="127"/>
                      <a:pt x="110" y="127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6" y="103"/>
                      <a:pt x="96" y="103"/>
                      <a:pt x="96" y="103"/>
                    </a:cubicBezTo>
                    <a:cubicBezTo>
                      <a:pt x="98" y="101"/>
                      <a:pt x="98" y="98"/>
                      <a:pt x="97" y="96"/>
                    </a:cubicBezTo>
                    <a:cubicBezTo>
                      <a:pt x="103" y="95"/>
                      <a:pt x="109" y="90"/>
                      <a:pt x="110" y="83"/>
                    </a:cubicBezTo>
                    <a:cubicBezTo>
                      <a:pt x="114" y="70"/>
                      <a:pt x="125" y="58"/>
                      <a:pt x="141" y="48"/>
                    </a:cubicBezTo>
                    <a:cubicBezTo>
                      <a:pt x="145" y="46"/>
                      <a:pt x="148" y="45"/>
                      <a:pt x="152" y="43"/>
                    </a:cubicBezTo>
                    <a:cubicBezTo>
                      <a:pt x="128" y="118"/>
                      <a:pt x="128" y="118"/>
                      <a:pt x="128" y="118"/>
                    </a:cubicBezTo>
                    <a:cubicBezTo>
                      <a:pt x="127" y="123"/>
                      <a:pt x="126" y="128"/>
                      <a:pt x="127" y="132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46" y="180"/>
                      <a:pt x="37" y="190"/>
                      <a:pt x="38" y="201"/>
                    </a:cubicBezTo>
                    <a:cubicBezTo>
                      <a:pt x="38" y="212"/>
                      <a:pt x="47" y="221"/>
                      <a:pt x="58" y="221"/>
                    </a:cubicBezTo>
                    <a:cubicBezTo>
                      <a:pt x="59" y="221"/>
                      <a:pt x="59" y="221"/>
                      <a:pt x="59" y="221"/>
                    </a:cubicBezTo>
                    <a:cubicBezTo>
                      <a:pt x="126" y="217"/>
                      <a:pt x="126" y="217"/>
                      <a:pt x="126" y="217"/>
                    </a:cubicBezTo>
                    <a:cubicBezTo>
                      <a:pt x="134" y="217"/>
                      <a:pt x="141" y="212"/>
                      <a:pt x="144" y="204"/>
                    </a:cubicBezTo>
                    <a:cubicBezTo>
                      <a:pt x="159" y="165"/>
                      <a:pt x="159" y="165"/>
                      <a:pt x="159" y="165"/>
                    </a:cubicBezTo>
                    <a:cubicBezTo>
                      <a:pt x="160" y="165"/>
                      <a:pt x="162" y="166"/>
                      <a:pt x="164" y="166"/>
                    </a:cubicBezTo>
                    <a:cubicBezTo>
                      <a:pt x="191" y="205"/>
                      <a:pt x="191" y="205"/>
                      <a:pt x="191" y="205"/>
                    </a:cubicBez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5" y="301"/>
                      <a:pt x="171" y="313"/>
                      <a:pt x="182" y="316"/>
                    </a:cubicBezTo>
                    <a:cubicBezTo>
                      <a:pt x="184" y="316"/>
                      <a:pt x="186" y="316"/>
                      <a:pt x="188" y="316"/>
                    </a:cubicBezTo>
                    <a:cubicBezTo>
                      <a:pt x="197" y="316"/>
                      <a:pt x="205" y="310"/>
                      <a:pt x="208" y="301"/>
                    </a:cubicBezTo>
                    <a:cubicBezTo>
                      <a:pt x="233" y="206"/>
                      <a:pt x="233" y="206"/>
                      <a:pt x="233" y="206"/>
                    </a:cubicBezTo>
                    <a:cubicBezTo>
                      <a:pt x="235" y="200"/>
                      <a:pt x="234" y="194"/>
                      <a:pt x="230" y="189"/>
                    </a:cubicBezTo>
                    <a:cubicBezTo>
                      <a:pt x="203" y="150"/>
                      <a:pt x="203" y="150"/>
                      <a:pt x="203" y="150"/>
                    </a:cubicBezTo>
                    <a:cubicBezTo>
                      <a:pt x="205" y="148"/>
                      <a:pt x="206" y="146"/>
                      <a:pt x="206" y="144"/>
                    </a:cubicBezTo>
                    <a:cubicBezTo>
                      <a:pt x="229" y="74"/>
                      <a:pt x="229" y="74"/>
                      <a:pt x="229" y="74"/>
                    </a:cubicBezTo>
                    <a:cubicBezTo>
                      <a:pt x="235" y="78"/>
                      <a:pt x="243" y="81"/>
                      <a:pt x="251" y="84"/>
                    </a:cubicBezTo>
                    <a:cubicBezTo>
                      <a:pt x="259" y="86"/>
                      <a:pt x="267" y="87"/>
                      <a:pt x="275" y="87"/>
                    </a:cubicBezTo>
                    <a:cubicBezTo>
                      <a:pt x="293" y="87"/>
                      <a:pt x="310" y="82"/>
                      <a:pt x="322" y="72"/>
                    </a:cubicBezTo>
                    <a:cubicBezTo>
                      <a:pt x="329" y="65"/>
                      <a:pt x="330" y="54"/>
                      <a:pt x="324" y="47"/>
                    </a:cubicBezTo>
                    <a:close/>
                    <a:moveTo>
                      <a:pt x="93" y="100"/>
                    </a:moveTo>
                    <a:cubicBezTo>
                      <a:pt x="88" y="104"/>
                      <a:pt x="88" y="104"/>
                      <a:pt x="88" y="104"/>
                    </a:cubicBezTo>
                    <a:cubicBezTo>
                      <a:pt x="70" y="84"/>
                      <a:pt x="70" y="84"/>
                      <a:pt x="70" y="8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5" y="80"/>
                      <a:pt x="75" y="80"/>
                      <a:pt x="76" y="80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88"/>
                      <a:pt x="82" y="94"/>
                      <a:pt x="89" y="96"/>
                    </a:cubicBezTo>
                    <a:cubicBezTo>
                      <a:pt x="89" y="96"/>
                      <a:pt x="90" y="96"/>
                      <a:pt x="91" y="96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9"/>
                      <a:pt x="93" y="99"/>
                      <a:pt x="93" y="100"/>
                    </a:cubicBezTo>
                    <a:close/>
                    <a:moveTo>
                      <a:pt x="93" y="100"/>
                    </a:moveTo>
                    <a:cubicBezTo>
                      <a:pt x="93" y="100"/>
                      <a:pt x="93" y="100"/>
                      <a:pt x="93" y="100"/>
                    </a:cubicBez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Rectangle 15">
              <a:extLst>
                <a:ext uri="{FF2B5EF4-FFF2-40B4-BE49-F238E27FC236}">
                  <a16:creationId xmlns:a16="http://schemas.microsoft.com/office/drawing/2014/main" id="{C8745A56-5A62-40BA-AE27-F20DB7D26458}"/>
                </a:ext>
              </a:extLst>
            </p:cNvPr>
            <p:cNvSpPr/>
            <p:nvPr/>
          </p:nvSpPr>
          <p:spPr>
            <a:xfrm>
              <a:off x="3574394" y="3453436"/>
              <a:ext cx="2582567" cy="616724"/>
            </a:xfrm>
            <a:prstGeom prst="rect">
              <a:avLst/>
            </a:pr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Rectangle 16">
              <a:extLst>
                <a:ext uri="{FF2B5EF4-FFF2-40B4-BE49-F238E27FC236}">
                  <a16:creationId xmlns:a16="http://schemas.microsoft.com/office/drawing/2014/main" id="{2ED96D49-4906-43B7-8D59-461319370798}"/>
                </a:ext>
              </a:extLst>
            </p:cNvPr>
            <p:cNvSpPr/>
            <p:nvPr/>
          </p:nvSpPr>
          <p:spPr>
            <a:xfrm>
              <a:off x="3574394" y="3453436"/>
              <a:ext cx="567391" cy="6167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7">
              <a:extLst>
                <a:ext uri="{FF2B5EF4-FFF2-40B4-BE49-F238E27FC236}">
                  <a16:creationId xmlns:a16="http://schemas.microsoft.com/office/drawing/2014/main" id="{33B80EE3-8FB5-4745-A43D-F41D26D66EFE}"/>
                </a:ext>
              </a:extLst>
            </p:cNvPr>
            <p:cNvSpPr txBox="1"/>
            <p:nvPr/>
          </p:nvSpPr>
          <p:spPr>
            <a:xfrm>
              <a:off x="4198110" y="3586756"/>
              <a:ext cx="1502138" cy="375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单击此处编辑</a:t>
              </a:r>
              <a:endParaRPr lang="en-GB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B26CD708-E261-4A99-B792-A88014087A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4388" y="3574582"/>
              <a:ext cx="327401" cy="374433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20">
              <a:extLst>
                <a:ext uri="{FF2B5EF4-FFF2-40B4-BE49-F238E27FC236}">
                  <a16:creationId xmlns:a16="http://schemas.microsoft.com/office/drawing/2014/main" id="{CE29B81C-EB28-4AD7-B6A5-FE6E0420A028}"/>
                </a:ext>
              </a:extLst>
            </p:cNvPr>
            <p:cNvSpPr/>
            <p:nvPr/>
          </p:nvSpPr>
          <p:spPr>
            <a:xfrm>
              <a:off x="6156960" y="2836712"/>
              <a:ext cx="2582567" cy="616724"/>
            </a:xfrm>
            <a:prstGeom prst="rect">
              <a:avLst/>
            </a:pr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21">
              <a:extLst>
                <a:ext uri="{FF2B5EF4-FFF2-40B4-BE49-F238E27FC236}">
                  <a16:creationId xmlns:a16="http://schemas.microsoft.com/office/drawing/2014/main" id="{E394D012-763B-46A1-A30F-19456D45CB28}"/>
                </a:ext>
              </a:extLst>
            </p:cNvPr>
            <p:cNvSpPr/>
            <p:nvPr/>
          </p:nvSpPr>
          <p:spPr>
            <a:xfrm>
              <a:off x="6156960" y="2836712"/>
              <a:ext cx="567391" cy="6167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22">
              <a:extLst>
                <a:ext uri="{FF2B5EF4-FFF2-40B4-BE49-F238E27FC236}">
                  <a16:creationId xmlns:a16="http://schemas.microsoft.com/office/drawing/2014/main" id="{90A31C4C-22E3-4BBC-B0DF-2F96DCAA5ED5}"/>
                </a:ext>
              </a:extLst>
            </p:cNvPr>
            <p:cNvSpPr txBox="1"/>
            <p:nvPr/>
          </p:nvSpPr>
          <p:spPr>
            <a:xfrm>
              <a:off x="6820948" y="2970031"/>
              <a:ext cx="1502138" cy="375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单击此处编辑</a:t>
              </a:r>
              <a:endParaRPr lang="en-GB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E4C792DA-933E-47FA-A59F-03F3B1086C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05138" y="2959260"/>
              <a:ext cx="262282" cy="414227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25">
              <a:extLst>
                <a:ext uri="{FF2B5EF4-FFF2-40B4-BE49-F238E27FC236}">
                  <a16:creationId xmlns:a16="http://schemas.microsoft.com/office/drawing/2014/main" id="{3843B03D-7EFD-4BFA-A12A-F5C625B94D71}"/>
                </a:ext>
              </a:extLst>
            </p:cNvPr>
            <p:cNvSpPr/>
            <p:nvPr/>
          </p:nvSpPr>
          <p:spPr>
            <a:xfrm>
              <a:off x="8739527" y="2219988"/>
              <a:ext cx="2582567" cy="616724"/>
            </a:xfrm>
            <a:prstGeom prst="rect">
              <a:avLst/>
            </a:pr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6">
              <a:extLst>
                <a:ext uri="{FF2B5EF4-FFF2-40B4-BE49-F238E27FC236}">
                  <a16:creationId xmlns:a16="http://schemas.microsoft.com/office/drawing/2014/main" id="{035917AC-5C45-48D5-BCFB-E6C271E9ACBB}"/>
                </a:ext>
              </a:extLst>
            </p:cNvPr>
            <p:cNvSpPr/>
            <p:nvPr/>
          </p:nvSpPr>
          <p:spPr>
            <a:xfrm>
              <a:off x="8739527" y="2219988"/>
              <a:ext cx="567391" cy="6167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21A1859B-9A1B-41E6-AFFD-7CF8D6C4251C}"/>
                </a:ext>
              </a:extLst>
            </p:cNvPr>
            <p:cNvSpPr txBox="1"/>
            <p:nvPr/>
          </p:nvSpPr>
          <p:spPr>
            <a:xfrm>
              <a:off x="9379149" y="2353307"/>
              <a:ext cx="1502138" cy="375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单击此处编辑</a:t>
              </a:r>
              <a:endParaRPr lang="en-GB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28">
              <a:extLst>
                <a:ext uri="{FF2B5EF4-FFF2-40B4-BE49-F238E27FC236}">
                  <a16:creationId xmlns:a16="http://schemas.microsoft.com/office/drawing/2014/main" id="{FC070561-67D0-41C1-84DE-DFA028C4DC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7947" y="2346560"/>
              <a:ext cx="300269" cy="36357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5301A045-CE88-4D55-B596-554FE1A53714}"/>
              </a:ext>
            </a:extLst>
          </p:cNvPr>
          <p:cNvSpPr txBox="1"/>
          <p:nvPr/>
        </p:nvSpPr>
        <p:spPr>
          <a:xfrm>
            <a:off x="1061152" y="356772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76E2487-97A2-46E4-838D-D22019B1D3F8}"/>
              </a:ext>
            </a:extLst>
          </p:cNvPr>
          <p:cNvSpPr txBox="1"/>
          <p:nvPr/>
        </p:nvSpPr>
        <p:spPr>
          <a:xfrm>
            <a:off x="2941361" y="319710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3FBCA5B-A509-4718-AB33-F979E3DB3930}"/>
              </a:ext>
            </a:extLst>
          </p:cNvPr>
          <p:cNvSpPr txBox="1"/>
          <p:nvPr/>
        </p:nvSpPr>
        <p:spPr>
          <a:xfrm>
            <a:off x="4829972" y="277426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CB2030E-3986-4895-AD6B-BE65875E3A92}"/>
              </a:ext>
            </a:extLst>
          </p:cNvPr>
          <p:cNvSpPr txBox="1"/>
          <p:nvPr/>
        </p:nvSpPr>
        <p:spPr>
          <a:xfrm>
            <a:off x="6776794" y="229720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335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A72327-5DF4-4DB5-9632-C2647D8A336E}"/>
              </a:ext>
            </a:extLst>
          </p:cNvPr>
          <p:cNvGrpSpPr/>
          <p:nvPr/>
        </p:nvGrpSpPr>
        <p:grpSpPr>
          <a:xfrm>
            <a:off x="845504" y="1427294"/>
            <a:ext cx="7567654" cy="1255202"/>
            <a:chOff x="-1158147" y="1676174"/>
            <a:chExt cx="10530013" cy="1746552"/>
          </a:xfrm>
        </p:grpSpPr>
        <p:grpSp>
          <p:nvGrpSpPr>
            <p:cNvPr id="8" name="Group 337">
              <a:extLst>
                <a:ext uri="{FF2B5EF4-FFF2-40B4-BE49-F238E27FC236}">
                  <a16:creationId xmlns:a16="http://schemas.microsoft.com/office/drawing/2014/main" id="{92E7CBE0-B38F-4F99-807F-1D17C92DF6F3}"/>
                </a:ext>
              </a:extLst>
            </p:cNvPr>
            <p:cNvGrpSpPr/>
            <p:nvPr/>
          </p:nvGrpSpPr>
          <p:grpSpPr>
            <a:xfrm>
              <a:off x="-1158147" y="1676174"/>
              <a:ext cx="2316294" cy="1514496"/>
              <a:chOff x="1" y="0"/>
              <a:chExt cx="4392858" cy="2872248"/>
            </a:xfrm>
          </p:grpSpPr>
          <p:sp>
            <p:nvSpPr>
              <p:cNvPr id="36" name="Shape 333">
                <a:extLst>
                  <a:ext uri="{FF2B5EF4-FFF2-40B4-BE49-F238E27FC236}">
                    <a16:creationId xmlns:a16="http://schemas.microsoft.com/office/drawing/2014/main" id="{977CA537-2464-4028-BE38-4A81B59A50C4}"/>
                  </a:ext>
                </a:extLst>
              </p:cNvPr>
              <p:cNvSpPr/>
              <p:nvPr/>
            </p:nvSpPr>
            <p:spPr>
              <a:xfrm>
                <a:off x="1" y="0"/>
                <a:ext cx="4392858" cy="2872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5030" y="10904"/>
                    </a:lnTo>
                    <a:lnTo>
                      <a:pt x="0" y="21600"/>
                    </a:lnTo>
                    <a:lnTo>
                      <a:pt x="16497" y="21600"/>
                    </a:lnTo>
                    <a:lnTo>
                      <a:pt x="21600" y="10886"/>
                    </a:lnTo>
                    <a:lnTo>
                      <a:pt x="16483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1437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Shape 335">
                <a:extLst>
                  <a:ext uri="{FF2B5EF4-FFF2-40B4-BE49-F238E27FC236}">
                    <a16:creationId xmlns:a16="http://schemas.microsoft.com/office/drawing/2014/main" id="{C896D99E-4940-433C-BCA7-D1B0726CE3B2}"/>
                  </a:ext>
                </a:extLst>
              </p:cNvPr>
              <p:cNvSpPr/>
              <p:nvPr/>
            </p:nvSpPr>
            <p:spPr>
              <a:xfrm>
                <a:off x="1504790" y="1210207"/>
                <a:ext cx="2030469" cy="4873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>
                  <a:defRPr sz="2000">
                    <a:solidFill>
                      <a:srgbClr val="FAF9FC"/>
                    </a:solidFill>
                    <a:latin typeface="STIXGeneral-Bold"/>
                    <a:ea typeface="STIXGeneral-Bold"/>
                    <a:cs typeface="STIXGeneral-Bold"/>
                    <a:sym typeface="STIXGeneral-Bold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输入文本内容</a:t>
                </a:r>
                <a:endParaRPr lang="id-ID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342">
              <a:extLst>
                <a:ext uri="{FF2B5EF4-FFF2-40B4-BE49-F238E27FC236}">
                  <a16:creationId xmlns:a16="http://schemas.microsoft.com/office/drawing/2014/main" id="{680E4F04-8E60-4BCF-BD6E-9EE4499679D5}"/>
                </a:ext>
              </a:extLst>
            </p:cNvPr>
            <p:cNvGrpSpPr/>
            <p:nvPr/>
          </p:nvGrpSpPr>
          <p:grpSpPr>
            <a:xfrm>
              <a:off x="859227" y="1676174"/>
              <a:ext cx="2316294" cy="1514496"/>
              <a:chOff x="0" y="0"/>
              <a:chExt cx="4392859" cy="2872248"/>
            </a:xfrm>
            <a:solidFill>
              <a:srgbClr val="E60000"/>
            </a:solidFill>
          </p:grpSpPr>
          <p:sp>
            <p:nvSpPr>
              <p:cNvPr id="34" name="Shape 338">
                <a:extLst>
                  <a:ext uri="{FF2B5EF4-FFF2-40B4-BE49-F238E27FC236}">
                    <a16:creationId xmlns:a16="http://schemas.microsoft.com/office/drawing/2014/main" id="{8B676442-54E2-4A3E-AE65-E76B96B360C0}"/>
                  </a:ext>
                </a:extLst>
              </p:cNvPr>
              <p:cNvSpPr/>
              <p:nvPr/>
            </p:nvSpPr>
            <p:spPr>
              <a:xfrm>
                <a:off x="0" y="0"/>
                <a:ext cx="4392859" cy="2872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5030" y="10904"/>
                    </a:lnTo>
                    <a:lnTo>
                      <a:pt x="0" y="21600"/>
                    </a:lnTo>
                    <a:lnTo>
                      <a:pt x="16497" y="21600"/>
                    </a:lnTo>
                    <a:lnTo>
                      <a:pt x="21600" y="10886"/>
                    </a:lnTo>
                    <a:lnTo>
                      <a:pt x="16483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Shape 340">
                <a:extLst>
                  <a:ext uri="{FF2B5EF4-FFF2-40B4-BE49-F238E27FC236}">
                    <a16:creationId xmlns:a16="http://schemas.microsoft.com/office/drawing/2014/main" id="{E1035AB8-2C57-474F-9956-0196EEECD57F}"/>
                  </a:ext>
                </a:extLst>
              </p:cNvPr>
              <p:cNvSpPr/>
              <p:nvPr/>
            </p:nvSpPr>
            <p:spPr>
              <a:xfrm>
                <a:off x="1194479" y="1289712"/>
                <a:ext cx="2852436" cy="43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defRPr sz="2000">
                    <a:solidFill>
                      <a:srgbClr val="FAF9FC"/>
                    </a:solidFill>
                    <a:latin typeface="STIXGeneral-Bold"/>
                    <a:ea typeface="STIXGeneral-Bold"/>
                    <a:cs typeface="STIXGeneral-Bold"/>
                    <a:sym typeface="STIXGeneral-Bold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输入文本内容</a:t>
                </a:r>
                <a:endParaRPr lang="id-ID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347">
              <a:extLst>
                <a:ext uri="{FF2B5EF4-FFF2-40B4-BE49-F238E27FC236}">
                  <a16:creationId xmlns:a16="http://schemas.microsoft.com/office/drawing/2014/main" id="{32C8C101-B333-4882-84F6-FB01FEF148C5}"/>
                </a:ext>
              </a:extLst>
            </p:cNvPr>
            <p:cNvGrpSpPr/>
            <p:nvPr/>
          </p:nvGrpSpPr>
          <p:grpSpPr>
            <a:xfrm>
              <a:off x="2926441" y="1676174"/>
              <a:ext cx="2316294" cy="1514496"/>
              <a:chOff x="0" y="0"/>
              <a:chExt cx="4392859" cy="2872248"/>
            </a:xfrm>
          </p:grpSpPr>
          <p:sp>
            <p:nvSpPr>
              <p:cNvPr id="32" name="Shape 343">
                <a:extLst>
                  <a:ext uri="{FF2B5EF4-FFF2-40B4-BE49-F238E27FC236}">
                    <a16:creationId xmlns:a16="http://schemas.microsoft.com/office/drawing/2014/main" id="{BE37CEF8-6D2B-47F1-86DE-154ABFB58897}"/>
                  </a:ext>
                </a:extLst>
              </p:cNvPr>
              <p:cNvSpPr/>
              <p:nvPr/>
            </p:nvSpPr>
            <p:spPr>
              <a:xfrm>
                <a:off x="0" y="0"/>
                <a:ext cx="4392859" cy="2872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5030" y="10904"/>
                    </a:lnTo>
                    <a:lnTo>
                      <a:pt x="0" y="21600"/>
                    </a:lnTo>
                    <a:lnTo>
                      <a:pt x="16497" y="21600"/>
                    </a:lnTo>
                    <a:lnTo>
                      <a:pt x="21600" y="10886"/>
                    </a:lnTo>
                    <a:lnTo>
                      <a:pt x="16483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1437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Shape 345">
                <a:extLst>
                  <a:ext uri="{FF2B5EF4-FFF2-40B4-BE49-F238E27FC236}">
                    <a16:creationId xmlns:a16="http://schemas.microsoft.com/office/drawing/2014/main" id="{99281940-1949-4E0A-BB53-518007D122C2}"/>
                  </a:ext>
                </a:extLst>
              </p:cNvPr>
              <p:cNvSpPr/>
              <p:nvPr/>
            </p:nvSpPr>
            <p:spPr>
              <a:xfrm>
                <a:off x="1086541" y="1289712"/>
                <a:ext cx="2972476" cy="43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defRPr sz="2000">
                    <a:solidFill>
                      <a:srgbClr val="FAF9FC"/>
                    </a:solidFill>
                    <a:latin typeface="STIXGeneral-Bold"/>
                    <a:ea typeface="STIXGeneral-Bold"/>
                    <a:cs typeface="STIXGeneral-Bold"/>
                    <a:sym typeface="STIXGeneral-Bold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输入文本内容</a:t>
                </a:r>
                <a:endParaRPr lang="id-ID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352">
              <a:extLst>
                <a:ext uri="{FF2B5EF4-FFF2-40B4-BE49-F238E27FC236}">
                  <a16:creationId xmlns:a16="http://schemas.microsoft.com/office/drawing/2014/main" id="{D4C72398-D3C5-4AEC-9549-287EB735BD6E}"/>
                </a:ext>
              </a:extLst>
            </p:cNvPr>
            <p:cNvGrpSpPr/>
            <p:nvPr/>
          </p:nvGrpSpPr>
          <p:grpSpPr>
            <a:xfrm>
              <a:off x="4976627" y="1676174"/>
              <a:ext cx="2316291" cy="1514496"/>
              <a:chOff x="0" y="0"/>
              <a:chExt cx="4392859" cy="2872248"/>
            </a:xfrm>
            <a:solidFill>
              <a:srgbClr val="E60000"/>
            </a:solidFill>
          </p:grpSpPr>
          <p:sp>
            <p:nvSpPr>
              <p:cNvPr id="30" name="Shape 348">
                <a:extLst>
                  <a:ext uri="{FF2B5EF4-FFF2-40B4-BE49-F238E27FC236}">
                    <a16:creationId xmlns:a16="http://schemas.microsoft.com/office/drawing/2014/main" id="{64D38F0F-3B85-4C79-9CAE-188CA9B4D7AE}"/>
                  </a:ext>
                </a:extLst>
              </p:cNvPr>
              <p:cNvSpPr/>
              <p:nvPr/>
            </p:nvSpPr>
            <p:spPr>
              <a:xfrm>
                <a:off x="0" y="0"/>
                <a:ext cx="4392859" cy="2872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5030" y="10904"/>
                    </a:lnTo>
                    <a:lnTo>
                      <a:pt x="0" y="21600"/>
                    </a:lnTo>
                    <a:lnTo>
                      <a:pt x="16497" y="21600"/>
                    </a:lnTo>
                    <a:lnTo>
                      <a:pt x="21600" y="10886"/>
                    </a:lnTo>
                    <a:lnTo>
                      <a:pt x="16483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Shape 350">
                <a:extLst>
                  <a:ext uri="{FF2B5EF4-FFF2-40B4-BE49-F238E27FC236}">
                    <a16:creationId xmlns:a16="http://schemas.microsoft.com/office/drawing/2014/main" id="{E2BA2E10-CC4C-457B-A9FE-581F4AFFD58D}"/>
                  </a:ext>
                </a:extLst>
              </p:cNvPr>
              <p:cNvSpPr/>
              <p:nvPr/>
            </p:nvSpPr>
            <p:spPr>
              <a:xfrm>
                <a:off x="1186403" y="1289712"/>
                <a:ext cx="2924718" cy="43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defRPr sz="2000">
                    <a:solidFill>
                      <a:srgbClr val="FAF9FC"/>
                    </a:solidFill>
                    <a:latin typeface="STIXGeneral-Bold"/>
                    <a:ea typeface="STIXGeneral-Bold"/>
                    <a:cs typeface="STIXGeneral-Bold"/>
                    <a:sym typeface="STIXGeneral-Bold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输入文本内容</a:t>
                </a:r>
                <a:endParaRPr lang="id-ID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357">
              <a:extLst>
                <a:ext uri="{FF2B5EF4-FFF2-40B4-BE49-F238E27FC236}">
                  <a16:creationId xmlns:a16="http://schemas.microsoft.com/office/drawing/2014/main" id="{C93BFD85-686C-45DA-BB78-76262E3DB66D}"/>
                </a:ext>
              </a:extLst>
            </p:cNvPr>
            <p:cNvGrpSpPr/>
            <p:nvPr/>
          </p:nvGrpSpPr>
          <p:grpSpPr>
            <a:xfrm>
              <a:off x="7055575" y="1676174"/>
              <a:ext cx="2316291" cy="1514496"/>
              <a:chOff x="0" y="0"/>
              <a:chExt cx="4392859" cy="2872248"/>
            </a:xfrm>
          </p:grpSpPr>
          <p:sp>
            <p:nvSpPr>
              <p:cNvPr id="28" name="Shape 353">
                <a:extLst>
                  <a:ext uri="{FF2B5EF4-FFF2-40B4-BE49-F238E27FC236}">
                    <a16:creationId xmlns:a16="http://schemas.microsoft.com/office/drawing/2014/main" id="{DD8E6E61-19E2-43D4-9074-270CD0237AE7}"/>
                  </a:ext>
                </a:extLst>
              </p:cNvPr>
              <p:cNvSpPr/>
              <p:nvPr/>
            </p:nvSpPr>
            <p:spPr>
              <a:xfrm>
                <a:off x="0" y="0"/>
                <a:ext cx="4392859" cy="2872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5030" y="10904"/>
                    </a:lnTo>
                    <a:lnTo>
                      <a:pt x="0" y="21600"/>
                    </a:lnTo>
                    <a:lnTo>
                      <a:pt x="16497" y="21600"/>
                    </a:lnTo>
                    <a:lnTo>
                      <a:pt x="21600" y="10886"/>
                    </a:lnTo>
                    <a:lnTo>
                      <a:pt x="16483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1437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Shape 355">
                <a:extLst>
                  <a:ext uri="{FF2B5EF4-FFF2-40B4-BE49-F238E27FC236}">
                    <a16:creationId xmlns:a16="http://schemas.microsoft.com/office/drawing/2014/main" id="{CDD767B6-ED80-4CE5-AC9C-4B8656BEC5C9}"/>
                  </a:ext>
                </a:extLst>
              </p:cNvPr>
              <p:cNvSpPr/>
              <p:nvPr/>
            </p:nvSpPr>
            <p:spPr>
              <a:xfrm>
                <a:off x="1186405" y="1289715"/>
                <a:ext cx="3014432" cy="36933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defRPr sz="2000">
                    <a:solidFill>
                      <a:srgbClr val="FAF9FC"/>
                    </a:solidFill>
                    <a:latin typeface="STIXGeneral-Bold"/>
                    <a:ea typeface="STIXGeneral-Bold"/>
                    <a:cs typeface="STIXGeneral-Bold"/>
                    <a:sym typeface="STIXGeneral-Bold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输入文本内容</a:t>
                </a:r>
                <a:endParaRPr lang="id-ID" altLang="zh-CN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360">
              <a:extLst>
                <a:ext uri="{FF2B5EF4-FFF2-40B4-BE49-F238E27FC236}">
                  <a16:creationId xmlns:a16="http://schemas.microsoft.com/office/drawing/2014/main" id="{6A4EF972-5BCC-4DD2-8C36-C34622459809}"/>
                </a:ext>
              </a:extLst>
            </p:cNvPr>
            <p:cNvGrpSpPr/>
            <p:nvPr/>
          </p:nvGrpSpPr>
          <p:grpSpPr>
            <a:xfrm>
              <a:off x="-224253" y="2974219"/>
              <a:ext cx="448507" cy="448507"/>
              <a:chOff x="0" y="0"/>
              <a:chExt cx="850594" cy="850594"/>
            </a:xfrm>
          </p:grpSpPr>
          <p:sp>
            <p:nvSpPr>
              <p:cNvPr id="26" name="Shape 358">
                <a:extLst>
                  <a:ext uri="{FF2B5EF4-FFF2-40B4-BE49-F238E27FC236}">
                    <a16:creationId xmlns:a16="http://schemas.microsoft.com/office/drawing/2014/main" id="{1930E97D-904B-4E7F-8732-C64C7D66AE77}"/>
                  </a:ext>
                </a:extLst>
              </p:cNvPr>
              <p:cNvSpPr/>
              <p:nvPr/>
            </p:nvSpPr>
            <p:spPr>
              <a:xfrm>
                <a:off x="0" y="0"/>
                <a:ext cx="850594" cy="850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61437C"/>
              </a:solidFill>
              <a:ln w="50800" cap="flat">
                <a:solidFill>
                  <a:srgbClr val="FBF9F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0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Shape 359">
                <a:extLst>
                  <a:ext uri="{FF2B5EF4-FFF2-40B4-BE49-F238E27FC236}">
                    <a16:creationId xmlns:a16="http://schemas.microsoft.com/office/drawing/2014/main" id="{18754BF8-C4EC-4420-B5C4-AA4CC3724A0A}"/>
                  </a:ext>
                </a:extLst>
              </p:cNvPr>
              <p:cNvSpPr/>
              <p:nvPr/>
            </p:nvSpPr>
            <p:spPr>
              <a:xfrm>
                <a:off x="300082" y="114147"/>
                <a:ext cx="250430" cy="6223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defRPr sz="3200" b="1">
                    <a:solidFill>
                      <a:srgbClr val="FAF9FC"/>
                    </a:solidFill>
                    <a:latin typeface="Oxygen"/>
                    <a:ea typeface="Oxygen"/>
                    <a:cs typeface="Oxygen"/>
                    <a:sym typeface="Oxygen"/>
                  </a:defRPr>
                </a:lvl1pPr>
              </a:lstStyle>
              <a:p>
                <a:pPr lvl="0" algn="ctr">
                  <a:lnSpc>
                    <a:spcPct val="120000"/>
                  </a:lnSpc>
                  <a:defRPr sz="1800" b="0">
                    <a:solidFill>
                      <a:srgbClr val="000000"/>
                    </a:solidFill>
                  </a:defRPr>
                </a:pPr>
                <a:r>
                  <a:rPr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1</a:t>
                </a:r>
              </a:p>
            </p:txBody>
          </p:sp>
        </p:grpSp>
        <p:grpSp>
          <p:nvGrpSpPr>
            <p:cNvPr id="14" name="Group 363">
              <a:extLst>
                <a:ext uri="{FF2B5EF4-FFF2-40B4-BE49-F238E27FC236}">
                  <a16:creationId xmlns:a16="http://schemas.microsoft.com/office/drawing/2014/main" id="{C2CE1C60-EEF6-4D64-9759-EB46C036DD89}"/>
                </a:ext>
              </a:extLst>
            </p:cNvPr>
            <p:cNvGrpSpPr/>
            <p:nvPr/>
          </p:nvGrpSpPr>
          <p:grpSpPr>
            <a:xfrm>
              <a:off x="1797377" y="2974219"/>
              <a:ext cx="448507" cy="448507"/>
              <a:chOff x="0" y="0"/>
              <a:chExt cx="850594" cy="850594"/>
            </a:xfrm>
            <a:solidFill>
              <a:srgbClr val="E60000"/>
            </a:solidFill>
          </p:grpSpPr>
          <p:sp>
            <p:nvSpPr>
              <p:cNvPr id="24" name="Shape 361">
                <a:extLst>
                  <a:ext uri="{FF2B5EF4-FFF2-40B4-BE49-F238E27FC236}">
                    <a16:creationId xmlns:a16="http://schemas.microsoft.com/office/drawing/2014/main" id="{E4BF425E-0D2D-4706-B8FA-3C186C2A2517}"/>
                  </a:ext>
                </a:extLst>
              </p:cNvPr>
              <p:cNvSpPr/>
              <p:nvPr/>
            </p:nvSpPr>
            <p:spPr>
              <a:xfrm>
                <a:off x="0" y="0"/>
                <a:ext cx="850594" cy="850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50800" cap="flat">
                <a:solidFill>
                  <a:srgbClr val="FBF9F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0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Shape 362">
                <a:extLst>
                  <a:ext uri="{FF2B5EF4-FFF2-40B4-BE49-F238E27FC236}">
                    <a16:creationId xmlns:a16="http://schemas.microsoft.com/office/drawing/2014/main" id="{4E3A7FB8-B2FA-4E20-9958-2AF9A02563E6}"/>
                  </a:ext>
                </a:extLst>
              </p:cNvPr>
              <p:cNvSpPr/>
              <p:nvPr/>
            </p:nvSpPr>
            <p:spPr>
              <a:xfrm>
                <a:off x="331243" y="202702"/>
                <a:ext cx="188486" cy="4451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>
                  <a:defRPr sz="3200" b="1">
                    <a:solidFill>
                      <a:srgbClr val="FAF9FC"/>
                    </a:solidFill>
                    <a:latin typeface="Oxygen"/>
                    <a:ea typeface="Oxygen"/>
                    <a:cs typeface="Oxygen"/>
                    <a:sym typeface="Oxygen"/>
                  </a:defRPr>
                </a:lvl1pPr>
              </a:lstStyle>
              <a:p>
                <a:pPr lvl="0" algn="ctr">
                  <a:lnSpc>
                    <a:spcPct val="120000"/>
                  </a:lnSpc>
                  <a:defRPr sz="1800" b="0">
                    <a:solidFill>
                      <a:srgbClr val="000000"/>
                    </a:solidFill>
                  </a:defRPr>
                </a:pPr>
                <a:r>
                  <a:rPr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2</a:t>
                </a:r>
              </a:p>
            </p:txBody>
          </p:sp>
        </p:grpSp>
        <p:grpSp>
          <p:nvGrpSpPr>
            <p:cNvPr id="15" name="Group 366">
              <a:extLst>
                <a:ext uri="{FF2B5EF4-FFF2-40B4-BE49-F238E27FC236}">
                  <a16:creationId xmlns:a16="http://schemas.microsoft.com/office/drawing/2014/main" id="{3CF87FCC-CFDD-49A4-8C5A-F56D6487FEAE}"/>
                </a:ext>
              </a:extLst>
            </p:cNvPr>
            <p:cNvGrpSpPr/>
            <p:nvPr/>
          </p:nvGrpSpPr>
          <p:grpSpPr>
            <a:xfrm>
              <a:off x="3860335" y="2974219"/>
              <a:ext cx="448507" cy="448507"/>
              <a:chOff x="0" y="0"/>
              <a:chExt cx="850594" cy="850594"/>
            </a:xfrm>
          </p:grpSpPr>
          <p:sp>
            <p:nvSpPr>
              <p:cNvPr id="22" name="Shape 364">
                <a:extLst>
                  <a:ext uri="{FF2B5EF4-FFF2-40B4-BE49-F238E27FC236}">
                    <a16:creationId xmlns:a16="http://schemas.microsoft.com/office/drawing/2014/main" id="{37E81A6A-ED6D-4B78-96B8-28684EE08FF9}"/>
                  </a:ext>
                </a:extLst>
              </p:cNvPr>
              <p:cNvSpPr/>
              <p:nvPr/>
            </p:nvSpPr>
            <p:spPr>
              <a:xfrm>
                <a:off x="0" y="0"/>
                <a:ext cx="850594" cy="850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61437C"/>
              </a:solidFill>
              <a:ln w="50800" cap="flat">
                <a:solidFill>
                  <a:srgbClr val="FBF9F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0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365">
                <a:extLst>
                  <a:ext uri="{FF2B5EF4-FFF2-40B4-BE49-F238E27FC236}">
                    <a16:creationId xmlns:a16="http://schemas.microsoft.com/office/drawing/2014/main" id="{8A0C388A-826E-4685-864F-92D23BF62B6F}"/>
                  </a:ext>
                </a:extLst>
              </p:cNvPr>
              <p:cNvSpPr/>
              <p:nvPr/>
            </p:nvSpPr>
            <p:spPr>
              <a:xfrm>
                <a:off x="331243" y="202702"/>
                <a:ext cx="188486" cy="4451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>
                  <a:defRPr sz="3200" b="1">
                    <a:solidFill>
                      <a:srgbClr val="FAF9FC"/>
                    </a:solidFill>
                    <a:latin typeface="Oxygen"/>
                    <a:ea typeface="Oxygen"/>
                    <a:cs typeface="Oxygen"/>
                    <a:sym typeface="Oxygen"/>
                  </a:defRPr>
                </a:lvl1pPr>
              </a:lstStyle>
              <a:p>
                <a:pPr lvl="0" algn="ctr">
                  <a:lnSpc>
                    <a:spcPct val="120000"/>
                  </a:lnSpc>
                  <a:defRPr sz="1800" b="0">
                    <a:solidFill>
                      <a:srgbClr val="000000"/>
                    </a:solidFill>
                  </a:defRPr>
                </a:pPr>
                <a:r>
                  <a:rPr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3</a:t>
                </a:r>
              </a:p>
            </p:txBody>
          </p:sp>
        </p:grpSp>
        <p:grpSp>
          <p:nvGrpSpPr>
            <p:cNvPr id="16" name="Group 369">
              <a:extLst>
                <a:ext uri="{FF2B5EF4-FFF2-40B4-BE49-F238E27FC236}">
                  <a16:creationId xmlns:a16="http://schemas.microsoft.com/office/drawing/2014/main" id="{A2EFAB5C-617C-49B4-8816-93451EF9D108}"/>
                </a:ext>
              </a:extLst>
            </p:cNvPr>
            <p:cNvGrpSpPr/>
            <p:nvPr/>
          </p:nvGrpSpPr>
          <p:grpSpPr>
            <a:xfrm>
              <a:off x="5910519" y="2974219"/>
              <a:ext cx="448507" cy="448507"/>
              <a:chOff x="0" y="0"/>
              <a:chExt cx="850594" cy="850594"/>
            </a:xfrm>
            <a:solidFill>
              <a:srgbClr val="E60000"/>
            </a:solidFill>
          </p:grpSpPr>
          <p:sp>
            <p:nvSpPr>
              <p:cNvPr id="20" name="Shape 367">
                <a:extLst>
                  <a:ext uri="{FF2B5EF4-FFF2-40B4-BE49-F238E27FC236}">
                    <a16:creationId xmlns:a16="http://schemas.microsoft.com/office/drawing/2014/main" id="{97073420-B0E6-4354-8525-C3C3FD77B641}"/>
                  </a:ext>
                </a:extLst>
              </p:cNvPr>
              <p:cNvSpPr/>
              <p:nvPr/>
            </p:nvSpPr>
            <p:spPr>
              <a:xfrm>
                <a:off x="0" y="0"/>
                <a:ext cx="850594" cy="850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0800" cap="flat">
                <a:solidFill>
                  <a:srgbClr val="FBF9F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0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Shape 368">
                <a:extLst>
                  <a:ext uri="{FF2B5EF4-FFF2-40B4-BE49-F238E27FC236}">
                    <a16:creationId xmlns:a16="http://schemas.microsoft.com/office/drawing/2014/main" id="{8D986C1B-FB52-45C2-AF04-F0A665C6B6C6}"/>
                  </a:ext>
                </a:extLst>
              </p:cNvPr>
              <p:cNvSpPr/>
              <p:nvPr/>
            </p:nvSpPr>
            <p:spPr>
              <a:xfrm>
                <a:off x="243825" y="114147"/>
                <a:ext cx="362944" cy="6223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noAutofit/>
              </a:bodyPr>
              <a:lstStyle>
                <a:lvl1pPr>
                  <a:defRPr sz="3200" b="1">
                    <a:solidFill>
                      <a:srgbClr val="FAF9FC"/>
                    </a:solidFill>
                    <a:latin typeface="Oxygen"/>
                    <a:ea typeface="Oxygen"/>
                    <a:cs typeface="Oxygen"/>
                    <a:sym typeface="Oxygen"/>
                  </a:defRPr>
                </a:lvl1pPr>
              </a:lstStyle>
              <a:p>
                <a:pPr lvl="0" algn="ctr">
                  <a:lnSpc>
                    <a:spcPct val="120000"/>
                  </a:lnSpc>
                  <a:defRPr sz="1800" b="0">
                    <a:solidFill>
                      <a:srgbClr val="000000"/>
                    </a:solidFill>
                  </a:defRPr>
                </a:pPr>
                <a:r>
                  <a:rPr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4</a:t>
                </a:r>
              </a:p>
            </p:txBody>
          </p:sp>
        </p:grpSp>
        <p:grpSp>
          <p:nvGrpSpPr>
            <p:cNvPr id="17" name="Group 372">
              <a:extLst>
                <a:ext uri="{FF2B5EF4-FFF2-40B4-BE49-F238E27FC236}">
                  <a16:creationId xmlns:a16="http://schemas.microsoft.com/office/drawing/2014/main" id="{00BBA81A-35A9-47FC-A147-33AC2F46A737}"/>
                </a:ext>
              </a:extLst>
            </p:cNvPr>
            <p:cNvGrpSpPr/>
            <p:nvPr/>
          </p:nvGrpSpPr>
          <p:grpSpPr>
            <a:xfrm>
              <a:off x="7989468" y="2974219"/>
              <a:ext cx="448507" cy="448507"/>
              <a:chOff x="0" y="0"/>
              <a:chExt cx="850594" cy="850594"/>
            </a:xfrm>
          </p:grpSpPr>
          <p:sp>
            <p:nvSpPr>
              <p:cNvPr id="18" name="Shape 370">
                <a:extLst>
                  <a:ext uri="{FF2B5EF4-FFF2-40B4-BE49-F238E27FC236}">
                    <a16:creationId xmlns:a16="http://schemas.microsoft.com/office/drawing/2014/main" id="{57176AD8-F93D-46B8-BBCE-5134B038A624}"/>
                  </a:ext>
                </a:extLst>
              </p:cNvPr>
              <p:cNvSpPr/>
              <p:nvPr/>
            </p:nvSpPr>
            <p:spPr>
              <a:xfrm>
                <a:off x="0" y="0"/>
                <a:ext cx="850594" cy="850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61437C"/>
              </a:solidFill>
              <a:ln w="50800" cap="flat">
                <a:solidFill>
                  <a:srgbClr val="FBF9FC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  <a:defRPr sz="11200"/>
                </a:pPr>
                <a:endParaRPr sz="109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Shape 371">
                <a:extLst>
                  <a:ext uri="{FF2B5EF4-FFF2-40B4-BE49-F238E27FC236}">
                    <a16:creationId xmlns:a16="http://schemas.microsoft.com/office/drawing/2014/main" id="{7DD1122C-6CAB-47D7-9D9F-5163E4C1D69F}"/>
                  </a:ext>
                </a:extLst>
              </p:cNvPr>
              <p:cNvSpPr/>
              <p:nvPr/>
            </p:nvSpPr>
            <p:spPr>
              <a:xfrm>
                <a:off x="331243" y="202702"/>
                <a:ext cx="188486" cy="4451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>
                  <a:defRPr sz="3200" b="1">
                    <a:solidFill>
                      <a:srgbClr val="FAF9FC"/>
                    </a:solidFill>
                    <a:latin typeface="Oxygen"/>
                    <a:ea typeface="Oxygen"/>
                    <a:cs typeface="Oxygen"/>
                    <a:sym typeface="Oxygen"/>
                  </a:defRPr>
                </a:lvl1pPr>
              </a:lstStyle>
              <a:p>
                <a:pPr lvl="0" algn="ctr">
                  <a:lnSpc>
                    <a:spcPct val="120000"/>
                  </a:lnSpc>
                  <a:defRPr sz="1800" b="0">
                    <a:solidFill>
                      <a:srgbClr val="000000"/>
                    </a:solidFill>
                  </a:defRPr>
                </a:pPr>
                <a:r>
                  <a:rPr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5</a:t>
                </a:r>
              </a:p>
            </p:txBody>
          </p:sp>
        </p:grpSp>
      </p:grpSp>
      <p:cxnSp>
        <p:nvCxnSpPr>
          <p:cNvPr id="38" name="Straight Connector 83">
            <a:extLst>
              <a:ext uri="{FF2B5EF4-FFF2-40B4-BE49-F238E27FC236}">
                <a16:creationId xmlns:a16="http://schemas.microsoft.com/office/drawing/2014/main" id="{71A2B88C-95DD-42B1-A16B-9E06B28A26E8}"/>
              </a:ext>
            </a:extLst>
          </p:cNvPr>
          <p:cNvCxnSpPr/>
          <p:nvPr/>
        </p:nvCxnSpPr>
        <p:spPr>
          <a:xfrm flipH="1">
            <a:off x="690246" y="3004477"/>
            <a:ext cx="765507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79F9EA3A-FBAD-43D5-9BBD-40FCA8FA20C4}"/>
              </a:ext>
            </a:extLst>
          </p:cNvPr>
          <p:cNvSpPr txBox="1"/>
          <p:nvPr/>
        </p:nvSpPr>
        <p:spPr>
          <a:xfrm>
            <a:off x="633639" y="322752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38BE245-9B4C-4097-8275-30BA9D0D81C7}"/>
              </a:ext>
            </a:extLst>
          </p:cNvPr>
          <p:cNvSpPr txBox="1"/>
          <p:nvPr/>
        </p:nvSpPr>
        <p:spPr>
          <a:xfrm>
            <a:off x="2607986" y="322752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CF0C003-C806-4ABB-9F6E-F5563801026E}"/>
              </a:ext>
            </a:extLst>
          </p:cNvPr>
          <p:cNvSpPr txBox="1"/>
          <p:nvPr/>
        </p:nvSpPr>
        <p:spPr>
          <a:xfrm>
            <a:off x="4535512" y="322752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872CD43-72D8-4244-9E5F-5C66F944E7FF}"/>
              </a:ext>
            </a:extLst>
          </p:cNvPr>
          <p:cNvSpPr txBox="1"/>
          <p:nvPr/>
        </p:nvSpPr>
        <p:spPr>
          <a:xfrm>
            <a:off x="6493507" y="322752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277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935F88E-124B-42E1-BDEC-621C41AA04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0"/>
            <a:ext cx="6959600" cy="5219700"/>
          </a:xfrm>
          <a:prstGeom prst="rect">
            <a:avLst/>
          </a:prstGeom>
        </p:spPr>
      </p:pic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DD9A86F4-4111-47D5-9841-9135B59D3461}"/>
              </a:ext>
            </a:extLst>
          </p:cNvPr>
          <p:cNvSpPr/>
          <p:nvPr/>
        </p:nvSpPr>
        <p:spPr>
          <a:xfrm>
            <a:off x="584220" y="0"/>
            <a:ext cx="5083457" cy="5219700"/>
          </a:xfrm>
          <a:prstGeom prst="triangle">
            <a:avLst>
              <a:gd name="adj" fmla="val 3150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94D27B4-569C-4C0C-865A-C4FEE4BF8ABF}"/>
              </a:ext>
            </a:extLst>
          </p:cNvPr>
          <p:cNvSpPr/>
          <p:nvPr/>
        </p:nvSpPr>
        <p:spPr>
          <a:xfrm>
            <a:off x="1566061" y="3521815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90136BD9-4FC8-41B3-B6C7-E95BFA6A00AF}"/>
              </a:ext>
            </a:extLst>
          </p:cNvPr>
          <p:cNvSpPr txBox="1"/>
          <p:nvPr/>
        </p:nvSpPr>
        <p:spPr>
          <a:xfrm>
            <a:off x="913143" y="3062528"/>
            <a:ext cx="3900901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下季度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下月工作计划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75B6573C-4B4D-4967-BD0D-50B79BD7B037}"/>
              </a:ext>
            </a:extLst>
          </p:cNvPr>
          <p:cNvSpPr txBox="1"/>
          <p:nvPr/>
        </p:nvSpPr>
        <p:spPr>
          <a:xfrm>
            <a:off x="8244490" y="4355713"/>
            <a:ext cx="491962" cy="677680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0BE5140B-E8B4-4724-8F70-6BA4B2168926}"/>
              </a:ext>
            </a:extLst>
          </p:cNvPr>
          <p:cNvSpPr txBox="1"/>
          <p:nvPr/>
        </p:nvSpPr>
        <p:spPr>
          <a:xfrm>
            <a:off x="696617" y="3709382"/>
            <a:ext cx="348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0BC89C9F-29EF-4DE3-9637-77ADFA085705}"/>
              </a:ext>
            </a:extLst>
          </p:cNvPr>
          <p:cNvGrpSpPr/>
          <p:nvPr/>
        </p:nvGrpSpPr>
        <p:grpSpPr>
          <a:xfrm>
            <a:off x="1566061" y="2353894"/>
            <a:ext cx="1773219" cy="795085"/>
            <a:chOff x="838200" y="2469939"/>
            <a:chExt cx="1773219" cy="795085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0D8CCB0F-94E2-413B-9FEF-99BECF79D3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1119" y="2469939"/>
              <a:ext cx="492125" cy="434737"/>
            </a:xfrm>
            <a:custGeom>
              <a:avLst/>
              <a:gdLst>
                <a:gd name="T0" fmla="*/ 383 w 385"/>
                <a:gd name="T1" fmla="*/ 320 h 340"/>
                <a:gd name="T2" fmla="*/ 205 w 385"/>
                <a:gd name="T3" fmla="*/ 7 h 340"/>
                <a:gd name="T4" fmla="*/ 193 w 385"/>
                <a:gd name="T5" fmla="*/ 0 h 340"/>
                <a:gd name="T6" fmla="*/ 181 w 385"/>
                <a:gd name="T7" fmla="*/ 7 h 340"/>
                <a:gd name="T8" fmla="*/ 3 w 385"/>
                <a:gd name="T9" fmla="*/ 320 h 340"/>
                <a:gd name="T10" fmla="*/ 3 w 385"/>
                <a:gd name="T11" fmla="*/ 333 h 340"/>
                <a:gd name="T12" fmla="*/ 15 w 385"/>
                <a:gd name="T13" fmla="*/ 340 h 340"/>
                <a:gd name="T14" fmla="*/ 371 w 385"/>
                <a:gd name="T15" fmla="*/ 340 h 340"/>
                <a:gd name="T16" fmla="*/ 383 w 385"/>
                <a:gd name="T17" fmla="*/ 333 h 340"/>
                <a:gd name="T18" fmla="*/ 383 w 385"/>
                <a:gd name="T19" fmla="*/ 320 h 340"/>
                <a:gd name="T20" fmla="*/ 215 w 385"/>
                <a:gd name="T21" fmla="*/ 300 h 340"/>
                <a:gd name="T22" fmla="*/ 171 w 385"/>
                <a:gd name="T23" fmla="*/ 300 h 340"/>
                <a:gd name="T24" fmla="*/ 171 w 385"/>
                <a:gd name="T25" fmla="*/ 260 h 340"/>
                <a:gd name="T26" fmla="*/ 215 w 385"/>
                <a:gd name="T27" fmla="*/ 260 h 340"/>
                <a:gd name="T28" fmla="*/ 215 w 385"/>
                <a:gd name="T29" fmla="*/ 300 h 340"/>
                <a:gd name="T30" fmla="*/ 215 w 385"/>
                <a:gd name="T31" fmla="*/ 230 h 340"/>
                <a:gd name="T32" fmla="*/ 171 w 385"/>
                <a:gd name="T33" fmla="*/ 230 h 340"/>
                <a:gd name="T34" fmla="*/ 171 w 385"/>
                <a:gd name="T35" fmla="*/ 110 h 340"/>
                <a:gd name="T36" fmla="*/ 215 w 385"/>
                <a:gd name="T37" fmla="*/ 110 h 340"/>
                <a:gd name="T38" fmla="*/ 215 w 385"/>
                <a:gd name="T39" fmla="*/ 23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5" h="340">
                  <a:moveTo>
                    <a:pt x="383" y="320"/>
                  </a:moveTo>
                  <a:cubicBezTo>
                    <a:pt x="205" y="7"/>
                    <a:pt x="205" y="7"/>
                    <a:pt x="205" y="7"/>
                  </a:cubicBezTo>
                  <a:cubicBezTo>
                    <a:pt x="202" y="3"/>
                    <a:pt x="198" y="0"/>
                    <a:pt x="193" y="0"/>
                  </a:cubicBezTo>
                  <a:cubicBezTo>
                    <a:pt x="188" y="0"/>
                    <a:pt x="183" y="3"/>
                    <a:pt x="181" y="7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4"/>
                    <a:pt x="0" y="329"/>
                    <a:pt x="3" y="333"/>
                  </a:cubicBezTo>
                  <a:cubicBezTo>
                    <a:pt x="5" y="337"/>
                    <a:pt x="10" y="340"/>
                    <a:pt x="15" y="340"/>
                  </a:cubicBezTo>
                  <a:cubicBezTo>
                    <a:pt x="371" y="340"/>
                    <a:pt x="371" y="340"/>
                    <a:pt x="371" y="340"/>
                  </a:cubicBezTo>
                  <a:cubicBezTo>
                    <a:pt x="376" y="340"/>
                    <a:pt x="380" y="337"/>
                    <a:pt x="383" y="333"/>
                  </a:cubicBezTo>
                  <a:cubicBezTo>
                    <a:pt x="385" y="329"/>
                    <a:pt x="385" y="324"/>
                    <a:pt x="383" y="320"/>
                  </a:cubicBezTo>
                  <a:close/>
                  <a:moveTo>
                    <a:pt x="215" y="300"/>
                  </a:moveTo>
                  <a:cubicBezTo>
                    <a:pt x="171" y="300"/>
                    <a:pt x="171" y="300"/>
                    <a:pt x="171" y="300"/>
                  </a:cubicBezTo>
                  <a:cubicBezTo>
                    <a:pt x="171" y="260"/>
                    <a:pt x="171" y="260"/>
                    <a:pt x="171" y="260"/>
                  </a:cubicBezTo>
                  <a:cubicBezTo>
                    <a:pt x="215" y="260"/>
                    <a:pt x="215" y="260"/>
                    <a:pt x="215" y="260"/>
                  </a:cubicBezTo>
                  <a:lnTo>
                    <a:pt x="215" y="300"/>
                  </a:lnTo>
                  <a:close/>
                  <a:moveTo>
                    <a:pt x="215" y="230"/>
                  </a:moveTo>
                  <a:cubicBezTo>
                    <a:pt x="171" y="230"/>
                    <a:pt x="171" y="230"/>
                    <a:pt x="171" y="23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215" y="110"/>
                    <a:pt x="215" y="110"/>
                    <a:pt x="215" y="110"/>
                  </a:cubicBezTo>
                  <a:lnTo>
                    <a:pt x="215" y="230"/>
                  </a:ln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D6AF4565-F3B7-4C13-A2AD-84C9F23D812F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2952750"/>
              <a:ext cx="1773219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Define the Problem</a:t>
              </a:r>
              <a:endParaRPr lang="en-US" sz="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304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40D3EE8C-51D5-42B9-A6D0-649A50CAF2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0"/>
            <a:ext cx="6959600" cy="52197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DD0F1A5B-20FE-4CD3-84FF-6A8765A0C721}"/>
              </a:ext>
            </a:extLst>
          </p:cNvPr>
          <p:cNvSpPr/>
          <p:nvPr/>
        </p:nvSpPr>
        <p:spPr>
          <a:xfrm flipH="1">
            <a:off x="-1" y="0"/>
            <a:ext cx="3492137" cy="5219700"/>
          </a:xfrm>
          <a:prstGeom prst="rect">
            <a:avLst/>
          </a:prstGeom>
          <a:solidFill>
            <a:srgbClr val="61437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A3A3DB7-F19D-41FA-9326-09998ADDF1F5}"/>
              </a:ext>
            </a:extLst>
          </p:cNvPr>
          <p:cNvSpPr/>
          <p:nvPr/>
        </p:nvSpPr>
        <p:spPr>
          <a:xfrm>
            <a:off x="604479" y="252452"/>
            <a:ext cx="2326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ongolian Baiti" panose="03000500000000000000" pitchFamily="66" charset="0"/>
                <a:ea typeface="微软雅黑" panose="020B0503020204020204" pitchFamily="34" charset="-122"/>
                <a:cs typeface="Mongolian Baiti" panose="03000500000000000000" pitchFamily="66" charset="0"/>
                <a:sym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AF4E2E5-E069-45AF-8991-0A1040F99560}"/>
              </a:ext>
            </a:extLst>
          </p:cNvPr>
          <p:cNvSpPr/>
          <p:nvPr/>
        </p:nvSpPr>
        <p:spPr>
          <a:xfrm>
            <a:off x="70953" y="-1429"/>
            <a:ext cx="165609" cy="5219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D7D902A-8353-454F-AD80-DEA0A4E82E2E}"/>
              </a:ext>
            </a:extLst>
          </p:cNvPr>
          <p:cNvSpPr/>
          <p:nvPr/>
        </p:nvSpPr>
        <p:spPr>
          <a:xfrm>
            <a:off x="723745" y="1775011"/>
            <a:ext cx="191590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一、年度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月度工作概述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/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(Job Overview)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4EDD772-20EC-4591-9176-1021A0FB1616}"/>
              </a:ext>
            </a:extLst>
          </p:cNvPr>
          <p:cNvSpPr/>
          <p:nvPr/>
        </p:nvSpPr>
        <p:spPr>
          <a:xfrm>
            <a:off x="723745" y="2304348"/>
            <a:ext cx="161454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二、工作完成情况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/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(Work Completed)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BDC3B73-CFF0-459C-B2E8-C4A79901A19E}"/>
              </a:ext>
            </a:extLst>
          </p:cNvPr>
          <p:cNvSpPr/>
          <p:nvPr/>
        </p:nvSpPr>
        <p:spPr>
          <a:xfrm>
            <a:off x="727353" y="2928309"/>
            <a:ext cx="143981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fr-FR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、工作存在不足 </a:t>
            </a:r>
          </a:p>
          <a:p>
            <a:pPr fontAlgn="ctr"/>
            <a:r>
              <a:rPr lang="fr-FR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（insufficient）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C03C20A-708E-4EB3-AFC1-6F4E6E4CD24C}"/>
              </a:ext>
            </a:extLst>
          </p:cNvPr>
          <p:cNvSpPr/>
          <p:nvPr/>
        </p:nvSpPr>
        <p:spPr>
          <a:xfrm>
            <a:off x="723745" y="3497355"/>
            <a:ext cx="357888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四、明年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下季度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下月工作计划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/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(Working Plan)</a:t>
            </a:r>
          </a:p>
        </p:txBody>
      </p:sp>
    </p:spTree>
    <p:extLst>
      <p:ext uri="{BB962C8B-B14F-4D97-AF65-F5344CB8AC3E}">
        <p14:creationId xmlns:p14="http://schemas.microsoft.com/office/powerpoint/2010/main" val="198596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E72C8BD7-16DF-48F2-A486-45126924C939}"/>
              </a:ext>
            </a:extLst>
          </p:cNvPr>
          <p:cNvSpPr/>
          <p:nvPr/>
        </p:nvSpPr>
        <p:spPr>
          <a:xfrm>
            <a:off x="3066257" y="1527118"/>
            <a:ext cx="2270636" cy="2260353"/>
          </a:xfrm>
          <a:custGeom>
            <a:avLst/>
            <a:gdLst>
              <a:gd name="connsiteX0" fmla="*/ 0 w 2708066"/>
              <a:gd name="connsiteY0" fmla="*/ 1354004 h 2708008"/>
              <a:gd name="connsiteX1" fmla="*/ 1354033 w 2708066"/>
              <a:gd name="connsiteY1" fmla="*/ 0 h 2708008"/>
              <a:gd name="connsiteX2" fmla="*/ 2708066 w 2708066"/>
              <a:gd name="connsiteY2" fmla="*/ 1354004 h 2708008"/>
              <a:gd name="connsiteX3" fmla="*/ 1354033 w 2708066"/>
              <a:gd name="connsiteY3" fmla="*/ 2708008 h 2708008"/>
              <a:gd name="connsiteX4" fmla="*/ 0 w 2708066"/>
              <a:gd name="connsiteY4" fmla="*/ 1354004 h 270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066" h="2708008">
                <a:moveTo>
                  <a:pt x="0" y="1354004"/>
                </a:moveTo>
                <a:cubicBezTo>
                  <a:pt x="0" y="606208"/>
                  <a:pt x="606221" y="0"/>
                  <a:pt x="1354033" y="0"/>
                </a:cubicBezTo>
                <a:cubicBezTo>
                  <a:pt x="2101845" y="0"/>
                  <a:pt x="2708066" y="606208"/>
                  <a:pt x="2708066" y="1354004"/>
                </a:cubicBezTo>
                <a:cubicBezTo>
                  <a:pt x="2708066" y="2101800"/>
                  <a:pt x="2101845" y="2708008"/>
                  <a:pt x="1354033" y="2708008"/>
                </a:cubicBezTo>
                <a:cubicBezTo>
                  <a:pt x="606221" y="2708008"/>
                  <a:pt x="0" y="2101800"/>
                  <a:pt x="0" y="1354004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8071" tIns="438065" rIns="438071" bIns="438065" numCol="1" spcCol="936" anchor="ctr" anchorCtr="0">
            <a:noAutofit/>
          </a:bodyPr>
          <a:lstStyle/>
          <a:p>
            <a:pPr algn="ctr" defTabSz="170256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3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CE6EE06B-A496-4483-93E4-7B39B1C4ACB3}"/>
              </a:ext>
            </a:extLst>
          </p:cNvPr>
          <p:cNvSpPr/>
          <p:nvPr/>
        </p:nvSpPr>
        <p:spPr>
          <a:xfrm>
            <a:off x="5483007" y="2444462"/>
            <a:ext cx="182849" cy="182201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12479"/>
              <a:satOff val="5757"/>
              <a:lumOff val="2418"/>
              <a:alphaOff val="0"/>
            </a:schemeClr>
          </a:fillRef>
          <a:effectRef idx="0">
            <a:schemeClr val="accent3">
              <a:hueOff val="112479"/>
              <a:satOff val="5757"/>
              <a:lumOff val="2418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4ECAE8A2-CCC5-4257-8905-3B7003AFEADD}"/>
              </a:ext>
            </a:extLst>
          </p:cNvPr>
          <p:cNvSpPr/>
          <p:nvPr/>
        </p:nvSpPr>
        <p:spPr>
          <a:xfrm>
            <a:off x="2428036" y="2195279"/>
            <a:ext cx="604440" cy="601523"/>
          </a:xfrm>
          <a:custGeom>
            <a:avLst/>
            <a:gdLst>
              <a:gd name="connsiteX0" fmla="*/ 0 w 1100954"/>
              <a:gd name="connsiteY0" fmla="*/ 550301 h 1100602"/>
              <a:gd name="connsiteX1" fmla="*/ 550477 w 1100954"/>
              <a:gd name="connsiteY1" fmla="*/ 0 h 1100602"/>
              <a:gd name="connsiteX2" fmla="*/ 1100954 w 1100954"/>
              <a:gd name="connsiteY2" fmla="*/ 550301 h 1100602"/>
              <a:gd name="connsiteX3" fmla="*/ 550477 w 1100954"/>
              <a:gd name="connsiteY3" fmla="*/ 1100602 h 1100602"/>
              <a:gd name="connsiteX4" fmla="*/ 0 w 1100954"/>
              <a:gd name="connsiteY4" fmla="*/ 550301 h 1100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0954" h="1100602">
                <a:moveTo>
                  <a:pt x="0" y="550301"/>
                </a:moveTo>
                <a:cubicBezTo>
                  <a:pt x="0" y="246378"/>
                  <a:pt x="246457" y="0"/>
                  <a:pt x="550477" y="0"/>
                </a:cubicBezTo>
                <a:cubicBezTo>
                  <a:pt x="854497" y="0"/>
                  <a:pt x="1100954" y="246378"/>
                  <a:pt x="1100954" y="550301"/>
                </a:cubicBezTo>
                <a:cubicBezTo>
                  <a:pt x="1100954" y="854224"/>
                  <a:pt x="854497" y="1100602"/>
                  <a:pt x="550477" y="1100602"/>
                </a:cubicBezTo>
                <a:cubicBezTo>
                  <a:pt x="246457" y="1100602"/>
                  <a:pt x="0" y="854224"/>
                  <a:pt x="0" y="550301"/>
                </a:cubicBezTo>
                <a:close/>
              </a:path>
            </a:pathLst>
          </a:custGeom>
          <a:solidFill>
            <a:srgbClr val="232323"/>
          </a:solidFill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37438"/>
              <a:satOff val="17272"/>
              <a:lumOff val="7255"/>
              <a:alphaOff val="0"/>
            </a:schemeClr>
          </a:fillRef>
          <a:effectRef idx="0">
            <a:schemeClr val="accent3">
              <a:hueOff val="337438"/>
              <a:satOff val="17272"/>
              <a:lumOff val="725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702" tIns="177663" rIns="177702" bIns="177663" numCol="1" spcCol="936" anchor="ctr" anchorCtr="0">
            <a:noAutofit/>
          </a:bodyPr>
          <a:lstStyle/>
          <a:p>
            <a:pPr algn="ctr" defTabSz="68748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Oval 13">
            <a:extLst>
              <a:ext uri="{FF2B5EF4-FFF2-40B4-BE49-F238E27FC236}">
                <a16:creationId xmlns:a16="http://schemas.microsoft.com/office/drawing/2014/main" id="{1BDD3C6A-7A8F-4075-8CDB-74D78623FBD3}"/>
              </a:ext>
            </a:extLst>
          </p:cNvPr>
          <p:cNvSpPr/>
          <p:nvPr/>
        </p:nvSpPr>
        <p:spPr>
          <a:xfrm>
            <a:off x="2575984" y="3022803"/>
            <a:ext cx="456492" cy="454446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49917"/>
              <a:satOff val="23029"/>
              <a:lumOff val="9673"/>
              <a:alphaOff val="0"/>
            </a:schemeClr>
          </a:fillRef>
          <a:effectRef idx="0">
            <a:schemeClr val="accent3">
              <a:hueOff val="449917"/>
              <a:satOff val="23029"/>
              <a:lumOff val="9673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E684FDAC-3627-4497-A040-41C254C1D734}"/>
              </a:ext>
            </a:extLst>
          </p:cNvPr>
          <p:cNvSpPr/>
          <p:nvPr/>
        </p:nvSpPr>
        <p:spPr>
          <a:xfrm>
            <a:off x="5637137" y="1363314"/>
            <a:ext cx="630885" cy="627840"/>
          </a:xfrm>
          <a:custGeom>
            <a:avLst/>
            <a:gdLst>
              <a:gd name="connsiteX0" fmla="*/ 0 w 1100954"/>
              <a:gd name="connsiteY0" fmla="*/ 550301 h 1100602"/>
              <a:gd name="connsiteX1" fmla="*/ 550477 w 1100954"/>
              <a:gd name="connsiteY1" fmla="*/ 0 h 1100602"/>
              <a:gd name="connsiteX2" fmla="*/ 1100954 w 1100954"/>
              <a:gd name="connsiteY2" fmla="*/ 550301 h 1100602"/>
              <a:gd name="connsiteX3" fmla="*/ 550477 w 1100954"/>
              <a:gd name="connsiteY3" fmla="*/ 1100602 h 1100602"/>
              <a:gd name="connsiteX4" fmla="*/ 0 w 1100954"/>
              <a:gd name="connsiteY4" fmla="*/ 550301 h 1100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0954" h="1100602">
                <a:moveTo>
                  <a:pt x="0" y="550301"/>
                </a:moveTo>
                <a:cubicBezTo>
                  <a:pt x="0" y="246378"/>
                  <a:pt x="246457" y="0"/>
                  <a:pt x="550477" y="0"/>
                </a:cubicBezTo>
                <a:cubicBezTo>
                  <a:pt x="854497" y="0"/>
                  <a:pt x="1100954" y="246378"/>
                  <a:pt x="1100954" y="550301"/>
                </a:cubicBezTo>
                <a:cubicBezTo>
                  <a:pt x="1100954" y="854224"/>
                  <a:pt x="854497" y="1100602"/>
                  <a:pt x="550477" y="1100602"/>
                </a:cubicBezTo>
                <a:cubicBezTo>
                  <a:pt x="246457" y="1100602"/>
                  <a:pt x="0" y="854224"/>
                  <a:pt x="0" y="550301"/>
                </a:cubicBezTo>
                <a:close/>
              </a:path>
            </a:pathLst>
          </a:custGeom>
          <a:solidFill>
            <a:srgbClr val="6143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06157"/>
              <a:satOff val="25908"/>
              <a:lumOff val="10883"/>
              <a:alphaOff val="0"/>
            </a:schemeClr>
          </a:fillRef>
          <a:effectRef idx="0">
            <a:schemeClr val="accent3">
              <a:hueOff val="506157"/>
              <a:satOff val="25908"/>
              <a:lumOff val="1088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702" tIns="177663" rIns="177702" bIns="177663" numCol="1" spcCol="936" anchor="ctr" anchorCtr="0">
            <a:noAutofit/>
          </a:bodyPr>
          <a:lstStyle/>
          <a:p>
            <a:pPr algn="ctr" defTabSz="68748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500" dirty="0">
              <a:solidFill>
                <a:srgbClr val="FFD85F"/>
              </a:solidFill>
            </a:endParaRPr>
          </a:p>
        </p:txBody>
      </p:sp>
      <p:sp>
        <p:nvSpPr>
          <p:cNvPr id="12" name="Oval 15">
            <a:extLst>
              <a:ext uri="{FF2B5EF4-FFF2-40B4-BE49-F238E27FC236}">
                <a16:creationId xmlns:a16="http://schemas.microsoft.com/office/drawing/2014/main" id="{50D9EFF9-5537-45FD-AA94-7BC046252A0F}"/>
              </a:ext>
            </a:extLst>
          </p:cNvPr>
          <p:cNvSpPr/>
          <p:nvPr/>
        </p:nvSpPr>
        <p:spPr>
          <a:xfrm>
            <a:off x="5141904" y="2121228"/>
            <a:ext cx="284410" cy="283123"/>
          </a:xfrm>
          <a:prstGeom prst="ellipse">
            <a:avLst/>
          </a:prstGeom>
          <a:solidFill>
            <a:srgbClr val="0D0D0D"/>
          </a:solidFill>
          <a:ln w="254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62397"/>
              <a:satOff val="28787"/>
              <a:lumOff val="12092"/>
              <a:alphaOff val="0"/>
            </a:schemeClr>
          </a:fillRef>
          <a:effectRef idx="0">
            <a:schemeClr val="accent3">
              <a:hueOff val="562397"/>
              <a:satOff val="28787"/>
              <a:lumOff val="12092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Oval 16">
            <a:extLst>
              <a:ext uri="{FF2B5EF4-FFF2-40B4-BE49-F238E27FC236}">
                <a16:creationId xmlns:a16="http://schemas.microsoft.com/office/drawing/2014/main" id="{54CF3E9E-F4AB-411E-A067-6E4577CEC15F}"/>
              </a:ext>
            </a:extLst>
          </p:cNvPr>
          <p:cNvSpPr/>
          <p:nvPr/>
        </p:nvSpPr>
        <p:spPr>
          <a:xfrm>
            <a:off x="2393135" y="3534269"/>
            <a:ext cx="182849" cy="182201"/>
          </a:xfrm>
          <a:prstGeom prst="ellipse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618636"/>
              <a:satOff val="31665"/>
              <a:lumOff val="13301"/>
              <a:alphaOff val="0"/>
            </a:schemeClr>
          </a:fillRef>
          <a:effectRef idx="0">
            <a:schemeClr val="accent3">
              <a:hueOff val="618636"/>
              <a:satOff val="31665"/>
              <a:lumOff val="13301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Oval 54">
            <a:extLst>
              <a:ext uri="{FF2B5EF4-FFF2-40B4-BE49-F238E27FC236}">
                <a16:creationId xmlns:a16="http://schemas.microsoft.com/office/drawing/2014/main" id="{1C2B70F7-C7E9-43CC-AA3E-F9FC6510E000}"/>
              </a:ext>
            </a:extLst>
          </p:cNvPr>
          <p:cNvSpPr/>
          <p:nvPr/>
        </p:nvSpPr>
        <p:spPr>
          <a:xfrm>
            <a:off x="5190569" y="3223721"/>
            <a:ext cx="566286" cy="563749"/>
          </a:xfrm>
          <a:prstGeom prst="ellipse">
            <a:avLst/>
          </a:prstGeom>
          <a:solidFill>
            <a:srgbClr val="23232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49917"/>
              <a:satOff val="23029"/>
              <a:lumOff val="9673"/>
              <a:alphaOff val="0"/>
            </a:schemeClr>
          </a:fillRef>
          <a:effectRef idx="0">
            <a:schemeClr val="accent3">
              <a:hueOff val="449917"/>
              <a:satOff val="23029"/>
              <a:lumOff val="9673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429942DC-0CA9-4B8D-A5A5-9C0D6AD698FA}"/>
              </a:ext>
            </a:extLst>
          </p:cNvPr>
          <p:cNvSpPr>
            <a:spLocks noEditPoints="1"/>
          </p:cNvSpPr>
          <p:nvPr/>
        </p:nvSpPr>
        <p:spPr bwMode="auto">
          <a:xfrm>
            <a:off x="2547502" y="2365419"/>
            <a:ext cx="336202" cy="261244"/>
          </a:xfrm>
          <a:custGeom>
            <a:avLst/>
            <a:gdLst>
              <a:gd name="T0" fmla="*/ 451 w 771"/>
              <a:gd name="T1" fmla="*/ 411 h 602"/>
              <a:gd name="T2" fmla="*/ 457 w 771"/>
              <a:gd name="T3" fmla="*/ 396 h 602"/>
              <a:gd name="T4" fmla="*/ 459 w 771"/>
              <a:gd name="T5" fmla="*/ 388 h 602"/>
              <a:gd name="T6" fmla="*/ 463 w 771"/>
              <a:gd name="T7" fmla="*/ 372 h 602"/>
              <a:gd name="T8" fmla="*/ 464 w 771"/>
              <a:gd name="T9" fmla="*/ 365 h 602"/>
              <a:gd name="T10" fmla="*/ 466 w 771"/>
              <a:gd name="T11" fmla="*/ 341 h 602"/>
              <a:gd name="T12" fmla="*/ 233 w 771"/>
              <a:gd name="T13" fmla="*/ 139 h 602"/>
              <a:gd name="T14" fmla="*/ 201 w 771"/>
              <a:gd name="T15" fmla="*/ 141 h 602"/>
              <a:gd name="T16" fmla="*/ 201 w 771"/>
              <a:gd name="T17" fmla="*/ 141 h 602"/>
              <a:gd name="T18" fmla="*/ 0 w 771"/>
              <a:gd name="T19" fmla="*/ 341 h 602"/>
              <a:gd name="T20" fmla="*/ 61 w 771"/>
              <a:gd name="T21" fmla="*/ 477 h 602"/>
              <a:gd name="T22" fmla="*/ 37 w 771"/>
              <a:gd name="T23" fmla="*/ 602 h 602"/>
              <a:gd name="T24" fmla="*/ 129 w 771"/>
              <a:gd name="T25" fmla="*/ 522 h 602"/>
              <a:gd name="T26" fmla="*/ 233 w 771"/>
              <a:gd name="T27" fmla="*/ 544 h 602"/>
              <a:gd name="T28" fmla="*/ 363 w 771"/>
              <a:gd name="T29" fmla="*/ 509 h 602"/>
              <a:gd name="T30" fmla="*/ 363 w 771"/>
              <a:gd name="T31" fmla="*/ 509 h 602"/>
              <a:gd name="T32" fmla="*/ 383 w 771"/>
              <a:gd name="T33" fmla="*/ 496 h 602"/>
              <a:gd name="T34" fmla="*/ 389 w 771"/>
              <a:gd name="T35" fmla="*/ 491 h 602"/>
              <a:gd name="T36" fmla="*/ 402 w 771"/>
              <a:gd name="T37" fmla="*/ 480 h 602"/>
              <a:gd name="T38" fmla="*/ 408 w 771"/>
              <a:gd name="T39" fmla="*/ 474 h 602"/>
              <a:gd name="T40" fmla="*/ 419 w 771"/>
              <a:gd name="T41" fmla="*/ 462 h 602"/>
              <a:gd name="T42" fmla="*/ 424 w 771"/>
              <a:gd name="T43" fmla="*/ 457 h 602"/>
              <a:gd name="T44" fmla="*/ 448 w 771"/>
              <a:gd name="T45" fmla="*/ 417 h 602"/>
              <a:gd name="T46" fmla="*/ 451 w 771"/>
              <a:gd name="T47" fmla="*/ 411 h 602"/>
              <a:gd name="T48" fmla="*/ 771 w 771"/>
              <a:gd name="T49" fmla="*/ 263 h 602"/>
              <a:gd name="T50" fmla="*/ 771 w 771"/>
              <a:gd name="T51" fmla="*/ 263 h 602"/>
              <a:gd name="T52" fmla="*/ 469 w 771"/>
              <a:gd name="T53" fmla="*/ 0 h 602"/>
              <a:gd name="T54" fmla="*/ 243 w 771"/>
              <a:gd name="T55" fmla="*/ 89 h 602"/>
              <a:gd name="T56" fmla="*/ 508 w 771"/>
              <a:gd name="T57" fmla="*/ 341 h 602"/>
              <a:gd name="T58" fmla="*/ 424 w 771"/>
              <a:gd name="T59" fmla="*/ 523 h 602"/>
              <a:gd name="T60" fmla="*/ 469 w 771"/>
              <a:gd name="T61" fmla="*/ 526 h 602"/>
              <a:gd name="T62" fmla="*/ 603 w 771"/>
              <a:gd name="T63" fmla="*/ 498 h 602"/>
              <a:gd name="T64" fmla="*/ 722 w 771"/>
              <a:gd name="T65" fmla="*/ 602 h 602"/>
              <a:gd name="T66" fmla="*/ 692 w 771"/>
              <a:gd name="T67" fmla="*/ 440 h 602"/>
              <a:gd name="T68" fmla="*/ 771 w 771"/>
              <a:gd name="T69" fmla="*/ 263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1" h="602">
                <a:moveTo>
                  <a:pt x="451" y="411"/>
                </a:moveTo>
                <a:cubicBezTo>
                  <a:pt x="453" y="406"/>
                  <a:pt x="455" y="401"/>
                  <a:pt x="457" y="396"/>
                </a:cubicBezTo>
                <a:cubicBezTo>
                  <a:pt x="458" y="393"/>
                  <a:pt x="458" y="391"/>
                  <a:pt x="459" y="388"/>
                </a:cubicBezTo>
                <a:cubicBezTo>
                  <a:pt x="460" y="383"/>
                  <a:pt x="462" y="377"/>
                  <a:pt x="463" y="372"/>
                </a:cubicBezTo>
                <a:cubicBezTo>
                  <a:pt x="463" y="370"/>
                  <a:pt x="464" y="367"/>
                  <a:pt x="464" y="365"/>
                </a:cubicBezTo>
                <a:cubicBezTo>
                  <a:pt x="465" y="357"/>
                  <a:pt x="466" y="349"/>
                  <a:pt x="466" y="341"/>
                </a:cubicBezTo>
                <a:cubicBezTo>
                  <a:pt x="466" y="230"/>
                  <a:pt x="361" y="139"/>
                  <a:pt x="233" y="139"/>
                </a:cubicBezTo>
                <a:cubicBezTo>
                  <a:pt x="222" y="139"/>
                  <a:pt x="212" y="140"/>
                  <a:pt x="201" y="141"/>
                </a:cubicBezTo>
                <a:lnTo>
                  <a:pt x="201" y="141"/>
                </a:lnTo>
                <a:cubicBezTo>
                  <a:pt x="88" y="154"/>
                  <a:pt x="0" y="239"/>
                  <a:pt x="0" y="341"/>
                </a:cubicBezTo>
                <a:cubicBezTo>
                  <a:pt x="0" y="394"/>
                  <a:pt x="23" y="441"/>
                  <a:pt x="61" y="477"/>
                </a:cubicBezTo>
                <a:lnTo>
                  <a:pt x="37" y="602"/>
                </a:lnTo>
                <a:lnTo>
                  <a:pt x="129" y="522"/>
                </a:lnTo>
                <a:cubicBezTo>
                  <a:pt x="161" y="536"/>
                  <a:pt x="196" y="544"/>
                  <a:pt x="233" y="544"/>
                </a:cubicBezTo>
                <a:cubicBezTo>
                  <a:pt x="281" y="544"/>
                  <a:pt x="325" y="531"/>
                  <a:pt x="363" y="509"/>
                </a:cubicBezTo>
                <a:cubicBezTo>
                  <a:pt x="363" y="509"/>
                  <a:pt x="363" y="509"/>
                  <a:pt x="363" y="509"/>
                </a:cubicBezTo>
                <a:cubicBezTo>
                  <a:pt x="370" y="505"/>
                  <a:pt x="376" y="500"/>
                  <a:pt x="383" y="496"/>
                </a:cubicBezTo>
                <a:cubicBezTo>
                  <a:pt x="385" y="494"/>
                  <a:pt x="387" y="493"/>
                  <a:pt x="389" y="491"/>
                </a:cubicBezTo>
                <a:cubicBezTo>
                  <a:pt x="393" y="487"/>
                  <a:pt x="398" y="484"/>
                  <a:pt x="402" y="480"/>
                </a:cubicBezTo>
                <a:cubicBezTo>
                  <a:pt x="404" y="478"/>
                  <a:pt x="406" y="476"/>
                  <a:pt x="408" y="474"/>
                </a:cubicBezTo>
                <a:cubicBezTo>
                  <a:pt x="412" y="470"/>
                  <a:pt x="415" y="466"/>
                  <a:pt x="419" y="462"/>
                </a:cubicBezTo>
                <a:cubicBezTo>
                  <a:pt x="421" y="460"/>
                  <a:pt x="422" y="458"/>
                  <a:pt x="424" y="457"/>
                </a:cubicBezTo>
                <a:cubicBezTo>
                  <a:pt x="433" y="445"/>
                  <a:pt x="442" y="431"/>
                  <a:pt x="448" y="417"/>
                </a:cubicBezTo>
                <a:cubicBezTo>
                  <a:pt x="449" y="415"/>
                  <a:pt x="450" y="413"/>
                  <a:pt x="451" y="411"/>
                </a:cubicBezTo>
                <a:close/>
                <a:moveTo>
                  <a:pt x="771" y="263"/>
                </a:moveTo>
                <a:lnTo>
                  <a:pt x="771" y="263"/>
                </a:lnTo>
                <a:cubicBezTo>
                  <a:pt x="771" y="118"/>
                  <a:pt x="635" y="0"/>
                  <a:pt x="469" y="0"/>
                </a:cubicBezTo>
                <a:cubicBezTo>
                  <a:pt x="379" y="0"/>
                  <a:pt x="299" y="35"/>
                  <a:pt x="243" y="89"/>
                </a:cubicBezTo>
                <a:cubicBezTo>
                  <a:pt x="390" y="94"/>
                  <a:pt x="508" y="205"/>
                  <a:pt x="508" y="341"/>
                </a:cubicBezTo>
                <a:cubicBezTo>
                  <a:pt x="508" y="413"/>
                  <a:pt x="476" y="477"/>
                  <a:pt x="424" y="523"/>
                </a:cubicBezTo>
                <a:cubicBezTo>
                  <a:pt x="439" y="525"/>
                  <a:pt x="453" y="526"/>
                  <a:pt x="469" y="526"/>
                </a:cubicBezTo>
                <a:cubicBezTo>
                  <a:pt x="517" y="526"/>
                  <a:pt x="563" y="516"/>
                  <a:pt x="603" y="498"/>
                </a:cubicBezTo>
                <a:lnTo>
                  <a:pt x="722" y="602"/>
                </a:lnTo>
                <a:lnTo>
                  <a:pt x="692" y="440"/>
                </a:lnTo>
                <a:cubicBezTo>
                  <a:pt x="741" y="393"/>
                  <a:pt x="771" y="331"/>
                  <a:pt x="771" y="2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56" tIns="33678" rIns="67356" bIns="33678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Freeform 37">
            <a:extLst>
              <a:ext uri="{FF2B5EF4-FFF2-40B4-BE49-F238E27FC236}">
                <a16:creationId xmlns:a16="http://schemas.microsoft.com/office/drawing/2014/main" id="{0A3AC71E-2EB6-43ED-8A6D-F506742486E7}"/>
              </a:ext>
            </a:extLst>
          </p:cNvPr>
          <p:cNvSpPr>
            <a:spLocks noEditPoints="1"/>
          </p:cNvSpPr>
          <p:nvPr/>
        </p:nvSpPr>
        <p:spPr bwMode="auto">
          <a:xfrm>
            <a:off x="5351313" y="3381155"/>
            <a:ext cx="255451" cy="276034"/>
          </a:xfrm>
          <a:custGeom>
            <a:avLst/>
            <a:gdLst>
              <a:gd name="T0" fmla="*/ 38 w 566"/>
              <a:gd name="T1" fmla="*/ 38 h 613"/>
              <a:gd name="T2" fmla="*/ 151 w 566"/>
              <a:gd name="T3" fmla="*/ 37 h 613"/>
              <a:gd name="T4" fmla="*/ 271 w 566"/>
              <a:gd name="T5" fmla="*/ 5 h 613"/>
              <a:gd name="T6" fmla="*/ 283 w 566"/>
              <a:gd name="T7" fmla="*/ 0 h 613"/>
              <a:gd name="T8" fmla="*/ 294 w 566"/>
              <a:gd name="T9" fmla="*/ 5 h 613"/>
              <a:gd name="T10" fmla="*/ 415 w 566"/>
              <a:gd name="T11" fmla="*/ 37 h 613"/>
              <a:gd name="T12" fmla="*/ 528 w 566"/>
              <a:gd name="T13" fmla="*/ 38 h 613"/>
              <a:gd name="T14" fmla="*/ 566 w 566"/>
              <a:gd name="T15" fmla="*/ 33 h 613"/>
              <a:gd name="T16" fmla="*/ 566 w 566"/>
              <a:gd name="T17" fmla="*/ 77 h 613"/>
              <a:gd name="T18" fmla="*/ 486 w 566"/>
              <a:gd name="T19" fmla="*/ 464 h 613"/>
              <a:gd name="T20" fmla="*/ 291 w 566"/>
              <a:gd name="T21" fmla="*/ 611 h 613"/>
              <a:gd name="T22" fmla="*/ 283 w 566"/>
              <a:gd name="T23" fmla="*/ 613 h 613"/>
              <a:gd name="T24" fmla="*/ 275 w 566"/>
              <a:gd name="T25" fmla="*/ 611 h 613"/>
              <a:gd name="T26" fmla="*/ 80 w 566"/>
              <a:gd name="T27" fmla="*/ 464 h 613"/>
              <a:gd name="T28" fmla="*/ 0 w 566"/>
              <a:gd name="T29" fmla="*/ 77 h 613"/>
              <a:gd name="T30" fmla="*/ 0 w 566"/>
              <a:gd name="T31" fmla="*/ 33 h 613"/>
              <a:gd name="T32" fmla="*/ 38 w 566"/>
              <a:gd name="T33" fmla="*/ 38 h 613"/>
              <a:gd name="T34" fmla="*/ 283 w 566"/>
              <a:gd name="T35" fmla="*/ 312 h 613"/>
              <a:gd name="T36" fmla="*/ 283 w 566"/>
              <a:gd name="T37" fmla="*/ 312 h 613"/>
              <a:gd name="T38" fmla="*/ 472 w 566"/>
              <a:gd name="T39" fmla="*/ 312 h 613"/>
              <a:gd name="T40" fmla="*/ 496 w 566"/>
              <a:gd name="T41" fmla="*/ 117 h 613"/>
              <a:gd name="T42" fmla="*/ 407 w 566"/>
              <a:gd name="T43" fmla="*/ 113 h 613"/>
              <a:gd name="T44" fmla="*/ 283 w 566"/>
              <a:gd name="T45" fmla="*/ 81 h 613"/>
              <a:gd name="T46" fmla="*/ 283 w 566"/>
              <a:gd name="T47" fmla="*/ 312 h 613"/>
              <a:gd name="T48" fmla="*/ 283 w 566"/>
              <a:gd name="T49" fmla="*/ 535 h 613"/>
              <a:gd name="T50" fmla="*/ 283 w 566"/>
              <a:gd name="T51" fmla="*/ 535 h 613"/>
              <a:gd name="T52" fmla="*/ 283 w 566"/>
              <a:gd name="T53" fmla="*/ 312 h 613"/>
              <a:gd name="T54" fmla="*/ 94 w 566"/>
              <a:gd name="T55" fmla="*/ 312 h 613"/>
              <a:gd name="T56" fmla="*/ 137 w 566"/>
              <a:gd name="T57" fmla="*/ 423 h 613"/>
              <a:gd name="T58" fmla="*/ 283 w 566"/>
              <a:gd name="T59" fmla="*/ 535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66" h="613">
                <a:moveTo>
                  <a:pt x="38" y="38"/>
                </a:moveTo>
                <a:cubicBezTo>
                  <a:pt x="74" y="43"/>
                  <a:pt x="112" y="42"/>
                  <a:pt x="151" y="37"/>
                </a:cubicBezTo>
                <a:cubicBezTo>
                  <a:pt x="190" y="32"/>
                  <a:pt x="230" y="21"/>
                  <a:pt x="271" y="5"/>
                </a:cubicBezTo>
                <a:lnTo>
                  <a:pt x="283" y="0"/>
                </a:lnTo>
                <a:lnTo>
                  <a:pt x="294" y="5"/>
                </a:lnTo>
                <a:cubicBezTo>
                  <a:pt x="336" y="21"/>
                  <a:pt x="376" y="32"/>
                  <a:pt x="415" y="37"/>
                </a:cubicBezTo>
                <a:cubicBezTo>
                  <a:pt x="454" y="42"/>
                  <a:pt x="491" y="43"/>
                  <a:pt x="528" y="38"/>
                </a:cubicBezTo>
                <a:lnTo>
                  <a:pt x="566" y="33"/>
                </a:lnTo>
                <a:lnTo>
                  <a:pt x="566" y="77"/>
                </a:lnTo>
                <a:cubicBezTo>
                  <a:pt x="564" y="260"/>
                  <a:pt x="534" y="382"/>
                  <a:pt x="486" y="464"/>
                </a:cubicBezTo>
                <a:cubicBezTo>
                  <a:pt x="436" y="550"/>
                  <a:pt x="368" y="591"/>
                  <a:pt x="291" y="611"/>
                </a:cubicBezTo>
                <a:lnTo>
                  <a:pt x="283" y="613"/>
                </a:lnTo>
                <a:lnTo>
                  <a:pt x="275" y="611"/>
                </a:lnTo>
                <a:cubicBezTo>
                  <a:pt x="198" y="591"/>
                  <a:pt x="130" y="550"/>
                  <a:pt x="80" y="464"/>
                </a:cubicBezTo>
                <a:cubicBezTo>
                  <a:pt x="32" y="382"/>
                  <a:pt x="2" y="260"/>
                  <a:pt x="0" y="77"/>
                </a:cubicBezTo>
                <a:lnTo>
                  <a:pt x="0" y="33"/>
                </a:lnTo>
                <a:lnTo>
                  <a:pt x="38" y="38"/>
                </a:lnTo>
                <a:close/>
                <a:moveTo>
                  <a:pt x="283" y="312"/>
                </a:moveTo>
                <a:lnTo>
                  <a:pt x="283" y="312"/>
                </a:lnTo>
                <a:lnTo>
                  <a:pt x="472" y="312"/>
                </a:lnTo>
                <a:cubicBezTo>
                  <a:pt x="485" y="259"/>
                  <a:pt x="493" y="195"/>
                  <a:pt x="496" y="117"/>
                </a:cubicBezTo>
                <a:cubicBezTo>
                  <a:pt x="467" y="119"/>
                  <a:pt x="437" y="117"/>
                  <a:pt x="407" y="113"/>
                </a:cubicBezTo>
                <a:cubicBezTo>
                  <a:pt x="367" y="108"/>
                  <a:pt x="325" y="97"/>
                  <a:pt x="283" y="81"/>
                </a:cubicBezTo>
                <a:lnTo>
                  <a:pt x="283" y="312"/>
                </a:lnTo>
                <a:close/>
                <a:moveTo>
                  <a:pt x="283" y="535"/>
                </a:moveTo>
                <a:lnTo>
                  <a:pt x="283" y="535"/>
                </a:lnTo>
                <a:lnTo>
                  <a:pt x="283" y="312"/>
                </a:lnTo>
                <a:lnTo>
                  <a:pt x="94" y="312"/>
                </a:lnTo>
                <a:cubicBezTo>
                  <a:pt x="105" y="357"/>
                  <a:pt x="120" y="393"/>
                  <a:pt x="137" y="423"/>
                </a:cubicBezTo>
                <a:cubicBezTo>
                  <a:pt x="174" y="486"/>
                  <a:pt x="225" y="518"/>
                  <a:pt x="283" y="5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7356" tIns="33678" rIns="67356" bIns="33678" numCol="1" anchor="t" anchorCtr="0" compatLnSpc="1"/>
          <a:lstStyle/>
          <a:p>
            <a:endParaRPr lang="zh-CN" altLang="en-US" dirty="0">
              <a:solidFill>
                <a:srgbClr val="FFD85F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Freeform 359">
            <a:extLst>
              <a:ext uri="{FF2B5EF4-FFF2-40B4-BE49-F238E27FC236}">
                <a16:creationId xmlns:a16="http://schemas.microsoft.com/office/drawing/2014/main" id="{1FF5120D-1CCE-446D-850C-39ECCCD5E3A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25939" y="1495697"/>
            <a:ext cx="288043" cy="359646"/>
          </a:xfrm>
          <a:custGeom>
            <a:avLst/>
            <a:gdLst>
              <a:gd name="T0" fmla="*/ 144 w 177"/>
              <a:gd name="T1" fmla="*/ 61 h 222"/>
              <a:gd name="T2" fmla="*/ 144 w 177"/>
              <a:gd name="T3" fmla="*/ 222 h 222"/>
              <a:gd name="T4" fmla="*/ 177 w 177"/>
              <a:gd name="T5" fmla="*/ 222 h 222"/>
              <a:gd name="T6" fmla="*/ 177 w 177"/>
              <a:gd name="T7" fmla="*/ 61 h 222"/>
              <a:gd name="T8" fmla="*/ 144 w 177"/>
              <a:gd name="T9" fmla="*/ 61 h 222"/>
              <a:gd name="T10" fmla="*/ 96 w 177"/>
              <a:gd name="T11" fmla="*/ 222 h 222"/>
              <a:gd name="T12" fmla="*/ 130 w 177"/>
              <a:gd name="T13" fmla="*/ 222 h 222"/>
              <a:gd name="T14" fmla="*/ 130 w 177"/>
              <a:gd name="T15" fmla="*/ 90 h 222"/>
              <a:gd name="T16" fmla="*/ 96 w 177"/>
              <a:gd name="T17" fmla="*/ 90 h 222"/>
              <a:gd name="T18" fmla="*/ 96 w 177"/>
              <a:gd name="T19" fmla="*/ 222 h 222"/>
              <a:gd name="T20" fmla="*/ 47 w 177"/>
              <a:gd name="T21" fmla="*/ 222 h 222"/>
              <a:gd name="T22" fmla="*/ 80 w 177"/>
              <a:gd name="T23" fmla="*/ 222 h 222"/>
              <a:gd name="T24" fmla="*/ 80 w 177"/>
              <a:gd name="T25" fmla="*/ 0 h 222"/>
              <a:gd name="T26" fmla="*/ 47 w 177"/>
              <a:gd name="T27" fmla="*/ 0 h 222"/>
              <a:gd name="T28" fmla="*/ 47 w 177"/>
              <a:gd name="T29" fmla="*/ 222 h 222"/>
              <a:gd name="T30" fmla="*/ 0 w 177"/>
              <a:gd name="T31" fmla="*/ 222 h 222"/>
              <a:gd name="T32" fmla="*/ 33 w 177"/>
              <a:gd name="T33" fmla="*/ 222 h 222"/>
              <a:gd name="T34" fmla="*/ 33 w 177"/>
              <a:gd name="T35" fmla="*/ 139 h 222"/>
              <a:gd name="T36" fmla="*/ 0 w 177"/>
              <a:gd name="T37" fmla="*/ 139 h 222"/>
              <a:gd name="T38" fmla="*/ 0 w 177"/>
              <a:gd name="T39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7" h="222">
                <a:moveTo>
                  <a:pt x="144" y="61"/>
                </a:moveTo>
                <a:lnTo>
                  <a:pt x="144" y="222"/>
                </a:lnTo>
                <a:lnTo>
                  <a:pt x="177" y="222"/>
                </a:lnTo>
                <a:lnTo>
                  <a:pt x="177" y="61"/>
                </a:lnTo>
                <a:lnTo>
                  <a:pt x="144" y="61"/>
                </a:lnTo>
                <a:close/>
                <a:moveTo>
                  <a:pt x="96" y="222"/>
                </a:moveTo>
                <a:lnTo>
                  <a:pt x="130" y="222"/>
                </a:lnTo>
                <a:lnTo>
                  <a:pt x="130" y="90"/>
                </a:lnTo>
                <a:lnTo>
                  <a:pt x="96" y="90"/>
                </a:lnTo>
                <a:lnTo>
                  <a:pt x="96" y="222"/>
                </a:lnTo>
                <a:close/>
                <a:moveTo>
                  <a:pt x="47" y="222"/>
                </a:moveTo>
                <a:lnTo>
                  <a:pt x="80" y="222"/>
                </a:lnTo>
                <a:lnTo>
                  <a:pt x="80" y="0"/>
                </a:lnTo>
                <a:lnTo>
                  <a:pt x="47" y="0"/>
                </a:lnTo>
                <a:lnTo>
                  <a:pt x="47" y="222"/>
                </a:lnTo>
                <a:close/>
                <a:moveTo>
                  <a:pt x="0" y="222"/>
                </a:moveTo>
                <a:lnTo>
                  <a:pt x="33" y="222"/>
                </a:lnTo>
                <a:lnTo>
                  <a:pt x="33" y="139"/>
                </a:lnTo>
                <a:lnTo>
                  <a:pt x="0" y="139"/>
                </a:lnTo>
                <a:lnTo>
                  <a:pt x="0" y="2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89809" tIns="44904" rIns="89809" bIns="44904" numCol="1" anchor="t" anchorCtr="0" compatLnSpc="1"/>
          <a:lstStyle/>
          <a:p>
            <a:endParaRPr lang="zh-CN" altLang="en-US" sz="1800" dirty="0">
              <a:solidFill>
                <a:srgbClr val="FFD85F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55039C8-99D0-46BC-99D1-62B45163883F}"/>
              </a:ext>
            </a:extLst>
          </p:cNvPr>
          <p:cNvSpPr txBox="1"/>
          <p:nvPr/>
        </p:nvSpPr>
        <p:spPr>
          <a:xfrm>
            <a:off x="429291" y="225699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ACD797C-6B6A-41C6-A2DA-7984D1777136}"/>
              </a:ext>
            </a:extLst>
          </p:cNvPr>
          <p:cNvSpPr txBox="1"/>
          <p:nvPr/>
        </p:nvSpPr>
        <p:spPr>
          <a:xfrm>
            <a:off x="429291" y="302854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0EFB3B8-608C-48A1-87CF-6DFFEA0812F2}"/>
              </a:ext>
            </a:extLst>
          </p:cNvPr>
          <p:cNvSpPr txBox="1"/>
          <p:nvPr/>
        </p:nvSpPr>
        <p:spPr>
          <a:xfrm>
            <a:off x="6268022" y="143699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E02824-DA68-4818-B668-C7C26B79B423}"/>
              </a:ext>
            </a:extLst>
          </p:cNvPr>
          <p:cNvSpPr txBox="1"/>
          <p:nvPr/>
        </p:nvSpPr>
        <p:spPr>
          <a:xfrm>
            <a:off x="5756855" y="32957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12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5" grpId="0" animBg="1"/>
      <p:bldP spid="16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B1E8B65-5EDD-461E-A0B0-8A3DBAD4C62A}"/>
              </a:ext>
            </a:extLst>
          </p:cNvPr>
          <p:cNvSpPr/>
          <p:nvPr/>
        </p:nvSpPr>
        <p:spPr>
          <a:xfrm>
            <a:off x="482902" y="1713053"/>
            <a:ext cx="2447972" cy="2129742"/>
          </a:xfrm>
          <a:prstGeom prst="rect">
            <a:avLst/>
          </a:prstGeom>
          <a:solidFill>
            <a:srgbClr val="0404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DA645B-E83C-49AD-B646-BDC1905CC746}"/>
              </a:ext>
            </a:extLst>
          </p:cNvPr>
          <p:cNvSpPr txBox="1"/>
          <p:nvPr/>
        </p:nvSpPr>
        <p:spPr>
          <a:xfrm>
            <a:off x="723812" y="280724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2015953C-319C-46C5-AB35-0474468F62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303" y="2587594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2C78B0-F935-44BC-9A9A-A574734782AC}"/>
              </a:ext>
            </a:extLst>
          </p:cNvPr>
          <p:cNvSpPr/>
          <p:nvPr/>
        </p:nvSpPr>
        <p:spPr>
          <a:xfrm>
            <a:off x="3225057" y="1713053"/>
            <a:ext cx="2447972" cy="2129742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956C159-88E3-4795-9A06-C92B5D879460}"/>
              </a:ext>
            </a:extLst>
          </p:cNvPr>
          <p:cNvSpPr txBox="1"/>
          <p:nvPr/>
        </p:nvSpPr>
        <p:spPr>
          <a:xfrm>
            <a:off x="3465967" y="280724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DC35D853-7033-4C7A-9681-1D9AABAF4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2458" y="2587594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E1E53E4-8CF6-43E0-ADB2-7AC96FBEBF0C}"/>
              </a:ext>
            </a:extLst>
          </p:cNvPr>
          <p:cNvSpPr/>
          <p:nvPr/>
        </p:nvSpPr>
        <p:spPr>
          <a:xfrm>
            <a:off x="5967212" y="1713053"/>
            <a:ext cx="2447972" cy="2129742"/>
          </a:xfrm>
          <a:prstGeom prst="rect">
            <a:avLst/>
          </a:prstGeom>
          <a:solidFill>
            <a:srgbClr val="0404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AC931D-299F-4240-9F96-F2B48F604922}"/>
              </a:ext>
            </a:extLst>
          </p:cNvPr>
          <p:cNvSpPr txBox="1"/>
          <p:nvPr/>
        </p:nvSpPr>
        <p:spPr>
          <a:xfrm>
            <a:off x="6208122" y="280724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9EAFEC47-485A-4ACF-9321-044745561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4613" y="2587594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80AC7AE7-78DF-4BC9-82F6-19CEF0308101}"/>
              </a:ext>
            </a:extLst>
          </p:cNvPr>
          <p:cNvSpPr>
            <a:spLocks noEditPoints="1"/>
          </p:cNvSpPr>
          <p:nvPr/>
        </p:nvSpPr>
        <p:spPr bwMode="auto">
          <a:xfrm>
            <a:off x="1543779" y="2084066"/>
            <a:ext cx="323910" cy="302127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F886FA42-1E3C-4ADF-BDA3-39F6C5EBE11C}"/>
              </a:ext>
            </a:extLst>
          </p:cNvPr>
          <p:cNvSpPr>
            <a:spLocks noEditPoints="1"/>
          </p:cNvSpPr>
          <p:nvPr/>
        </p:nvSpPr>
        <p:spPr bwMode="auto">
          <a:xfrm>
            <a:off x="4285934" y="2095002"/>
            <a:ext cx="323910" cy="302127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5215D84F-E739-416E-A501-5DBFACAD3F70}"/>
              </a:ext>
            </a:extLst>
          </p:cNvPr>
          <p:cNvSpPr>
            <a:spLocks noEditPoints="1"/>
          </p:cNvSpPr>
          <p:nvPr/>
        </p:nvSpPr>
        <p:spPr bwMode="auto">
          <a:xfrm>
            <a:off x="7028089" y="2095002"/>
            <a:ext cx="323910" cy="302127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9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9DF25E0-EC67-4402-AC28-E714810253CC}"/>
              </a:ext>
            </a:extLst>
          </p:cNvPr>
          <p:cNvSpPr/>
          <p:nvPr/>
        </p:nvSpPr>
        <p:spPr bwMode="auto">
          <a:xfrm>
            <a:off x="3838610" y="1433732"/>
            <a:ext cx="1466781" cy="1470263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rgbClr val="61437C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765B9FD-83FB-4EB3-B319-B62C1A673D86}"/>
              </a:ext>
            </a:extLst>
          </p:cNvPr>
          <p:cNvSpPr/>
          <p:nvPr/>
        </p:nvSpPr>
        <p:spPr bwMode="auto">
          <a:xfrm>
            <a:off x="4570485" y="2169873"/>
            <a:ext cx="1468800" cy="1470263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226D6EEE-783F-49E3-8C30-A065505DC5FC}"/>
              </a:ext>
            </a:extLst>
          </p:cNvPr>
          <p:cNvSpPr/>
          <p:nvPr/>
        </p:nvSpPr>
        <p:spPr bwMode="auto">
          <a:xfrm>
            <a:off x="3103705" y="2169873"/>
            <a:ext cx="1466781" cy="1470263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A7B27C43-6418-4FA7-A5A3-FDEC54B59EA6}"/>
              </a:ext>
            </a:extLst>
          </p:cNvPr>
          <p:cNvSpPr/>
          <p:nvPr/>
        </p:nvSpPr>
        <p:spPr bwMode="auto">
          <a:xfrm>
            <a:off x="3838610" y="2903994"/>
            <a:ext cx="1466781" cy="1472282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rgbClr val="61437C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BF9B94C0-8833-4804-A15C-36CDB4CD51CE}"/>
              </a:ext>
            </a:extLst>
          </p:cNvPr>
          <p:cNvSpPr>
            <a:spLocks noEditPoints="1"/>
          </p:cNvSpPr>
          <p:nvPr/>
        </p:nvSpPr>
        <p:spPr bwMode="auto">
          <a:xfrm>
            <a:off x="1742084" y="1343861"/>
            <a:ext cx="244824" cy="329058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BFE6FB61-2867-4C38-8DBA-5E4B79436399}"/>
              </a:ext>
            </a:extLst>
          </p:cNvPr>
          <p:cNvSpPr>
            <a:spLocks noEditPoints="1"/>
          </p:cNvSpPr>
          <p:nvPr/>
        </p:nvSpPr>
        <p:spPr bwMode="auto">
          <a:xfrm>
            <a:off x="7085266" y="1345376"/>
            <a:ext cx="273430" cy="324008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0C18A20-2A03-4F8B-B29D-8379A04EC664}"/>
              </a:ext>
            </a:extLst>
          </p:cNvPr>
          <p:cNvSpPr>
            <a:spLocks noEditPoints="1"/>
          </p:cNvSpPr>
          <p:nvPr/>
        </p:nvSpPr>
        <p:spPr bwMode="auto">
          <a:xfrm>
            <a:off x="7081900" y="3188749"/>
            <a:ext cx="280162" cy="369454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1E685D16-1C6B-488E-9521-A1BBB9B7917A}"/>
              </a:ext>
            </a:extLst>
          </p:cNvPr>
          <p:cNvSpPr>
            <a:spLocks noEditPoints="1"/>
          </p:cNvSpPr>
          <p:nvPr/>
        </p:nvSpPr>
        <p:spPr bwMode="auto">
          <a:xfrm>
            <a:off x="1702541" y="3226452"/>
            <a:ext cx="323910" cy="302127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C156DF6-FE62-4BFD-92C4-F9C37F3AD917}"/>
              </a:ext>
            </a:extLst>
          </p:cNvPr>
          <p:cNvSpPr/>
          <p:nvPr/>
        </p:nvSpPr>
        <p:spPr>
          <a:xfrm>
            <a:off x="3838609" y="2442187"/>
            <a:ext cx="495649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72BA5BF-D89E-4688-90B8-C7EC549C1653}"/>
              </a:ext>
            </a:extLst>
          </p:cNvPr>
          <p:cNvSpPr/>
          <p:nvPr/>
        </p:nvSpPr>
        <p:spPr>
          <a:xfrm>
            <a:off x="3176150" y="2905005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016AF85-BDBD-411C-B03F-4303F650B553}"/>
              </a:ext>
            </a:extLst>
          </p:cNvPr>
          <p:cNvSpPr/>
          <p:nvPr/>
        </p:nvSpPr>
        <p:spPr>
          <a:xfrm>
            <a:off x="4568857" y="2257526"/>
            <a:ext cx="495650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90E51F4-7380-4AEC-9344-AC3FB430003F}"/>
              </a:ext>
            </a:extLst>
          </p:cNvPr>
          <p:cNvSpPr/>
          <p:nvPr/>
        </p:nvSpPr>
        <p:spPr>
          <a:xfrm>
            <a:off x="4162335" y="1813384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9F1DF79-432E-41C3-A008-767F3D0B5F4B}"/>
              </a:ext>
            </a:extLst>
          </p:cNvPr>
          <p:cNvSpPr/>
          <p:nvPr/>
        </p:nvSpPr>
        <p:spPr>
          <a:xfrm>
            <a:off x="4809235" y="2905005"/>
            <a:ext cx="495650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8561412-1933-4772-9505-6ABD209DC570}"/>
              </a:ext>
            </a:extLst>
          </p:cNvPr>
          <p:cNvSpPr/>
          <p:nvPr/>
        </p:nvSpPr>
        <p:spPr>
          <a:xfrm>
            <a:off x="5148064" y="2649758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8A3FDCE-A7F1-4E63-9146-20C6D7A48D4C}"/>
              </a:ext>
            </a:extLst>
          </p:cNvPr>
          <p:cNvSpPr/>
          <p:nvPr/>
        </p:nvSpPr>
        <p:spPr>
          <a:xfrm>
            <a:off x="4090625" y="3135908"/>
            <a:ext cx="495650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3C6DACD-8D5D-488C-B847-39540D7C6B53}"/>
              </a:ext>
            </a:extLst>
          </p:cNvPr>
          <p:cNvSpPr/>
          <p:nvPr/>
        </p:nvSpPr>
        <p:spPr>
          <a:xfrm>
            <a:off x="4162335" y="3770161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0901445-C476-4D4C-8054-3E8E21A59BC1}"/>
              </a:ext>
            </a:extLst>
          </p:cNvPr>
          <p:cNvSpPr txBox="1"/>
          <p:nvPr/>
        </p:nvSpPr>
        <p:spPr>
          <a:xfrm>
            <a:off x="892844" y="181338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AB425F4-F068-4A13-9852-9705085E1941}"/>
              </a:ext>
            </a:extLst>
          </p:cNvPr>
          <p:cNvSpPr txBox="1"/>
          <p:nvPr/>
        </p:nvSpPr>
        <p:spPr>
          <a:xfrm>
            <a:off x="882574" y="373979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026EDC6-7C03-4952-AA17-3DA267CFC8DB}"/>
              </a:ext>
            </a:extLst>
          </p:cNvPr>
          <p:cNvSpPr txBox="1"/>
          <p:nvPr/>
        </p:nvSpPr>
        <p:spPr>
          <a:xfrm>
            <a:off x="6269556" y="181338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9C216E4-BD2A-4ED5-AD86-BE5C2FB46980}"/>
              </a:ext>
            </a:extLst>
          </p:cNvPr>
          <p:cNvSpPr txBox="1"/>
          <p:nvPr/>
        </p:nvSpPr>
        <p:spPr>
          <a:xfrm>
            <a:off x="6259286" y="373979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082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02B514E-6DA4-4772-8A22-9A13D74B7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20825"/>
            <a:ext cx="4572000" cy="1049338"/>
          </a:xfrm>
          <a:prstGeom prst="rect">
            <a:avLst/>
          </a:prstGeom>
          <a:solidFill>
            <a:srgbClr val="61437C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CEE6D65-A103-46A7-8EF7-16FC0F94C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520825"/>
            <a:ext cx="4572000" cy="1049338"/>
          </a:xfrm>
          <a:prstGeom prst="rect">
            <a:avLst/>
          </a:prstGeom>
          <a:solidFill>
            <a:srgbClr val="61437C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9571FA97-D7FF-4053-9E43-055C12D3376C}"/>
              </a:ext>
            </a:extLst>
          </p:cNvPr>
          <p:cNvSpPr>
            <a:spLocks noEditPoints="1"/>
          </p:cNvSpPr>
          <p:nvPr/>
        </p:nvSpPr>
        <p:spPr bwMode="auto">
          <a:xfrm>
            <a:off x="5169327" y="3155292"/>
            <a:ext cx="422275" cy="242888"/>
          </a:xfrm>
          <a:custGeom>
            <a:avLst/>
            <a:gdLst>
              <a:gd name="T0" fmla="*/ 30 w 133"/>
              <a:gd name="T1" fmla="*/ 41 h 76"/>
              <a:gd name="T2" fmla="*/ 30 w 133"/>
              <a:gd name="T3" fmla="*/ 56 h 76"/>
              <a:gd name="T4" fmla="*/ 103 w 133"/>
              <a:gd name="T5" fmla="*/ 56 h 76"/>
              <a:gd name="T6" fmla="*/ 103 w 133"/>
              <a:gd name="T7" fmla="*/ 41 h 76"/>
              <a:gd name="T8" fmla="*/ 99 w 133"/>
              <a:gd name="T9" fmla="*/ 38 h 76"/>
              <a:gd name="T10" fmla="*/ 68 w 133"/>
              <a:gd name="T11" fmla="*/ 51 h 76"/>
              <a:gd name="T12" fmla="*/ 64 w 133"/>
              <a:gd name="T13" fmla="*/ 51 h 76"/>
              <a:gd name="T14" fmla="*/ 33 w 133"/>
              <a:gd name="T15" fmla="*/ 39 h 76"/>
              <a:gd name="T16" fmla="*/ 30 w 133"/>
              <a:gd name="T17" fmla="*/ 41 h 76"/>
              <a:gd name="T18" fmla="*/ 16 w 133"/>
              <a:gd name="T19" fmla="*/ 31 h 76"/>
              <a:gd name="T20" fmla="*/ 16 w 133"/>
              <a:gd name="T21" fmla="*/ 45 h 76"/>
              <a:gd name="T22" fmla="*/ 16 w 133"/>
              <a:gd name="T23" fmla="*/ 45 h 76"/>
              <a:gd name="T24" fmla="*/ 17 w 133"/>
              <a:gd name="T25" fmla="*/ 45 h 76"/>
              <a:gd name="T26" fmla="*/ 19 w 133"/>
              <a:gd name="T27" fmla="*/ 47 h 76"/>
              <a:gd name="T28" fmla="*/ 18 w 133"/>
              <a:gd name="T29" fmla="*/ 50 h 76"/>
              <a:gd name="T30" fmla="*/ 19 w 133"/>
              <a:gd name="T31" fmla="*/ 50 h 76"/>
              <a:gd name="T32" fmla="*/ 19 w 133"/>
              <a:gd name="T33" fmla="*/ 52 h 76"/>
              <a:gd name="T34" fmla="*/ 18 w 133"/>
              <a:gd name="T35" fmla="*/ 52 h 76"/>
              <a:gd name="T36" fmla="*/ 18 w 133"/>
              <a:gd name="T37" fmla="*/ 74 h 76"/>
              <a:gd name="T38" fmla="*/ 17 w 133"/>
              <a:gd name="T39" fmla="*/ 73 h 76"/>
              <a:gd name="T40" fmla="*/ 18 w 133"/>
              <a:gd name="T41" fmla="*/ 71 h 76"/>
              <a:gd name="T42" fmla="*/ 17 w 133"/>
              <a:gd name="T43" fmla="*/ 71 h 76"/>
              <a:gd name="T44" fmla="*/ 15 w 133"/>
              <a:gd name="T45" fmla="*/ 75 h 76"/>
              <a:gd name="T46" fmla="*/ 14 w 133"/>
              <a:gd name="T47" fmla="*/ 75 h 76"/>
              <a:gd name="T48" fmla="*/ 14 w 133"/>
              <a:gd name="T49" fmla="*/ 71 h 76"/>
              <a:gd name="T50" fmla="*/ 13 w 133"/>
              <a:gd name="T51" fmla="*/ 70 h 76"/>
              <a:gd name="T52" fmla="*/ 13 w 133"/>
              <a:gd name="T53" fmla="*/ 73 h 76"/>
              <a:gd name="T54" fmla="*/ 13 w 133"/>
              <a:gd name="T55" fmla="*/ 73 h 76"/>
              <a:gd name="T56" fmla="*/ 12 w 133"/>
              <a:gd name="T57" fmla="*/ 71 h 76"/>
              <a:gd name="T58" fmla="*/ 12 w 133"/>
              <a:gd name="T59" fmla="*/ 72 h 76"/>
              <a:gd name="T60" fmla="*/ 12 w 133"/>
              <a:gd name="T61" fmla="*/ 74 h 76"/>
              <a:gd name="T62" fmla="*/ 12 w 133"/>
              <a:gd name="T63" fmla="*/ 74 h 76"/>
              <a:gd name="T64" fmla="*/ 11 w 133"/>
              <a:gd name="T65" fmla="*/ 52 h 76"/>
              <a:gd name="T66" fmla="*/ 11 w 133"/>
              <a:gd name="T67" fmla="*/ 52 h 76"/>
              <a:gd name="T68" fmla="*/ 11 w 133"/>
              <a:gd name="T69" fmla="*/ 50 h 76"/>
              <a:gd name="T70" fmla="*/ 11 w 133"/>
              <a:gd name="T71" fmla="*/ 50 h 76"/>
              <a:gd name="T72" fmla="*/ 11 w 133"/>
              <a:gd name="T73" fmla="*/ 47 h 76"/>
              <a:gd name="T74" fmla="*/ 13 w 133"/>
              <a:gd name="T75" fmla="*/ 45 h 76"/>
              <a:gd name="T76" fmla="*/ 13 w 133"/>
              <a:gd name="T77" fmla="*/ 45 h 76"/>
              <a:gd name="T78" fmla="*/ 14 w 133"/>
              <a:gd name="T79" fmla="*/ 44 h 76"/>
              <a:gd name="T80" fmla="*/ 14 w 133"/>
              <a:gd name="T81" fmla="*/ 29 h 76"/>
              <a:gd name="T82" fmla="*/ 13 w 133"/>
              <a:gd name="T83" fmla="*/ 28 h 76"/>
              <a:gd name="T84" fmla="*/ 2 w 133"/>
              <a:gd name="T85" fmla="*/ 23 h 76"/>
              <a:gd name="T86" fmla="*/ 2 w 133"/>
              <a:gd name="T87" fmla="*/ 19 h 76"/>
              <a:gd name="T88" fmla="*/ 65 w 133"/>
              <a:gd name="T89" fmla="*/ 0 h 76"/>
              <a:gd name="T90" fmla="*/ 68 w 133"/>
              <a:gd name="T91" fmla="*/ 0 h 76"/>
              <a:gd name="T92" fmla="*/ 131 w 133"/>
              <a:gd name="T93" fmla="*/ 19 h 76"/>
              <a:gd name="T94" fmla="*/ 131 w 133"/>
              <a:gd name="T95" fmla="*/ 23 h 76"/>
              <a:gd name="T96" fmla="*/ 68 w 133"/>
              <a:gd name="T97" fmla="*/ 49 h 76"/>
              <a:gd name="T98" fmla="*/ 64 w 133"/>
              <a:gd name="T99" fmla="*/ 49 h 76"/>
              <a:gd name="T100" fmla="*/ 18 w 133"/>
              <a:gd name="T101" fmla="*/ 30 h 76"/>
              <a:gd name="T102" fmla="*/ 16 w 133"/>
              <a:gd name="T103" fmla="*/ 3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rgbClr val="61437C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1309194B-803A-4DAF-AAE4-9C6983975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9338" y="1706563"/>
            <a:ext cx="36290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b="1" dirty="0">
                <a:solidFill>
                  <a:schemeClr val="bg1"/>
                </a:solidFill>
              </a:rPr>
              <a:t>Insert Header Topic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79CDB461-B46A-4429-B9AA-127452101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0607" y="3092070"/>
            <a:ext cx="5838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60%</a:t>
            </a:r>
          </a:p>
        </p:txBody>
      </p:sp>
      <p:sp>
        <p:nvSpPr>
          <p:cNvPr id="12" name="Text Box 16">
            <a:extLst>
              <a:ext uri="{FF2B5EF4-FFF2-40B4-BE49-F238E27FC236}">
                <a16:creationId xmlns:a16="http://schemas.microsoft.com/office/drawing/2014/main" id="{EC366CC0-9210-4E1D-AB60-89F364F00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8084" y="3108484"/>
            <a:ext cx="5838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77%</a:t>
            </a: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BC64D797-AA0D-4FD9-B815-575E6EAFEFC8}"/>
              </a:ext>
            </a:extLst>
          </p:cNvPr>
          <p:cNvSpPr>
            <a:spLocks noEditPoints="1"/>
          </p:cNvSpPr>
          <p:nvPr/>
        </p:nvSpPr>
        <p:spPr bwMode="auto">
          <a:xfrm>
            <a:off x="831850" y="3127375"/>
            <a:ext cx="422275" cy="242888"/>
          </a:xfrm>
          <a:custGeom>
            <a:avLst/>
            <a:gdLst>
              <a:gd name="T0" fmla="*/ 30 w 133"/>
              <a:gd name="T1" fmla="*/ 41 h 76"/>
              <a:gd name="T2" fmla="*/ 30 w 133"/>
              <a:gd name="T3" fmla="*/ 56 h 76"/>
              <a:gd name="T4" fmla="*/ 103 w 133"/>
              <a:gd name="T5" fmla="*/ 56 h 76"/>
              <a:gd name="T6" fmla="*/ 103 w 133"/>
              <a:gd name="T7" fmla="*/ 41 h 76"/>
              <a:gd name="T8" fmla="*/ 99 w 133"/>
              <a:gd name="T9" fmla="*/ 38 h 76"/>
              <a:gd name="T10" fmla="*/ 68 w 133"/>
              <a:gd name="T11" fmla="*/ 51 h 76"/>
              <a:gd name="T12" fmla="*/ 64 w 133"/>
              <a:gd name="T13" fmla="*/ 51 h 76"/>
              <a:gd name="T14" fmla="*/ 33 w 133"/>
              <a:gd name="T15" fmla="*/ 39 h 76"/>
              <a:gd name="T16" fmla="*/ 30 w 133"/>
              <a:gd name="T17" fmla="*/ 41 h 76"/>
              <a:gd name="T18" fmla="*/ 16 w 133"/>
              <a:gd name="T19" fmla="*/ 31 h 76"/>
              <a:gd name="T20" fmla="*/ 16 w 133"/>
              <a:gd name="T21" fmla="*/ 45 h 76"/>
              <a:gd name="T22" fmla="*/ 16 w 133"/>
              <a:gd name="T23" fmla="*/ 45 h 76"/>
              <a:gd name="T24" fmla="*/ 17 w 133"/>
              <a:gd name="T25" fmla="*/ 45 h 76"/>
              <a:gd name="T26" fmla="*/ 19 w 133"/>
              <a:gd name="T27" fmla="*/ 47 h 76"/>
              <a:gd name="T28" fmla="*/ 18 w 133"/>
              <a:gd name="T29" fmla="*/ 50 h 76"/>
              <a:gd name="T30" fmla="*/ 19 w 133"/>
              <a:gd name="T31" fmla="*/ 50 h 76"/>
              <a:gd name="T32" fmla="*/ 19 w 133"/>
              <a:gd name="T33" fmla="*/ 52 h 76"/>
              <a:gd name="T34" fmla="*/ 18 w 133"/>
              <a:gd name="T35" fmla="*/ 52 h 76"/>
              <a:gd name="T36" fmla="*/ 18 w 133"/>
              <a:gd name="T37" fmla="*/ 74 h 76"/>
              <a:gd name="T38" fmla="*/ 17 w 133"/>
              <a:gd name="T39" fmla="*/ 73 h 76"/>
              <a:gd name="T40" fmla="*/ 18 w 133"/>
              <a:gd name="T41" fmla="*/ 71 h 76"/>
              <a:gd name="T42" fmla="*/ 17 w 133"/>
              <a:gd name="T43" fmla="*/ 71 h 76"/>
              <a:gd name="T44" fmla="*/ 15 w 133"/>
              <a:gd name="T45" fmla="*/ 75 h 76"/>
              <a:gd name="T46" fmla="*/ 14 w 133"/>
              <a:gd name="T47" fmla="*/ 75 h 76"/>
              <a:gd name="T48" fmla="*/ 14 w 133"/>
              <a:gd name="T49" fmla="*/ 71 h 76"/>
              <a:gd name="T50" fmla="*/ 13 w 133"/>
              <a:gd name="T51" fmla="*/ 70 h 76"/>
              <a:gd name="T52" fmla="*/ 13 w 133"/>
              <a:gd name="T53" fmla="*/ 73 h 76"/>
              <a:gd name="T54" fmla="*/ 13 w 133"/>
              <a:gd name="T55" fmla="*/ 73 h 76"/>
              <a:gd name="T56" fmla="*/ 12 w 133"/>
              <a:gd name="T57" fmla="*/ 71 h 76"/>
              <a:gd name="T58" fmla="*/ 12 w 133"/>
              <a:gd name="T59" fmla="*/ 72 h 76"/>
              <a:gd name="T60" fmla="*/ 12 w 133"/>
              <a:gd name="T61" fmla="*/ 74 h 76"/>
              <a:gd name="T62" fmla="*/ 12 w 133"/>
              <a:gd name="T63" fmla="*/ 74 h 76"/>
              <a:gd name="T64" fmla="*/ 11 w 133"/>
              <a:gd name="T65" fmla="*/ 52 h 76"/>
              <a:gd name="T66" fmla="*/ 11 w 133"/>
              <a:gd name="T67" fmla="*/ 52 h 76"/>
              <a:gd name="T68" fmla="*/ 11 w 133"/>
              <a:gd name="T69" fmla="*/ 50 h 76"/>
              <a:gd name="T70" fmla="*/ 11 w 133"/>
              <a:gd name="T71" fmla="*/ 50 h 76"/>
              <a:gd name="T72" fmla="*/ 11 w 133"/>
              <a:gd name="T73" fmla="*/ 47 h 76"/>
              <a:gd name="T74" fmla="*/ 13 w 133"/>
              <a:gd name="T75" fmla="*/ 45 h 76"/>
              <a:gd name="T76" fmla="*/ 13 w 133"/>
              <a:gd name="T77" fmla="*/ 45 h 76"/>
              <a:gd name="T78" fmla="*/ 14 w 133"/>
              <a:gd name="T79" fmla="*/ 44 h 76"/>
              <a:gd name="T80" fmla="*/ 14 w 133"/>
              <a:gd name="T81" fmla="*/ 29 h 76"/>
              <a:gd name="T82" fmla="*/ 13 w 133"/>
              <a:gd name="T83" fmla="*/ 28 h 76"/>
              <a:gd name="T84" fmla="*/ 2 w 133"/>
              <a:gd name="T85" fmla="*/ 23 h 76"/>
              <a:gd name="T86" fmla="*/ 2 w 133"/>
              <a:gd name="T87" fmla="*/ 19 h 76"/>
              <a:gd name="T88" fmla="*/ 65 w 133"/>
              <a:gd name="T89" fmla="*/ 0 h 76"/>
              <a:gd name="T90" fmla="*/ 68 w 133"/>
              <a:gd name="T91" fmla="*/ 0 h 76"/>
              <a:gd name="T92" fmla="*/ 131 w 133"/>
              <a:gd name="T93" fmla="*/ 19 h 76"/>
              <a:gd name="T94" fmla="*/ 131 w 133"/>
              <a:gd name="T95" fmla="*/ 23 h 76"/>
              <a:gd name="T96" fmla="*/ 68 w 133"/>
              <a:gd name="T97" fmla="*/ 49 h 76"/>
              <a:gd name="T98" fmla="*/ 64 w 133"/>
              <a:gd name="T99" fmla="*/ 49 h 76"/>
              <a:gd name="T100" fmla="*/ 18 w 133"/>
              <a:gd name="T101" fmla="*/ 30 h 76"/>
              <a:gd name="T102" fmla="*/ 16 w 133"/>
              <a:gd name="T103" fmla="*/ 3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rgbClr val="61437C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67">
            <a:extLst>
              <a:ext uri="{FF2B5EF4-FFF2-40B4-BE49-F238E27FC236}">
                <a16:creationId xmlns:a16="http://schemas.microsoft.com/office/drawing/2014/main" id="{BFF3CDA7-87FA-486C-AE54-384FAB85711B}"/>
              </a:ext>
            </a:extLst>
          </p:cNvPr>
          <p:cNvSpPr txBox="1"/>
          <p:nvPr/>
        </p:nvSpPr>
        <p:spPr>
          <a:xfrm>
            <a:off x="810731" y="3473469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51ABF03-880B-4C01-82FB-D7522D35227A}"/>
              </a:ext>
            </a:extLst>
          </p:cNvPr>
          <p:cNvSpPr txBox="1"/>
          <p:nvPr/>
        </p:nvSpPr>
        <p:spPr>
          <a:xfrm>
            <a:off x="810696" y="3727385"/>
            <a:ext cx="4012181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67">
            <a:extLst>
              <a:ext uri="{FF2B5EF4-FFF2-40B4-BE49-F238E27FC236}">
                <a16:creationId xmlns:a16="http://schemas.microsoft.com/office/drawing/2014/main" id="{3F5618E0-C7DE-4C43-B8C6-FB31F4C54846}"/>
              </a:ext>
            </a:extLst>
          </p:cNvPr>
          <p:cNvSpPr txBox="1"/>
          <p:nvPr/>
        </p:nvSpPr>
        <p:spPr>
          <a:xfrm>
            <a:off x="5127831" y="3423477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DEA5DC9-3EC6-46E0-AF6C-B67AF8B99108}"/>
              </a:ext>
            </a:extLst>
          </p:cNvPr>
          <p:cNvSpPr txBox="1"/>
          <p:nvPr/>
        </p:nvSpPr>
        <p:spPr>
          <a:xfrm>
            <a:off x="5127796" y="3677393"/>
            <a:ext cx="4012181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86D2DD4-A23F-458E-B0E5-B2DF52A252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" t="760" r="20" b="62535"/>
          <a:stretch/>
        </p:blipFill>
        <p:spPr>
          <a:xfrm>
            <a:off x="289424" y="1569229"/>
            <a:ext cx="3993152" cy="97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6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3B0CA1FA-1BA7-46F3-9724-C95588F24CAF}"/>
              </a:ext>
            </a:extLst>
          </p:cNvPr>
          <p:cNvSpPr/>
          <p:nvPr/>
        </p:nvSpPr>
        <p:spPr>
          <a:xfrm flipH="1">
            <a:off x="662751" y="0"/>
            <a:ext cx="1521648" cy="5219700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6C2B2D-1EB8-4BB1-A997-2C46B4D06C2F}"/>
              </a:ext>
            </a:extLst>
          </p:cNvPr>
          <p:cNvSpPr txBox="1"/>
          <p:nvPr/>
        </p:nvSpPr>
        <p:spPr>
          <a:xfrm>
            <a:off x="1119739" y="192868"/>
            <a:ext cx="60767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演讲结束</a:t>
            </a:r>
            <a:endParaRPr lang="en-US" altLang="zh-CN" sz="2800" b="1" spc="3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spc="3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，谢谢观看</a:t>
            </a:r>
            <a:endParaRPr lang="en-US" altLang="zh-CN" sz="2800" b="1" spc="3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spc="3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B7AED6-DE23-4793-A713-ADDD97FF32A2}"/>
              </a:ext>
            </a:extLst>
          </p:cNvPr>
          <p:cNvSpPr txBox="1"/>
          <p:nvPr/>
        </p:nvSpPr>
        <p:spPr>
          <a:xfrm>
            <a:off x="1633395" y="949668"/>
            <a:ext cx="55100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工作总结 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–</a:t>
            </a:r>
          </a:p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商务报告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–</a:t>
            </a:r>
          </a:p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商业总结 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</a:t>
            </a:r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工作计划</a:t>
            </a: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7DF0B0CB-5F93-4BA2-B265-3BD1636F2FC0}"/>
              </a:ext>
            </a:extLst>
          </p:cNvPr>
          <p:cNvSpPr txBox="1"/>
          <p:nvPr/>
        </p:nvSpPr>
        <p:spPr>
          <a:xfrm rot="5400000">
            <a:off x="-920357" y="2321303"/>
            <a:ext cx="2589125" cy="577091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en-US" sz="3300" b="1" dirty="0">
                <a:cs typeface="+mn-ea"/>
                <a:sym typeface="+mn-lt"/>
              </a:rPr>
              <a:t>POWERPOINT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DCA759E-5E52-441B-89D8-F9E414BE3A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0"/>
            <a:ext cx="6959600" cy="52197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6789092-8EC5-43E5-ADD4-AFF584260616}"/>
              </a:ext>
            </a:extLst>
          </p:cNvPr>
          <p:cNvSpPr txBox="1"/>
          <p:nvPr/>
        </p:nvSpPr>
        <p:spPr>
          <a:xfrm>
            <a:off x="1862836" y="4347852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演讲人：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sz="1000" b="1" spc="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C7C26FF-FAF0-49BF-924B-1572D3BACC88}"/>
              </a:ext>
            </a:extLst>
          </p:cNvPr>
          <p:cNvSpPr txBox="1"/>
          <p:nvPr/>
        </p:nvSpPr>
        <p:spPr>
          <a:xfrm>
            <a:off x="1965782" y="4560890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部门：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sz="1000" b="1" spc="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1C0E595-F1F2-4EA6-BFAB-E063DA3C65FE}"/>
              </a:ext>
            </a:extLst>
          </p:cNvPr>
          <p:cNvSpPr txBox="1"/>
          <p:nvPr/>
        </p:nvSpPr>
        <p:spPr>
          <a:xfrm>
            <a:off x="2184399" y="4766906"/>
            <a:ext cx="22911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日期：</a:t>
            </a:r>
            <a:r>
              <a:rPr lang="en-US" altLang="zh-CN" sz="1000" b="1" spc="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2019.9.9</a:t>
            </a:r>
            <a:endParaRPr lang="zh-CN" altLang="en-US" sz="1000" b="1" spc="6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606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35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85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935F88E-124B-42E1-BDEC-621C41AA04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0"/>
            <a:ext cx="6959600" cy="5219700"/>
          </a:xfrm>
          <a:prstGeom prst="rect">
            <a:avLst/>
          </a:prstGeom>
        </p:spPr>
      </p:pic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DD9A86F4-4111-47D5-9841-9135B59D3461}"/>
              </a:ext>
            </a:extLst>
          </p:cNvPr>
          <p:cNvSpPr/>
          <p:nvPr/>
        </p:nvSpPr>
        <p:spPr>
          <a:xfrm>
            <a:off x="584220" y="0"/>
            <a:ext cx="5083457" cy="5219700"/>
          </a:xfrm>
          <a:prstGeom prst="triangle">
            <a:avLst>
              <a:gd name="adj" fmla="val 3150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94D27B4-569C-4C0C-865A-C4FEE4BF8ABF}"/>
              </a:ext>
            </a:extLst>
          </p:cNvPr>
          <p:cNvSpPr/>
          <p:nvPr/>
        </p:nvSpPr>
        <p:spPr>
          <a:xfrm>
            <a:off x="1566061" y="3521815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90136BD9-4FC8-41B3-B6C7-E95BFA6A00AF}"/>
              </a:ext>
            </a:extLst>
          </p:cNvPr>
          <p:cNvSpPr txBox="1"/>
          <p:nvPr/>
        </p:nvSpPr>
        <p:spPr>
          <a:xfrm>
            <a:off x="1104732" y="3107840"/>
            <a:ext cx="3900901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月度工作概述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75B6573C-4B4D-4967-BD0D-50B79BD7B037}"/>
              </a:ext>
            </a:extLst>
          </p:cNvPr>
          <p:cNvSpPr txBox="1"/>
          <p:nvPr/>
        </p:nvSpPr>
        <p:spPr>
          <a:xfrm>
            <a:off x="8244490" y="4355713"/>
            <a:ext cx="491962" cy="677680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0BE5140B-E8B4-4724-8F70-6BA4B2168926}"/>
              </a:ext>
            </a:extLst>
          </p:cNvPr>
          <p:cNvSpPr txBox="1"/>
          <p:nvPr/>
        </p:nvSpPr>
        <p:spPr>
          <a:xfrm>
            <a:off x="696617" y="3709382"/>
            <a:ext cx="348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0BC89C9F-29EF-4DE3-9637-77ADFA085705}"/>
              </a:ext>
            </a:extLst>
          </p:cNvPr>
          <p:cNvGrpSpPr/>
          <p:nvPr/>
        </p:nvGrpSpPr>
        <p:grpSpPr>
          <a:xfrm>
            <a:off x="1566061" y="2353894"/>
            <a:ext cx="1773219" cy="795085"/>
            <a:chOff x="838200" y="2469939"/>
            <a:chExt cx="1773219" cy="795085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0D8CCB0F-94E2-413B-9FEF-99BECF79D3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1119" y="2469939"/>
              <a:ext cx="492125" cy="434737"/>
            </a:xfrm>
            <a:custGeom>
              <a:avLst/>
              <a:gdLst>
                <a:gd name="T0" fmla="*/ 383 w 385"/>
                <a:gd name="T1" fmla="*/ 320 h 340"/>
                <a:gd name="T2" fmla="*/ 205 w 385"/>
                <a:gd name="T3" fmla="*/ 7 h 340"/>
                <a:gd name="T4" fmla="*/ 193 w 385"/>
                <a:gd name="T5" fmla="*/ 0 h 340"/>
                <a:gd name="T6" fmla="*/ 181 w 385"/>
                <a:gd name="T7" fmla="*/ 7 h 340"/>
                <a:gd name="T8" fmla="*/ 3 w 385"/>
                <a:gd name="T9" fmla="*/ 320 h 340"/>
                <a:gd name="T10" fmla="*/ 3 w 385"/>
                <a:gd name="T11" fmla="*/ 333 h 340"/>
                <a:gd name="T12" fmla="*/ 15 w 385"/>
                <a:gd name="T13" fmla="*/ 340 h 340"/>
                <a:gd name="T14" fmla="*/ 371 w 385"/>
                <a:gd name="T15" fmla="*/ 340 h 340"/>
                <a:gd name="T16" fmla="*/ 383 w 385"/>
                <a:gd name="T17" fmla="*/ 333 h 340"/>
                <a:gd name="T18" fmla="*/ 383 w 385"/>
                <a:gd name="T19" fmla="*/ 320 h 340"/>
                <a:gd name="T20" fmla="*/ 215 w 385"/>
                <a:gd name="T21" fmla="*/ 300 h 340"/>
                <a:gd name="T22" fmla="*/ 171 w 385"/>
                <a:gd name="T23" fmla="*/ 300 h 340"/>
                <a:gd name="T24" fmla="*/ 171 w 385"/>
                <a:gd name="T25" fmla="*/ 260 h 340"/>
                <a:gd name="T26" fmla="*/ 215 w 385"/>
                <a:gd name="T27" fmla="*/ 260 h 340"/>
                <a:gd name="T28" fmla="*/ 215 w 385"/>
                <a:gd name="T29" fmla="*/ 300 h 340"/>
                <a:gd name="T30" fmla="*/ 215 w 385"/>
                <a:gd name="T31" fmla="*/ 230 h 340"/>
                <a:gd name="T32" fmla="*/ 171 w 385"/>
                <a:gd name="T33" fmla="*/ 230 h 340"/>
                <a:gd name="T34" fmla="*/ 171 w 385"/>
                <a:gd name="T35" fmla="*/ 110 h 340"/>
                <a:gd name="T36" fmla="*/ 215 w 385"/>
                <a:gd name="T37" fmla="*/ 110 h 340"/>
                <a:gd name="T38" fmla="*/ 215 w 385"/>
                <a:gd name="T39" fmla="*/ 23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5" h="340">
                  <a:moveTo>
                    <a:pt x="383" y="320"/>
                  </a:moveTo>
                  <a:cubicBezTo>
                    <a:pt x="205" y="7"/>
                    <a:pt x="205" y="7"/>
                    <a:pt x="205" y="7"/>
                  </a:cubicBezTo>
                  <a:cubicBezTo>
                    <a:pt x="202" y="3"/>
                    <a:pt x="198" y="0"/>
                    <a:pt x="193" y="0"/>
                  </a:cubicBezTo>
                  <a:cubicBezTo>
                    <a:pt x="188" y="0"/>
                    <a:pt x="183" y="3"/>
                    <a:pt x="181" y="7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4"/>
                    <a:pt x="0" y="329"/>
                    <a:pt x="3" y="333"/>
                  </a:cubicBezTo>
                  <a:cubicBezTo>
                    <a:pt x="5" y="337"/>
                    <a:pt x="10" y="340"/>
                    <a:pt x="15" y="340"/>
                  </a:cubicBezTo>
                  <a:cubicBezTo>
                    <a:pt x="371" y="340"/>
                    <a:pt x="371" y="340"/>
                    <a:pt x="371" y="340"/>
                  </a:cubicBezTo>
                  <a:cubicBezTo>
                    <a:pt x="376" y="340"/>
                    <a:pt x="380" y="337"/>
                    <a:pt x="383" y="333"/>
                  </a:cubicBezTo>
                  <a:cubicBezTo>
                    <a:pt x="385" y="329"/>
                    <a:pt x="385" y="324"/>
                    <a:pt x="383" y="320"/>
                  </a:cubicBezTo>
                  <a:close/>
                  <a:moveTo>
                    <a:pt x="215" y="300"/>
                  </a:moveTo>
                  <a:cubicBezTo>
                    <a:pt x="171" y="300"/>
                    <a:pt x="171" y="300"/>
                    <a:pt x="171" y="300"/>
                  </a:cubicBezTo>
                  <a:cubicBezTo>
                    <a:pt x="171" y="260"/>
                    <a:pt x="171" y="260"/>
                    <a:pt x="171" y="260"/>
                  </a:cubicBezTo>
                  <a:cubicBezTo>
                    <a:pt x="215" y="260"/>
                    <a:pt x="215" y="260"/>
                    <a:pt x="215" y="260"/>
                  </a:cubicBezTo>
                  <a:lnTo>
                    <a:pt x="215" y="300"/>
                  </a:lnTo>
                  <a:close/>
                  <a:moveTo>
                    <a:pt x="215" y="230"/>
                  </a:moveTo>
                  <a:cubicBezTo>
                    <a:pt x="171" y="230"/>
                    <a:pt x="171" y="230"/>
                    <a:pt x="171" y="23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215" y="110"/>
                    <a:pt x="215" y="110"/>
                    <a:pt x="215" y="110"/>
                  </a:cubicBezTo>
                  <a:lnTo>
                    <a:pt x="215" y="230"/>
                  </a:ln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D6AF4565-F3B7-4C13-A2AD-84C9F23D812F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2952750"/>
              <a:ext cx="1773219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Define the Problem</a:t>
              </a:r>
              <a:endParaRPr lang="en-US" sz="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89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2">
            <a:extLst>
              <a:ext uri="{FF2B5EF4-FFF2-40B4-BE49-F238E27FC236}">
                <a16:creationId xmlns:a16="http://schemas.microsoft.com/office/drawing/2014/main" id="{0013C843-6A50-4400-BF09-B8297D997317}"/>
              </a:ext>
            </a:extLst>
          </p:cNvPr>
          <p:cNvSpPr/>
          <p:nvPr/>
        </p:nvSpPr>
        <p:spPr bwMode="auto">
          <a:xfrm>
            <a:off x="3488787" y="1629371"/>
            <a:ext cx="1792845" cy="2410756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grpSp>
        <p:nvGrpSpPr>
          <p:cNvPr id="7" name="íṧḻîḋê">
            <a:extLst>
              <a:ext uri="{FF2B5EF4-FFF2-40B4-BE49-F238E27FC236}">
                <a16:creationId xmlns:a16="http://schemas.microsoft.com/office/drawing/2014/main" id="{FB21C843-3784-4074-A30B-918E689176CC}"/>
              </a:ext>
            </a:extLst>
          </p:cNvPr>
          <p:cNvGrpSpPr/>
          <p:nvPr/>
        </p:nvGrpSpPr>
        <p:grpSpPr>
          <a:xfrm>
            <a:off x="3114448" y="1230392"/>
            <a:ext cx="2406643" cy="2047743"/>
            <a:chOff x="4511824" y="2580652"/>
            <a:chExt cx="2731732" cy="2324353"/>
          </a:xfrm>
        </p:grpSpPr>
        <p:sp>
          <p:nvSpPr>
            <p:cNvPr id="9" name="îṩḻïḍê">
              <a:extLst>
                <a:ext uri="{FF2B5EF4-FFF2-40B4-BE49-F238E27FC236}">
                  <a16:creationId xmlns:a16="http://schemas.microsoft.com/office/drawing/2014/main" id="{3DFB4D58-64E1-4CDB-A5AE-A7DA613FB423}"/>
                </a:ext>
              </a:extLst>
            </p:cNvPr>
            <p:cNvSpPr/>
            <p:nvPr/>
          </p:nvSpPr>
          <p:spPr>
            <a:xfrm flipH="1">
              <a:off x="4511824" y="3996885"/>
              <a:ext cx="621146" cy="63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38"/>
                  </a:moveTo>
                  <a:lnTo>
                    <a:pt x="119923" y="63127"/>
                  </a:lnTo>
                  <a:lnTo>
                    <a:pt x="119693" y="66177"/>
                  </a:lnTo>
                  <a:lnTo>
                    <a:pt x="119309" y="69189"/>
                  </a:lnTo>
                  <a:lnTo>
                    <a:pt x="118772" y="72123"/>
                  </a:lnTo>
                  <a:lnTo>
                    <a:pt x="118120" y="75057"/>
                  </a:lnTo>
                  <a:lnTo>
                    <a:pt x="117276" y="77915"/>
                  </a:lnTo>
                  <a:lnTo>
                    <a:pt x="116355" y="80694"/>
                  </a:lnTo>
                  <a:lnTo>
                    <a:pt x="115281" y="83397"/>
                  </a:lnTo>
                  <a:lnTo>
                    <a:pt x="114053" y="86023"/>
                  </a:lnTo>
                  <a:lnTo>
                    <a:pt x="112749" y="88610"/>
                  </a:lnTo>
                  <a:lnTo>
                    <a:pt x="111329" y="91119"/>
                  </a:lnTo>
                  <a:lnTo>
                    <a:pt x="109718" y="93590"/>
                  </a:lnTo>
                  <a:lnTo>
                    <a:pt x="108069" y="95907"/>
                  </a:lnTo>
                  <a:lnTo>
                    <a:pt x="106304" y="98185"/>
                  </a:lnTo>
                  <a:lnTo>
                    <a:pt x="104424" y="100386"/>
                  </a:lnTo>
                  <a:lnTo>
                    <a:pt x="102429" y="102432"/>
                  </a:lnTo>
                  <a:lnTo>
                    <a:pt x="100319" y="104440"/>
                  </a:lnTo>
                  <a:lnTo>
                    <a:pt x="98171" y="106332"/>
                  </a:lnTo>
                  <a:lnTo>
                    <a:pt x="95907" y="108108"/>
                  </a:lnTo>
                  <a:lnTo>
                    <a:pt x="93529" y="109768"/>
                  </a:lnTo>
                  <a:lnTo>
                    <a:pt x="91112" y="111312"/>
                  </a:lnTo>
                  <a:lnTo>
                    <a:pt x="88618" y="112779"/>
                  </a:lnTo>
                  <a:lnTo>
                    <a:pt x="86010" y="114131"/>
                  </a:lnTo>
                  <a:lnTo>
                    <a:pt x="83363" y="115289"/>
                  </a:lnTo>
                  <a:lnTo>
                    <a:pt x="80639" y="116370"/>
                  </a:lnTo>
                  <a:lnTo>
                    <a:pt x="77838" y="117335"/>
                  </a:lnTo>
                  <a:lnTo>
                    <a:pt x="75000" y="118146"/>
                  </a:lnTo>
                  <a:lnTo>
                    <a:pt x="72084" y="118803"/>
                  </a:lnTo>
                  <a:lnTo>
                    <a:pt x="69168" y="119343"/>
                  </a:lnTo>
                  <a:lnTo>
                    <a:pt x="66138" y="119729"/>
                  </a:lnTo>
                  <a:lnTo>
                    <a:pt x="63107" y="119922"/>
                  </a:lnTo>
                  <a:lnTo>
                    <a:pt x="60000" y="119999"/>
                  </a:lnTo>
                  <a:lnTo>
                    <a:pt x="56930" y="119922"/>
                  </a:lnTo>
                  <a:lnTo>
                    <a:pt x="53861" y="119729"/>
                  </a:lnTo>
                  <a:lnTo>
                    <a:pt x="50869" y="119343"/>
                  </a:lnTo>
                  <a:lnTo>
                    <a:pt x="47915" y="118803"/>
                  </a:lnTo>
                  <a:lnTo>
                    <a:pt x="45038" y="118146"/>
                  </a:lnTo>
                  <a:lnTo>
                    <a:pt x="42161" y="117335"/>
                  </a:lnTo>
                  <a:lnTo>
                    <a:pt x="39360" y="116370"/>
                  </a:lnTo>
                  <a:lnTo>
                    <a:pt x="36636" y="115289"/>
                  </a:lnTo>
                  <a:lnTo>
                    <a:pt x="33951" y="114131"/>
                  </a:lnTo>
                  <a:lnTo>
                    <a:pt x="31381" y="112779"/>
                  </a:lnTo>
                  <a:lnTo>
                    <a:pt x="28887" y="111312"/>
                  </a:lnTo>
                  <a:lnTo>
                    <a:pt x="26432" y="109768"/>
                  </a:lnTo>
                  <a:lnTo>
                    <a:pt x="24053" y="108108"/>
                  </a:lnTo>
                  <a:lnTo>
                    <a:pt x="21828" y="106332"/>
                  </a:lnTo>
                  <a:lnTo>
                    <a:pt x="19641" y="104440"/>
                  </a:lnTo>
                  <a:lnTo>
                    <a:pt x="17570" y="102432"/>
                  </a:lnTo>
                  <a:lnTo>
                    <a:pt x="15537" y="100386"/>
                  </a:lnTo>
                  <a:lnTo>
                    <a:pt x="13657" y="98185"/>
                  </a:lnTo>
                  <a:lnTo>
                    <a:pt x="11930" y="95907"/>
                  </a:lnTo>
                  <a:lnTo>
                    <a:pt x="10242" y="93590"/>
                  </a:lnTo>
                  <a:lnTo>
                    <a:pt x="8670" y="91119"/>
                  </a:lnTo>
                  <a:lnTo>
                    <a:pt x="7212" y="88610"/>
                  </a:lnTo>
                  <a:lnTo>
                    <a:pt x="5907" y="86023"/>
                  </a:lnTo>
                  <a:lnTo>
                    <a:pt x="4680" y="83397"/>
                  </a:lnTo>
                  <a:lnTo>
                    <a:pt x="3606" y="80694"/>
                  </a:lnTo>
                  <a:lnTo>
                    <a:pt x="2685" y="77915"/>
                  </a:lnTo>
                  <a:lnTo>
                    <a:pt x="1879" y="75057"/>
                  </a:lnTo>
                  <a:lnTo>
                    <a:pt x="1189" y="72123"/>
                  </a:lnTo>
                  <a:lnTo>
                    <a:pt x="690" y="69189"/>
                  </a:lnTo>
                  <a:lnTo>
                    <a:pt x="268" y="66177"/>
                  </a:lnTo>
                  <a:lnTo>
                    <a:pt x="76" y="63127"/>
                  </a:lnTo>
                  <a:lnTo>
                    <a:pt x="0" y="60038"/>
                  </a:lnTo>
                  <a:lnTo>
                    <a:pt x="76" y="56949"/>
                  </a:lnTo>
                  <a:lnTo>
                    <a:pt x="268" y="53899"/>
                  </a:lnTo>
                  <a:lnTo>
                    <a:pt x="690" y="50888"/>
                  </a:lnTo>
                  <a:lnTo>
                    <a:pt x="1189" y="47953"/>
                  </a:lnTo>
                  <a:lnTo>
                    <a:pt x="1879" y="45057"/>
                  </a:lnTo>
                  <a:lnTo>
                    <a:pt x="2685" y="42200"/>
                  </a:lnTo>
                  <a:lnTo>
                    <a:pt x="3606" y="39420"/>
                  </a:lnTo>
                  <a:lnTo>
                    <a:pt x="4680" y="36718"/>
                  </a:lnTo>
                  <a:lnTo>
                    <a:pt x="5907" y="34015"/>
                  </a:lnTo>
                  <a:lnTo>
                    <a:pt x="7212" y="31428"/>
                  </a:lnTo>
                  <a:lnTo>
                    <a:pt x="8670" y="28957"/>
                  </a:lnTo>
                  <a:lnTo>
                    <a:pt x="10242" y="26486"/>
                  </a:lnTo>
                  <a:lnTo>
                    <a:pt x="11930" y="24131"/>
                  </a:lnTo>
                  <a:lnTo>
                    <a:pt x="13657" y="21891"/>
                  </a:lnTo>
                  <a:lnTo>
                    <a:pt x="15537" y="19729"/>
                  </a:lnTo>
                  <a:lnTo>
                    <a:pt x="17570" y="17644"/>
                  </a:lnTo>
                  <a:lnTo>
                    <a:pt x="19641" y="15637"/>
                  </a:lnTo>
                  <a:lnTo>
                    <a:pt x="21828" y="13745"/>
                  </a:lnTo>
                  <a:lnTo>
                    <a:pt x="24053" y="11969"/>
                  </a:lnTo>
                  <a:lnTo>
                    <a:pt x="26432" y="10270"/>
                  </a:lnTo>
                  <a:lnTo>
                    <a:pt x="28887" y="8725"/>
                  </a:lnTo>
                  <a:lnTo>
                    <a:pt x="31381" y="7297"/>
                  </a:lnTo>
                  <a:lnTo>
                    <a:pt x="33951" y="5945"/>
                  </a:lnTo>
                  <a:lnTo>
                    <a:pt x="36636" y="4749"/>
                  </a:lnTo>
                  <a:lnTo>
                    <a:pt x="39360" y="3706"/>
                  </a:lnTo>
                  <a:lnTo>
                    <a:pt x="42161" y="2741"/>
                  </a:lnTo>
                  <a:lnTo>
                    <a:pt x="45038" y="1930"/>
                  </a:lnTo>
                  <a:lnTo>
                    <a:pt x="47915" y="1274"/>
                  </a:lnTo>
                  <a:lnTo>
                    <a:pt x="50869" y="733"/>
                  </a:lnTo>
                  <a:lnTo>
                    <a:pt x="53861" y="347"/>
                  </a:lnTo>
                  <a:lnTo>
                    <a:pt x="56930" y="115"/>
                  </a:lnTo>
                  <a:lnTo>
                    <a:pt x="60000" y="0"/>
                  </a:lnTo>
                  <a:lnTo>
                    <a:pt x="63107" y="115"/>
                  </a:lnTo>
                  <a:lnTo>
                    <a:pt x="66138" y="347"/>
                  </a:lnTo>
                  <a:lnTo>
                    <a:pt x="69168" y="733"/>
                  </a:lnTo>
                  <a:lnTo>
                    <a:pt x="72084" y="1274"/>
                  </a:lnTo>
                  <a:lnTo>
                    <a:pt x="75000" y="1930"/>
                  </a:lnTo>
                  <a:lnTo>
                    <a:pt x="77838" y="2741"/>
                  </a:lnTo>
                  <a:lnTo>
                    <a:pt x="80639" y="3706"/>
                  </a:lnTo>
                  <a:lnTo>
                    <a:pt x="83363" y="4749"/>
                  </a:lnTo>
                  <a:lnTo>
                    <a:pt x="86010" y="5945"/>
                  </a:lnTo>
                  <a:lnTo>
                    <a:pt x="88618" y="7297"/>
                  </a:lnTo>
                  <a:lnTo>
                    <a:pt x="91112" y="8725"/>
                  </a:lnTo>
                  <a:lnTo>
                    <a:pt x="93529" y="10270"/>
                  </a:lnTo>
                  <a:lnTo>
                    <a:pt x="95907" y="11969"/>
                  </a:lnTo>
                  <a:lnTo>
                    <a:pt x="98171" y="13745"/>
                  </a:lnTo>
                  <a:lnTo>
                    <a:pt x="100319" y="15637"/>
                  </a:lnTo>
                  <a:lnTo>
                    <a:pt x="102429" y="17644"/>
                  </a:lnTo>
                  <a:lnTo>
                    <a:pt x="104424" y="19729"/>
                  </a:lnTo>
                  <a:lnTo>
                    <a:pt x="106304" y="21891"/>
                  </a:lnTo>
                  <a:lnTo>
                    <a:pt x="108069" y="24131"/>
                  </a:lnTo>
                  <a:lnTo>
                    <a:pt x="109718" y="26486"/>
                  </a:lnTo>
                  <a:lnTo>
                    <a:pt x="111329" y="28957"/>
                  </a:lnTo>
                  <a:lnTo>
                    <a:pt x="112749" y="31428"/>
                  </a:lnTo>
                  <a:lnTo>
                    <a:pt x="114053" y="34015"/>
                  </a:lnTo>
                  <a:lnTo>
                    <a:pt x="115281" y="36718"/>
                  </a:lnTo>
                  <a:lnTo>
                    <a:pt x="116355" y="39420"/>
                  </a:lnTo>
                  <a:lnTo>
                    <a:pt x="117276" y="42200"/>
                  </a:lnTo>
                  <a:lnTo>
                    <a:pt x="118120" y="45057"/>
                  </a:lnTo>
                  <a:lnTo>
                    <a:pt x="118772" y="47953"/>
                  </a:lnTo>
                  <a:lnTo>
                    <a:pt x="119309" y="50888"/>
                  </a:lnTo>
                  <a:lnTo>
                    <a:pt x="119693" y="53899"/>
                  </a:lnTo>
                  <a:lnTo>
                    <a:pt x="119923" y="56949"/>
                  </a:lnTo>
                  <a:lnTo>
                    <a:pt x="120000" y="60038"/>
                  </a:ln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îŝḻiḑê">
              <a:extLst>
                <a:ext uri="{FF2B5EF4-FFF2-40B4-BE49-F238E27FC236}">
                  <a16:creationId xmlns:a16="http://schemas.microsoft.com/office/drawing/2014/main" id="{7E072095-9039-4A03-A278-030829D898B8}"/>
                </a:ext>
              </a:extLst>
            </p:cNvPr>
            <p:cNvSpPr/>
            <p:nvPr/>
          </p:nvSpPr>
          <p:spPr>
            <a:xfrm flipH="1">
              <a:off x="4997336" y="3579822"/>
              <a:ext cx="438911" cy="4489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2"/>
                  </a:moveTo>
                  <a:lnTo>
                    <a:pt x="119945" y="63088"/>
                  </a:lnTo>
                  <a:lnTo>
                    <a:pt x="119674" y="66095"/>
                  </a:lnTo>
                  <a:lnTo>
                    <a:pt x="119294" y="69157"/>
                  </a:lnTo>
                  <a:lnTo>
                    <a:pt x="118751" y="72109"/>
                  </a:lnTo>
                  <a:lnTo>
                    <a:pt x="118100" y="75006"/>
                  </a:lnTo>
                  <a:lnTo>
                    <a:pt x="117286" y="77904"/>
                  </a:lnTo>
                  <a:lnTo>
                    <a:pt x="116309" y="80637"/>
                  </a:lnTo>
                  <a:lnTo>
                    <a:pt x="115278" y="83371"/>
                  </a:lnTo>
                  <a:lnTo>
                    <a:pt x="114084" y="86050"/>
                  </a:lnTo>
                  <a:lnTo>
                    <a:pt x="112727" y="88619"/>
                  </a:lnTo>
                  <a:lnTo>
                    <a:pt x="111316" y="91134"/>
                  </a:lnTo>
                  <a:lnTo>
                    <a:pt x="109687" y="93594"/>
                  </a:lnTo>
                  <a:lnTo>
                    <a:pt x="108059" y="95890"/>
                  </a:lnTo>
                  <a:lnTo>
                    <a:pt x="106268" y="98186"/>
                  </a:lnTo>
                  <a:lnTo>
                    <a:pt x="104369" y="100373"/>
                  </a:lnTo>
                  <a:lnTo>
                    <a:pt x="102360" y="102451"/>
                  </a:lnTo>
                  <a:lnTo>
                    <a:pt x="100298" y="104419"/>
                  </a:lnTo>
                  <a:lnTo>
                    <a:pt x="98127" y="106332"/>
                  </a:lnTo>
                  <a:lnTo>
                    <a:pt x="95902" y="108082"/>
                  </a:lnTo>
                  <a:lnTo>
                    <a:pt x="93514" y="109776"/>
                  </a:lnTo>
                  <a:lnTo>
                    <a:pt x="91126" y="111307"/>
                  </a:lnTo>
                  <a:lnTo>
                    <a:pt x="88575" y="112783"/>
                  </a:lnTo>
                  <a:lnTo>
                    <a:pt x="85970" y="114095"/>
                  </a:lnTo>
                  <a:lnTo>
                    <a:pt x="83310" y="115298"/>
                  </a:lnTo>
                  <a:lnTo>
                    <a:pt x="80597" y="116337"/>
                  </a:lnTo>
                  <a:lnTo>
                    <a:pt x="77829" y="117321"/>
                  </a:lnTo>
                  <a:lnTo>
                    <a:pt x="74952" y="118141"/>
                  </a:lnTo>
                  <a:lnTo>
                    <a:pt x="72075" y="118797"/>
                  </a:lnTo>
                  <a:lnTo>
                    <a:pt x="69145" y="119289"/>
                  </a:lnTo>
                  <a:lnTo>
                    <a:pt x="66105" y="119726"/>
                  </a:lnTo>
                  <a:lnTo>
                    <a:pt x="63066" y="119945"/>
                  </a:lnTo>
                  <a:lnTo>
                    <a:pt x="59972" y="120000"/>
                  </a:lnTo>
                  <a:lnTo>
                    <a:pt x="56933" y="119945"/>
                  </a:lnTo>
                  <a:lnTo>
                    <a:pt x="53839" y="119726"/>
                  </a:lnTo>
                  <a:lnTo>
                    <a:pt x="50800" y="119289"/>
                  </a:lnTo>
                  <a:lnTo>
                    <a:pt x="47869" y="118797"/>
                  </a:lnTo>
                  <a:lnTo>
                    <a:pt x="44993" y="118141"/>
                  </a:lnTo>
                  <a:lnTo>
                    <a:pt x="42116" y="117321"/>
                  </a:lnTo>
                  <a:lnTo>
                    <a:pt x="39348" y="116337"/>
                  </a:lnTo>
                  <a:lnTo>
                    <a:pt x="36635" y="115298"/>
                  </a:lnTo>
                  <a:lnTo>
                    <a:pt x="33921" y="114095"/>
                  </a:lnTo>
                  <a:lnTo>
                    <a:pt x="31370" y="112783"/>
                  </a:lnTo>
                  <a:lnTo>
                    <a:pt x="28873" y="111307"/>
                  </a:lnTo>
                  <a:lnTo>
                    <a:pt x="26431" y="109776"/>
                  </a:lnTo>
                  <a:lnTo>
                    <a:pt x="24097" y="108082"/>
                  </a:lnTo>
                  <a:lnTo>
                    <a:pt x="21818" y="106332"/>
                  </a:lnTo>
                  <a:lnTo>
                    <a:pt x="19647" y="104419"/>
                  </a:lnTo>
                  <a:lnTo>
                    <a:pt x="17584" y="102451"/>
                  </a:lnTo>
                  <a:lnTo>
                    <a:pt x="15576" y="100373"/>
                  </a:lnTo>
                  <a:lnTo>
                    <a:pt x="13677" y="98186"/>
                  </a:lnTo>
                  <a:lnTo>
                    <a:pt x="11886" y="95890"/>
                  </a:lnTo>
                  <a:lnTo>
                    <a:pt x="10257" y="93594"/>
                  </a:lnTo>
                  <a:lnTo>
                    <a:pt x="8629" y="91134"/>
                  </a:lnTo>
                  <a:lnTo>
                    <a:pt x="7218" y="88619"/>
                  </a:lnTo>
                  <a:lnTo>
                    <a:pt x="5861" y="86050"/>
                  </a:lnTo>
                  <a:lnTo>
                    <a:pt x="4721" y="83371"/>
                  </a:lnTo>
                  <a:lnTo>
                    <a:pt x="3636" y="80637"/>
                  </a:lnTo>
                  <a:lnTo>
                    <a:pt x="2713" y="77904"/>
                  </a:lnTo>
                  <a:lnTo>
                    <a:pt x="1845" y="75006"/>
                  </a:lnTo>
                  <a:lnTo>
                    <a:pt x="1194" y="72109"/>
                  </a:lnTo>
                  <a:lnTo>
                    <a:pt x="705" y="69157"/>
                  </a:lnTo>
                  <a:lnTo>
                    <a:pt x="271" y="66095"/>
                  </a:lnTo>
                  <a:lnTo>
                    <a:pt x="54" y="63088"/>
                  </a:lnTo>
                  <a:lnTo>
                    <a:pt x="0" y="59972"/>
                  </a:lnTo>
                  <a:lnTo>
                    <a:pt x="54" y="56911"/>
                  </a:lnTo>
                  <a:lnTo>
                    <a:pt x="271" y="53904"/>
                  </a:lnTo>
                  <a:lnTo>
                    <a:pt x="705" y="50897"/>
                  </a:lnTo>
                  <a:lnTo>
                    <a:pt x="1194" y="47945"/>
                  </a:lnTo>
                  <a:lnTo>
                    <a:pt x="1845" y="45047"/>
                  </a:lnTo>
                  <a:lnTo>
                    <a:pt x="2713" y="42150"/>
                  </a:lnTo>
                  <a:lnTo>
                    <a:pt x="3636" y="39362"/>
                  </a:lnTo>
                  <a:lnTo>
                    <a:pt x="4721" y="36628"/>
                  </a:lnTo>
                  <a:lnTo>
                    <a:pt x="5861" y="33949"/>
                  </a:lnTo>
                  <a:lnTo>
                    <a:pt x="7218" y="31380"/>
                  </a:lnTo>
                  <a:lnTo>
                    <a:pt x="8629" y="28865"/>
                  </a:lnTo>
                  <a:lnTo>
                    <a:pt x="10257" y="26460"/>
                  </a:lnTo>
                  <a:lnTo>
                    <a:pt x="11886" y="24109"/>
                  </a:lnTo>
                  <a:lnTo>
                    <a:pt x="13677" y="21813"/>
                  </a:lnTo>
                  <a:lnTo>
                    <a:pt x="15576" y="19681"/>
                  </a:lnTo>
                  <a:lnTo>
                    <a:pt x="17584" y="17548"/>
                  </a:lnTo>
                  <a:lnTo>
                    <a:pt x="19647" y="15580"/>
                  </a:lnTo>
                  <a:lnTo>
                    <a:pt x="21818" y="13722"/>
                  </a:lnTo>
                  <a:lnTo>
                    <a:pt x="24097" y="11917"/>
                  </a:lnTo>
                  <a:lnTo>
                    <a:pt x="26431" y="10223"/>
                  </a:lnTo>
                  <a:lnTo>
                    <a:pt x="28873" y="8692"/>
                  </a:lnTo>
                  <a:lnTo>
                    <a:pt x="31370" y="7216"/>
                  </a:lnTo>
                  <a:lnTo>
                    <a:pt x="33921" y="5904"/>
                  </a:lnTo>
                  <a:lnTo>
                    <a:pt x="36635" y="4701"/>
                  </a:lnTo>
                  <a:lnTo>
                    <a:pt x="39348" y="3662"/>
                  </a:lnTo>
                  <a:lnTo>
                    <a:pt x="42116" y="2733"/>
                  </a:lnTo>
                  <a:lnTo>
                    <a:pt x="44993" y="1913"/>
                  </a:lnTo>
                  <a:lnTo>
                    <a:pt x="47869" y="1257"/>
                  </a:lnTo>
                  <a:lnTo>
                    <a:pt x="50800" y="710"/>
                  </a:lnTo>
                  <a:lnTo>
                    <a:pt x="53839" y="273"/>
                  </a:lnTo>
                  <a:lnTo>
                    <a:pt x="56933" y="54"/>
                  </a:lnTo>
                  <a:lnTo>
                    <a:pt x="59972" y="0"/>
                  </a:lnTo>
                  <a:lnTo>
                    <a:pt x="63066" y="54"/>
                  </a:lnTo>
                  <a:lnTo>
                    <a:pt x="66105" y="273"/>
                  </a:lnTo>
                  <a:lnTo>
                    <a:pt x="69145" y="710"/>
                  </a:lnTo>
                  <a:lnTo>
                    <a:pt x="72075" y="1257"/>
                  </a:lnTo>
                  <a:lnTo>
                    <a:pt x="74952" y="1913"/>
                  </a:lnTo>
                  <a:lnTo>
                    <a:pt x="77829" y="2733"/>
                  </a:lnTo>
                  <a:lnTo>
                    <a:pt x="80597" y="3662"/>
                  </a:lnTo>
                  <a:lnTo>
                    <a:pt x="83310" y="4701"/>
                  </a:lnTo>
                  <a:lnTo>
                    <a:pt x="85970" y="5904"/>
                  </a:lnTo>
                  <a:lnTo>
                    <a:pt x="88575" y="7216"/>
                  </a:lnTo>
                  <a:lnTo>
                    <a:pt x="91126" y="8692"/>
                  </a:lnTo>
                  <a:lnTo>
                    <a:pt x="93514" y="10223"/>
                  </a:lnTo>
                  <a:lnTo>
                    <a:pt x="95902" y="11917"/>
                  </a:lnTo>
                  <a:lnTo>
                    <a:pt x="98127" y="13722"/>
                  </a:lnTo>
                  <a:lnTo>
                    <a:pt x="100298" y="15580"/>
                  </a:lnTo>
                  <a:lnTo>
                    <a:pt x="102360" y="17548"/>
                  </a:lnTo>
                  <a:lnTo>
                    <a:pt x="104369" y="19681"/>
                  </a:lnTo>
                  <a:lnTo>
                    <a:pt x="106268" y="21813"/>
                  </a:lnTo>
                  <a:lnTo>
                    <a:pt x="108059" y="24109"/>
                  </a:lnTo>
                  <a:lnTo>
                    <a:pt x="109687" y="26460"/>
                  </a:lnTo>
                  <a:lnTo>
                    <a:pt x="111316" y="28865"/>
                  </a:lnTo>
                  <a:lnTo>
                    <a:pt x="112727" y="31380"/>
                  </a:lnTo>
                  <a:lnTo>
                    <a:pt x="114084" y="33949"/>
                  </a:lnTo>
                  <a:lnTo>
                    <a:pt x="115278" y="36628"/>
                  </a:lnTo>
                  <a:lnTo>
                    <a:pt x="116309" y="39362"/>
                  </a:lnTo>
                  <a:lnTo>
                    <a:pt x="117286" y="42150"/>
                  </a:lnTo>
                  <a:lnTo>
                    <a:pt x="118100" y="45047"/>
                  </a:lnTo>
                  <a:lnTo>
                    <a:pt x="118751" y="47945"/>
                  </a:lnTo>
                  <a:lnTo>
                    <a:pt x="119294" y="50897"/>
                  </a:lnTo>
                  <a:lnTo>
                    <a:pt x="119674" y="53904"/>
                  </a:lnTo>
                  <a:lnTo>
                    <a:pt x="119945" y="56911"/>
                  </a:lnTo>
                  <a:lnTo>
                    <a:pt x="120000" y="5997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îṡlîḋè">
              <a:extLst>
                <a:ext uri="{FF2B5EF4-FFF2-40B4-BE49-F238E27FC236}">
                  <a16:creationId xmlns:a16="http://schemas.microsoft.com/office/drawing/2014/main" id="{23F6728A-C521-417E-9181-2AD78B7DE9F8}"/>
                </a:ext>
              </a:extLst>
            </p:cNvPr>
            <p:cNvSpPr/>
            <p:nvPr/>
          </p:nvSpPr>
          <p:spPr>
            <a:xfrm flipH="1">
              <a:off x="5333070" y="2580652"/>
              <a:ext cx="908791" cy="9304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73"/>
                  </a:moveTo>
                  <a:lnTo>
                    <a:pt x="119921" y="63059"/>
                  </a:lnTo>
                  <a:lnTo>
                    <a:pt x="119685" y="66118"/>
                  </a:lnTo>
                  <a:lnTo>
                    <a:pt x="119318" y="69098"/>
                  </a:lnTo>
                  <a:lnTo>
                    <a:pt x="118768" y="72079"/>
                  </a:lnTo>
                  <a:lnTo>
                    <a:pt x="118113" y="74980"/>
                  </a:lnTo>
                  <a:lnTo>
                    <a:pt x="117327" y="77828"/>
                  </a:lnTo>
                  <a:lnTo>
                    <a:pt x="116358" y="80624"/>
                  </a:lnTo>
                  <a:lnTo>
                    <a:pt x="115283" y="83340"/>
                  </a:lnTo>
                  <a:lnTo>
                    <a:pt x="114104" y="85978"/>
                  </a:lnTo>
                  <a:lnTo>
                    <a:pt x="112768" y="88562"/>
                  </a:lnTo>
                  <a:lnTo>
                    <a:pt x="111301" y="91094"/>
                  </a:lnTo>
                  <a:lnTo>
                    <a:pt x="109755" y="93547"/>
                  </a:lnTo>
                  <a:lnTo>
                    <a:pt x="108078" y="95868"/>
                  </a:lnTo>
                  <a:lnTo>
                    <a:pt x="106323" y="98162"/>
                  </a:lnTo>
                  <a:lnTo>
                    <a:pt x="104410" y="100325"/>
                  </a:lnTo>
                  <a:lnTo>
                    <a:pt x="102445" y="102408"/>
                  </a:lnTo>
                  <a:lnTo>
                    <a:pt x="100349" y="104386"/>
                  </a:lnTo>
                  <a:lnTo>
                    <a:pt x="98148" y="106285"/>
                  </a:lnTo>
                  <a:lnTo>
                    <a:pt x="95895" y="108079"/>
                  </a:lnTo>
                  <a:lnTo>
                    <a:pt x="93537" y="109740"/>
                  </a:lnTo>
                  <a:lnTo>
                    <a:pt x="91126" y="111296"/>
                  </a:lnTo>
                  <a:lnTo>
                    <a:pt x="88611" y="112747"/>
                  </a:lnTo>
                  <a:lnTo>
                    <a:pt x="86017" y="114065"/>
                  </a:lnTo>
                  <a:lnTo>
                    <a:pt x="83371" y="115252"/>
                  </a:lnTo>
                  <a:lnTo>
                    <a:pt x="80620" y="116334"/>
                  </a:lnTo>
                  <a:lnTo>
                    <a:pt x="77842" y="117283"/>
                  </a:lnTo>
                  <a:lnTo>
                    <a:pt x="75013" y="118074"/>
                  </a:lnTo>
                  <a:lnTo>
                    <a:pt x="72104" y="118760"/>
                  </a:lnTo>
                  <a:lnTo>
                    <a:pt x="69144" y="119287"/>
                  </a:lnTo>
                  <a:lnTo>
                    <a:pt x="66131" y="119683"/>
                  </a:lnTo>
                  <a:lnTo>
                    <a:pt x="63091" y="119894"/>
                  </a:lnTo>
                  <a:lnTo>
                    <a:pt x="60000" y="120000"/>
                  </a:lnTo>
                  <a:lnTo>
                    <a:pt x="56908" y="119894"/>
                  </a:lnTo>
                  <a:lnTo>
                    <a:pt x="53842" y="119683"/>
                  </a:lnTo>
                  <a:lnTo>
                    <a:pt x="50855" y="119287"/>
                  </a:lnTo>
                  <a:lnTo>
                    <a:pt x="47921" y="118760"/>
                  </a:lnTo>
                  <a:lnTo>
                    <a:pt x="45013" y="118074"/>
                  </a:lnTo>
                  <a:lnTo>
                    <a:pt x="42157" y="117283"/>
                  </a:lnTo>
                  <a:lnTo>
                    <a:pt x="39379" y="116334"/>
                  </a:lnTo>
                  <a:lnTo>
                    <a:pt x="36628" y="115252"/>
                  </a:lnTo>
                  <a:lnTo>
                    <a:pt x="33982" y="114065"/>
                  </a:lnTo>
                  <a:lnTo>
                    <a:pt x="31388" y="112747"/>
                  </a:lnTo>
                  <a:lnTo>
                    <a:pt x="28873" y="111296"/>
                  </a:lnTo>
                  <a:lnTo>
                    <a:pt x="26462" y="109740"/>
                  </a:lnTo>
                  <a:lnTo>
                    <a:pt x="24078" y="108079"/>
                  </a:lnTo>
                  <a:lnTo>
                    <a:pt x="21825" y="106285"/>
                  </a:lnTo>
                  <a:lnTo>
                    <a:pt x="19676" y="104386"/>
                  </a:lnTo>
                  <a:lnTo>
                    <a:pt x="17554" y="102408"/>
                  </a:lnTo>
                  <a:lnTo>
                    <a:pt x="15589" y="100325"/>
                  </a:lnTo>
                  <a:lnTo>
                    <a:pt x="13703" y="98162"/>
                  </a:lnTo>
                  <a:lnTo>
                    <a:pt x="11921" y="95868"/>
                  </a:lnTo>
                  <a:lnTo>
                    <a:pt x="10218" y="93547"/>
                  </a:lnTo>
                  <a:lnTo>
                    <a:pt x="8698" y="91094"/>
                  </a:lnTo>
                  <a:lnTo>
                    <a:pt x="7231" y="88562"/>
                  </a:lnTo>
                  <a:lnTo>
                    <a:pt x="5895" y="85978"/>
                  </a:lnTo>
                  <a:lnTo>
                    <a:pt x="4689" y="83340"/>
                  </a:lnTo>
                  <a:lnTo>
                    <a:pt x="3641" y="80624"/>
                  </a:lnTo>
                  <a:lnTo>
                    <a:pt x="2698" y="77828"/>
                  </a:lnTo>
                  <a:lnTo>
                    <a:pt x="1886" y="74980"/>
                  </a:lnTo>
                  <a:lnTo>
                    <a:pt x="1231" y="72079"/>
                  </a:lnTo>
                  <a:lnTo>
                    <a:pt x="681" y="69098"/>
                  </a:lnTo>
                  <a:lnTo>
                    <a:pt x="314" y="66118"/>
                  </a:lnTo>
                  <a:lnTo>
                    <a:pt x="78" y="63059"/>
                  </a:lnTo>
                  <a:lnTo>
                    <a:pt x="0" y="59973"/>
                  </a:lnTo>
                  <a:lnTo>
                    <a:pt x="78" y="56914"/>
                  </a:lnTo>
                  <a:lnTo>
                    <a:pt x="314" y="53854"/>
                  </a:lnTo>
                  <a:lnTo>
                    <a:pt x="681" y="50821"/>
                  </a:lnTo>
                  <a:lnTo>
                    <a:pt x="1231" y="47894"/>
                  </a:lnTo>
                  <a:lnTo>
                    <a:pt x="1886" y="44993"/>
                  </a:lnTo>
                  <a:lnTo>
                    <a:pt x="2698" y="42145"/>
                  </a:lnTo>
                  <a:lnTo>
                    <a:pt x="3641" y="39349"/>
                  </a:lnTo>
                  <a:lnTo>
                    <a:pt x="4689" y="36632"/>
                  </a:lnTo>
                  <a:lnTo>
                    <a:pt x="5895" y="33969"/>
                  </a:lnTo>
                  <a:lnTo>
                    <a:pt x="7231" y="31384"/>
                  </a:lnTo>
                  <a:lnTo>
                    <a:pt x="8698" y="28879"/>
                  </a:lnTo>
                  <a:lnTo>
                    <a:pt x="10218" y="26426"/>
                  </a:lnTo>
                  <a:lnTo>
                    <a:pt x="11921" y="24079"/>
                  </a:lnTo>
                  <a:lnTo>
                    <a:pt x="13703" y="21810"/>
                  </a:lnTo>
                  <a:lnTo>
                    <a:pt x="15589" y="19648"/>
                  </a:lnTo>
                  <a:lnTo>
                    <a:pt x="17554" y="17564"/>
                  </a:lnTo>
                  <a:lnTo>
                    <a:pt x="19650" y="15560"/>
                  </a:lnTo>
                  <a:lnTo>
                    <a:pt x="21825" y="13687"/>
                  </a:lnTo>
                  <a:lnTo>
                    <a:pt x="24078" y="11920"/>
                  </a:lnTo>
                  <a:lnTo>
                    <a:pt x="26462" y="10232"/>
                  </a:lnTo>
                  <a:lnTo>
                    <a:pt x="28873" y="8703"/>
                  </a:lnTo>
                  <a:lnTo>
                    <a:pt x="31388" y="7252"/>
                  </a:lnTo>
                  <a:lnTo>
                    <a:pt x="33982" y="5907"/>
                  </a:lnTo>
                  <a:lnTo>
                    <a:pt x="36628" y="4694"/>
                  </a:lnTo>
                  <a:lnTo>
                    <a:pt x="39379" y="3639"/>
                  </a:lnTo>
                  <a:lnTo>
                    <a:pt x="42157" y="2716"/>
                  </a:lnTo>
                  <a:lnTo>
                    <a:pt x="45013" y="1872"/>
                  </a:lnTo>
                  <a:lnTo>
                    <a:pt x="47921" y="1213"/>
                  </a:lnTo>
                  <a:lnTo>
                    <a:pt x="50855" y="685"/>
                  </a:lnTo>
                  <a:lnTo>
                    <a:pt x="53842" y="316"/>
                  </a:lnTo>
                  <a:lnTo>
                    <a:pt x="56908" y="79"/>
                  </a:lnTo>
                  <a:lnTo>
                    <a:pt x="60000" y="0"/>
                  </a:lnTo>
                  <a:lnTo>
                    <a:pt x="63091" y="79"/>
                  </a:lnTo>
                  <a:lnTo>
                    <a:pt x="66131" y="316"/>
                  </a:lnTo>
                  <a:lnTo>
                    <a:pt x="69144" y="685"/>
                  </a:lnTo>
                  <a:lnTo>
                    <a:pt x="72104" y="1213"/>
                  </a:lnTo>
                  <a:lnTo>
                    <a:pt x="75013" y="1872"/>
                  </a:lnTo>
                  <a:lnTo>
                    <a:pt x="77842" y="2716"/>
                  </a:lnTo>
                  <a:lnTo>
                    <a:pt x="80620" y="3639"/>
                  </a:lnTo>
                  <a:lnTo>
                    <a:pt x="83371" y="4694"/>
                  </a:lnTo>
                  <a:lnTo>
                    <a:pt x="86017" y="5907"/>
                  </a:lnTo>
                  <a:lnTo>
                    <a:pt x="88611" y="7252"/>
                  </a:lnTo>
                  <a:lnTo>
                    <a:pt x="91126" y="8703"/>
                  </a:lnTo>
                  <a:lnTo>
                    <a:pt x="93537" y="10232"/>
                  </a:lnTo>
                  <a:lnTo>
                    <a:pt x="95895" y="11920"/>
                  </a:lnTo>
                  <a:lnTo>
                    <a:pt x="98148" y="13687"/>
                  </a:lnTo>
                  <a:lnTo>
                    <a:pt x="100349" y="15560"/>
                  </a:lnTo>
                  <a:lnTo>
                    <a:pt x="102445" y="17564"/>
                  </a:lnTo>
                  <a:lnTo>
                    <a:pt x="104410" y="19648"/>
                  </a:lnTo>
                  <a:lnTo>
                    <a:pt x="106323" y="21810"/>
                  </a:lnTo>
                  <a:lnTo>
                    <a:pt x="108078" y="24079"/>
                  </a:lnTo>
                  <a:lnTo>
                    <a:pt x="109755" y="26426"/>
                  </a:lnTo>
                  <a:lnTo>
                    <a:pt x="111301" y="28879"/>
                  </a:lnTo>
                  <a:lnTo>
                    <a:pt x="112768" y="31384"/>
                  </a:lnTo>
                  <a:lnTo>
                    <a:pt x="114104" y="33969"/>
                  </a:lnTo>
                  <a:lnTo>
                    <a:pt x="115283" y="36632"/>
                  </a:lnTo>
                  <a:lnTo>
                    <a:pt x="116358" y="39349"/>
                  </a:lnTo>
                  <a:lnTo>
                    <a:pt x="117327" y="42145"/>
                  </a:lnTo>
                  <a:lnTo>
                    <a:pt x="118113" y="44993"/>
                  </a:lnTo>
                  <a:lnTo>
                    <a:pt x="118768" y="47894"/>
                  </a:lnTo>
                  <a:lnTo>
                    <a:pt x="119318" y="50821"/>
                  </a:lnTo>
                  <a:lnTo>
                    <a:pt x="119685" y="53854"/>
                  </a:lnTo>
                  <a:lnTo>
                    <a:pt x="119921" y="56914"/>
                  </a:lnTo>
                  <a:lnTo>
                    <a:pt x="120000" y="59973"/>
                  </a:ln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iṡľiḑè">
              <a:extLst>
                <a:ext uri="{FF2B5EF4-FFF2-40B4-BE49-F238E27FC236}">
                  <a16:creationId xmlns:a16="http://schemas.microsoft.com/office/drawing/2014/main" id="{4C39B527-7117-4831-B197-F1C499558E35}"/>
                </a:ext>
              </a:extLst>
            </p:cNvPr>
            <p:cNvSpPr/>
            <p:nvPr/>
          </p:nvSpPr>
          <p:spPr>
            <a:xfrm flipH="1">
              <a:off x="4812370" y="3049061"/>
              <a:ext cx="454992" cy="46553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52"/>
                  </a:moveTo>
                  <a:lnTo>
                    <a:pt x="119895" y="63107"/>
                  </a:lnTo>
                  <a:lnTo>
                    <a:pt x="119686" y="66110"/>
                  </a:lnTo>
                  <a:lnTo>
                    <a:pt x="119267" y="69165"/>
                  </a:lnTo>
                  <a:lnTo>
                    <a:pt x="118744" y="72115"/>
                  </a:lnTo>
                  <a:lnTo>
                    <a:pt x="118063" y="75013"/>
                  </a:lnTo>
                  <a:lnTo>
                    <a:pt x="117278" y="77857"/>
                  </a:lnTo>
                  <a:lnTo>
                    <a:pt x="116336" y="80649"/>
                  </a:lnTo>
                  <a:lnTo>
                    <a:pt x="115290" y="83388"/>
                  </a:lnTo>
                  <a:lnTo>
                    <a:pt x="114086" y="86022"/>
                  </a:lnTo>
                  <a:lnTo>
                    <a:pt x="112725" y="88604"/>
                  </a:lnTo>
                  <a:lnTo>
                    <a:pt x="111312" y="91132"/>
                  </a:lnTo>
                  <a:lnTo>
                    <a:pt x="109742" y="93503"/>
                  </a:lnTo>
                  <a:lnTo>
                    <a:pt x="108068" y="95926"/>
                  </a:lnTo>
                  <a:lnTo>
                    <a:pt x="106288" y="98191"/>
                  </a:lnTo>
                  <a:lnTo>
                    <a:pt x="104404" y="100351"/>
                  </a:lnTo>
                  <a:lnTo>
                    <a:pt x="102416" y="102405"/>
                  </a:lnTo>
                  <a:lnTo>
                    <a:pt x="100322" y="104407"/>
                  </a:lnTo>
                  <a:lnTo>
                    <a:pt x="98124" y="106251"/>
                  </a:lnTo>
                  <a:lnTo>
                    <a:pt x="95874" y="108094"/>
                  </a:lnTo>
                  <a:lnTo>
                    <a:pt x="93519" y="109727"/>
                  </a:lnTo>
                  <a:lnTo>
                    <a:pt x="91059" y="111255"/>
                  </a:lnTo>
                  <a:lnTo>
                    <a:pt x="88547" y="112783"/>
                  </a:lnTo>
                  <a:lnTo>
                    <a:pt x="85983" y="114047"/>
                  </a:lnTo>
                  <a:lnTo>
                    <a:pt x="83314" y="115258"/>
                  </a:lnTo>
                  <a:lnTo>
                    <a:pt x="80593" y="116365"/>
                  </a:lnTo>
                  <a:lnTo>
                    <a:pt x="77819" y="117313"/>
                  </a:lnTo>
                  <a:lnTo>
                    <a:pt x="74941" y="118103"/>
                  </a:lnTo>
                  <a:lnTo>
                    <a:pt x="72062" y="118788"/>
                  </a:lnTo>
                  <a:lnTo>
                    <a:pt x="69132" y="119315"/>
                  </a:lnTo>
                  <a:lnTo>
                    <a:pt x="66149" y="119683"/>
                  </a:lnTo>
                  <a:lnTo>
                    <a:pt x="63061" y="119947"/>
                  </a:lnTo>
                  <a:lnTo>
                    <a:pt x="59973" y="120000"/>
                  </a:lnTo>
                  <a:lnTo>
                    <a:pt x="56886" y="119947"/>
                  </a:lnTo>
                  <a:lnTo>
                    <a:pt x="53850" y="119683"/>
                  </a:lnTo>
                  <a:lnTo>
                    <a:pt x="50867" y="119315"/>
                  </a:lnTo>
                  <a:lnTo>
                    <a:pt x="47937" y="118788"/>
                  </a:lnTo>
                  <a:lnTo>
                    <a:pt x="45006" y="118103"/>
                  </a:lnTo>
                  <a:lnTo>
                    <a:pt x="42180" y="117313"/>
                  </a:lnTo>
                  <a:lnTo>
                    <a:pt x="39354" y="116365"/>
                  </a:lnTo>
                  <a:lnTo>
                    <a:pt x="36633" y="115258"/>
                  </a:lnTo>
                  <a:lnTo>
                    <a:pt x="33964" y="114047"/>
                  </a:lnTo>
                  <a:lnTo>
                    <a:pt x="31399" y="112783"/>
                  </a:lnTo>
                  <a:lnTo>
                    <a:pt x="28887" y="111255"/>
                  </a:lnTo>
                  <a:lnTo>
                    <a:pt x="26428" y="109727"/>
                  </a:lnTo>
                  <a:lnTo>
                    <a:pt x="24125" y="108094"/>
                  </a:lnTo>
                  <a:lnTo>
                    <a:pt x="21822" y="106251"/>
                  </a:lnTo>
                  <a:lnTo>
                    <a:pt x="19677" y="104407"/>
                  </a:lnTo>
                  <a:lnTo>
                    <a:pt x="17583" y="102405"/>
                  </a:lnTo>
                  <a:lnTo>
                    <a:pt x="15542" y="100351"/>
                  </a:lnTo>
                  <a:lnTo>
                    <a:pt x="13711" y="98191"/>
                  </a:lnTo>
                  <a:lnTo>
                    <a:pt x="11931" y="95926"/>
                  </a:lnTo>
                  <a:lnTo>
                    <a:pt x="10257" y="93503"/>
                  </a:lnTo>
                  <a:lnTo>
                    <a:pt x="8687" y="91132"/>
                  </a:lnTo>
                  <a:lnTo>
                    <a:pt x="7274" y="88604"/>
                  </a:lnTo>
                  <a:lnTo>
                    <a:pt x="5965" y="86022"/>
                  </a:lnTo>
                  <a:lnTo>
                    <a:pt x="4762" y="83336"/>
                  </a:lnTo>
                  <a:lnTo>
                    <a:pt x="3663" y="80649"/>
                  </a:lnTo>
                  <a:lnTo>
                    <a:pt x="2721" y="77857"/>
                  </a:lnTo>
                  <a:lnTo>
                    <a:pt x="1883" y="75013"/>
                  </a:lnTo>
                  <a:lnTo>
                    <a:pt x="1203" y="72115"/>
                  </a:lnTo>
                  <a:lnTo>
                    <a:pt x="680" y="69165"/>
                  </a:lnTo>
                  <a:lnTo>
                    <a:pt x="366" y="66110"/>
                  </a:lnTo>
                  <a:lnTo>
                    <a:pt x="52" y="63107"/>
                  </a:lnTo>
                  <a:lnTo>
                    <a:pt x="0" y="60052"/>
                  </a:lnTo>
                  <a:lnTo>
                    <a:pt x="52" y="56944"/>
                  </a:lnTo>
                  <a:lnTo>
                    <a:pt x="366" y="53889"/>
                  </a:lnTo>
                  <a:lnTo>
                    <a:pt x="680" y="50886"/>
                  </a:lnTo>
                  <a:lnTo>
                    <a:pt x="1203" y="47884"/>
                  </a:lnTo>
                  <a:lnTo>
                    <a:pt x="1883" y="44986"/>
                  </a:lnTo>
                  <a:lnTo>
                    <a:pt x="2721" y="42142"/>
                  </a:lnTo>
                  <a:lnTo>
                    <a:pt x="3663" y="39402"/>
                  </a:lnTo>
                  <a:lnTo>
                    <a:pt x="4762" y="36663"/>
                  </a:lnTo>
                  <a:lnTo>
                    <a:pt x="5965" y="34029"/>
                  </a:lnTo>
                  <a:lnTo>
                    <a:pt x="7274" y="31448"/>
                  </a:lnTo>
                  <a:lnTo>
                    <a:pt x="8687" y="28867"/>
                  </a:lnTo>
                  <a:lnTo>
                    <a:pt x="10257" y="26496"/>
                  </a:lnTo>
                  <a:lnTo>
                    <a:pt x="11931" y="24126"/>
                  </a:lnTo>
                  <a:lnTo>
                    <a:pt x="13711" y="21861"/>
                  </a:lnTo>
                  <a:lnTo>
                    <a:pt x="15542" y="19648"/>
                  </a:lnTo>
                  <a:lnTo>
                    <a:pt x="17583" y="17594"/>
                  </a:lnTo>
                  <a:lnTo>
                    <a:pt x="19677" y="15592"/>
                  </a:lnTo>
                  <a:lnTo>
                    <a:pt x="21822" y="13748"/>
                  </a:lnTo>
                  <a:lnTo>
                    <a:pt x="24125" y="11957"/>
                  </a:lnTo>
                  <a:lnTo>
                    <a:pt x="26428" y="10272"/>
                  </a:lnTo>
                  <a:lnTo>
                    <a:pt x="28887" y="8744"/>
                  </a:lnTo>
                  <a:lnTo>
                    <a:pt x="31399" y="7269"/>
                  </a:lnTo>
                  <a:lnTo>
                    <a:pt x="33964" y="5952"/>
                  </a:lnTo>
                  <a:lnTo>
                    <a:pt x="36633" y="4741"/>
                  </a:lnTo>
                  <a:lnTo>
                    <a:pt x="39354" y="3634"/>
                  </a:lnTo>
                  <a:lnTo>
                    <a:pt x="42180" y="2739"/>
                  </a:lnTo>
                  <a:lnTo>
                    <a:pt x="45006" y="1896"/>
                  </a:lnTo>
                  <a:lnTo>
                    <a:pt x="47937" y="1264"/>
                  </a:lnTo>
                  <a:lnTo>
                    <a:pt x="50867" y="684"/>
                  </a:lnTo>
                  <a:lnTo>
                    <a:pt x="53850" y="368"/>
                  </a:lnTo>
                  <a:lnTo>
                    <a:pt x="56886" y="105"/>
                  </a:lnTo>
                  <a:lnTo>
                    <a:pt x="59973" y="0"/>
                  </a:lnTo>
                  <a:lnTo>
                    <a:pt x="63061" y="105"/>
                  </a:lnTo>
                  <a:lnTo>
                    <a:pt x="66149" y="368"/>
                  </a:lnTo>
                  <a:lnTo>
                    <a:pt x="69132" y="684"/>
                  </a:lnTo>
                  <a:lnTo>
                    <a:pt x="72062" y="1264"/>
                  </a:lnTo>
                  <a:lnTo>
                    <a:pt x="74941" y="1896"/>
                  </a:lnTo>
                  <a:lnTo>
                    <a:pt x="77819" y="2739"/>
                  </a:lnTo>
                  <a:lnTo>
                    <a:pt x="80593" y="3634"/>
                  </a:lnTo>
                  <a:lnTo>
                    <a:pt x="83314" y="4741"/>
                  </a:lnTo>
                  <a:lnTo>
                    <a:pt x="85983" y="5952"/>
                  </a:lnTo>
                  <a:lnTo>
                    <a:pt x="88547" y="7269"/>
                  </a:lnTo>
                  <a:lnTo>
                    <a:pt x="91059" y="8744"/>
                  </a:lnTo>
                  <a:lnTo>
                    <a:pt x="93519" y="10272"/>
                  </a:lnTo>
                  <a:lnTo>
                    <a:pt x="95874" y="11957"/>
                  </a:lnTo>
                  <a:lnTo>
                    <a:pt x="98124" y="13748"/>
                  </a:lnTo>
                  <a:lnTo>
                    <a:pt x="100322" y="15592"/>
                  </a:lnTo>
                  <a:lnTo>
                    <a:pt x="102416" y="17594"/>
                  </a:lnTo>
                  <a:lnTo>
                    <a:pt x="104404" y="19648"/>
                  </a:lnTo>
                  <a:lnTo>
                    <a:pt x="106288" y="21861"/>
                  </a:lnTo>
                  <a:lnTo>
                    <a:pt x="108068" y="24126"/>
                  </a:lnTo>
                  <a:lnTo>
                    <a:pt x="109742" y="26496"/>
                  </a:lnTo>
                  <a:lnTo>
                    <a:pt x="111312" y="28867"/>
                  </a:lnTo>
                  <a:lnTo>
                    <a:pt x="112725" y="31448"/>
                  </a:lnTo>
                  <a:lnTo>
                    <a:pt x="114086" y="34029"/>
                  </a:lnTo>
                  <a:lnTo>
                    <a:pt x="115290" y="36663"/>
                  </a:lnTo>
                  <a:lnTo>
                    <a:pt x="116336" y="39402"/>
                  </a:lnTo>
                  <a:lnTo>
                    <a:pt x="117278" y="42142"/>
                  </a:lnTo>
                  <a:lnTo>
                    <a:pt x="118063" y="44986"/>
                  </a:lnTo>
                  <a:lnTo>
                    <a:pt x="118744" y="47884"/>
                  </a:lnTo>
                  <a:lnTo>
                    <a:pt x="119267" y="50886"/>
                  </a:lnTo>
                  <a:lnTo>
                    <a:pt x="119686" y="53889"/>
                  </a:lnTo>
                  <a:lnTo>
                    <a:pt x="119895" y="56944"/>
                  </a:lnTo>
                  <a:lnTo>
                    <a:pt x="120000" y="6005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îṡḷïḍé">
              <a:extLst>
                <a:ext uri="{FF2B5EF4-FFF2-40B4-BE49-F238E27FC236}">
                  <a16:creationId xmlns:a16="http://schemas.microsoft.com/office/drawing/2014/main" id="{F16BEC34-780E-400C-A58E-D919D5089D3C}"/>
                </a:ext>
              </a:extLst>
            </p:cNvPr>
            <p:cNvSpPr/>
            <p:nvPr/>
          </p:nvSpPr>
          <p:spPr>
            <a:xfrm flipH="1">
              <a:off x="6315198" y="2677620"/>
              <a:ext cx="400200" cy="40972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29"/>
                  </a:moveTo>
                  <a:lnTo>
                    <a:pt x="119940" y="63085"/>
                  </a:lnTo>
                  <a:lnTo>
                    <a:pt x="119643" y="66140"/>
                  </a:lnTo>
                  <a:lnTo>
                    <a:pt x="119345" y="69136"/>
                  </a:lnTo>
                  <a:lnTo>
                    <a:pt x="118751" y="72131"/>
                  </a:lnTo>
                  <a:lnTo>
                    <a:pt x="118097" y="75007"/>
                  </a:lnTo>
                  <a:lnTo>
                    <a:pt x="117324" y="77883"/>
                  </a:lnTo>
                  <a:lnTo>
                    <a:pt x="116372" y="80639"/>
                  </a:lnTo>
                  <a:lnTo>
                    <a:pt x="115242" y="83394"/>
                  </a:lnTo>
                  <a:lnTo>
                    <a:pt x="114112" y="86030"/>
                  </a:lnTo>
                  <a:lnTo>
                    <a:pt x="112745" y="88607"/>
                  </a:lnTo>
                  <a:lnTo>
                    <a:pt x="111318" y="91063"/>
                  </a:lnTo>
                  <a:lnTo>
                    <a:pt x="109772" y="93579"/>
                  </a:lnTo>
                  <a:lnTo>
                    <a:pt x="108107" y="95856"/>
                  </a:lnTo>
                  <a:lnTo>
                    <a:pt x="106263" y="98132"/>
                  </a:lnTo>
                  <a:lnTo>
                    <a:pt x="104420" y="100349"/>
                  </a:lnTo>
                  <a:lnTo>
                    <a:pt x="102457" y="102446"/>
                  </a:lnTo>
                  <a:lnTo>
                    <a:pt x="100317" y="104423"/>
                  </a:lnTo>
                  <a:lnTo>
                    <a:pt x="98176" y="106280"/>
                  </a:lnTo>
                  <a:lnTo>
                    <a:pt x="95916" y="108137"/>
                  </a:lnTo>
                  <a:lnTo>
                    <a:pt x="93538" y="109755"/>
                  </a:lnTo>
                  <a:lnTo>
                    <a:pt x="91159" y="111313"/>
                  </a:lnTo>
                  <a:lnTo>
                    <a:pt x="88602" y="112810"/>
                  </a:lnTo>
                  <a:lnTo>
                    <a:pt x="86045" y="114068"/>
                  </a:lnTo>
                  <a:lnTo>
                    <a:pt x="83369" y="115327"/>
                  </a:lnTo>
                  <a:lnTo>
                    <a:pt x="80634" y="116345"/>
                  </a:lnTo>
                  <a:lnTo>
                    <a:pt x="77898" y="117304"/>
                  </a:lnTo>
                  <a:lnTo>
                    <a:pt x="75044" y="118082"/>
                  </a:lnTo>
                  <a:lnTo>
                    <a:pt x="72130" y="118801"/>
                  </a:lnTo>
                  <a:lnTo>
                    <a:pt x="69157" y="119340"/>
                  </a:lnTo>
                  <a:lnTo>
                    <a:pt x="66184" y="119700"/>
                  </a:lnTo>
                  <a:lnTo>
                    <a:pt x="63092" y="119880"/>
                  </a:lnTo>
                  <a:lnTo>
                    <a:pt x="60000" y="120000"/>
                  </a:lnTo>
                  <a:lnTo>
                    <a:pt x="56907" y="119880"/>
                  </a:lnTo>
                  <a:lnTo>
                    <a:pt x="53875" y="119700"/>
                  </a:lnTo>
                  <a:lnTo>
                    <a:pt x="50901" y="119340"/>
                  </a:lnTo>
                  <a:lnTo>
                    <a:pt x="47928" y="118801"/>
                  </a:lnTo>
                  <a:lnTo>
                    <a:pt x="45014" y="118082"/>
                  </a:lnTo>
                  <a:lnTo>
                    <a:pt x="42160" y="117304"/>
                  </a:lnTo>
                  <a:lnTo>
                    <a:pt x="39365" y="116345"/>
                  </a:lnTo>
                  <a:lnTo>
                    <a:pt x="36630" y="115327"/>
                  </a:lnTo>
                  <a:lnTo>
                    <a:pt x="34013" y="114068"/>
                  </a:lnTo>
                  <a:lnTo>
                    <a:pt x="31397" y="112810"/>
                  </a:lnTo>
                  <a:lnTo>
                    <a:pt x="28899" y="111313"/>
                  </a:lnTo>
                  <a:lnTo>
                    <a:pt x="26521" y="109755"/>
                  </a:lnTo>
                  <a:lnTo>
                    <a:pt x="24083" y="108137"/>
                  </a:lnTo>
                  <a:lnTo>
                    <a:pt x="21823" y="106280"/>
                  </a:lnTo>
                  <a:lnTo>
                    <a:pt x="19682" y="104423"/>
                  </a:lnTo>
                  <a:lnTo>
                    <a:pt x="17542" y="102446"/>
                  </a:lnTo>
                  <a:lnTo>
                    <a:pt x="15639" y="100349"/>
                  </a:lnTo>
                  <a:lnTo>
                    <a:pt x="13736" y="98132"/>
                  </a:lnTo>
                  <a:lnTo>
                    <a:pt x="11952" y="95856"/>
                  </a:lnTo>
                  <a:lnTo>
                    <a:pt x="10227" y="93579"/>
                  </a:lnTo>
                  <a:lnTo>
                    <a:pt x="8681" y="91063"/>
                  </a:lnTo>
                  <a:lnTo>
                    <a:pt x="7254" y="88607"/>
                  </a:lnTo>
                  <a:lnTo>
                    <a:pt x="5887" y="86030"/>
                  </a:lnTo>
                  <a:lnTo>
                    <a:pt x="4757" y="83394"/>
                  </a:lnTo>
                  <a:lnTo>
                    <a:pt x="3627" y="80639"/>
                  </a:lnTo>
                  <a:lnTo>
                    <a:pt x="2735" y="77883"/>
                  </a:lnTo>
                  <a:lnTo>
                    <a:pt x="1902" y="75007"/>
                  </a:lnTo>
                  <a:lnTo>
                    <a:pt x="1248" y="72131"/>
                  </a:lnTo>
                  <a:lnTo>
                    <a:pt x="713" y="69136"/>
                  </a:lnTo>
                  <a:lnTo>
                    <a:pt x="356" y="66140"/>
                  </a:lnTo>
                  <a:lnTo>
                    <a:pt x="118" y="63085"/>
                  </a:lnTo>
                  <a:lnTo>
                    <a:pt x="0" y="60029"/>
                  </a:lnTo>
                  <a:lnTo>
                    <a:pt x="118" y="56914"/>
                  </a:lnTo>
                  <a:lnTo>
                    <a:pt x="356" y="53859"/>
                  </a:lnTo>
                  <a:lnTo>
                    <a:pt x="713" y="50863"/>
                  </a:lnTo>
                  <a:lnTo>
                    <a:pt x="1248" y="47868"/>
                  </a:lnTo>
                  <a:lnTo>
                    <a:pt x="1902" y="44992"/>
                  </a:lnTo>
                  <a:lnTo>
                    <a:pt x="2735" y="42116"/>
                  </a:lnTo>
                  <a:lnTo>
                    <a:pt x="3627" y="39360"/>
                  </a:lnTo>
                  <a:lnTo>
                    <a:pt x="4757" y="36605"/>
                  </a:lnTo>
                  <a:lnTo>
                    <a:pt x="5887" y="33969"/>
                  </a:lnTo>
                  <a:lnTo>
                    <a:pt x="7254" y="31392"/>
                  </a:lnTo>
                  <a:lnTo>
                    <a:pt x="8681" y="28876"/>
                  </a:lnTo>
                  <a:lnTo>
                    <a:pt x="10227" y="26420"/>
                  </a:lnTo>
                  <a:lnTo>
                    <a:pt x="11952" y="24083"/>
                  </a:lnTo>
                  <a:lnTo>
                    <a:pt x="13736" y="21807"/>
                  </a:lnTo>
                  <a:lnTo>
                    <a:pt x="15639" y="19590"/>
                  </a:lnTo>
                  <a:lnTo>
                    <a:pt x="17542" y="17493"/>
                  </a:lnTo>
                  <a:lnTo>
                    <a:pt x="19682" y="15576"/>
                  </a:lnTo>
                  <a:lnTo>
                    <a:pt x="21823" y="13659"/>
                  </a:lnTo>
                  <a:lnTo>
                    <a:pt x="24083" y="11862"/>
                  </a:lnTo>
                  <a:lnTo>
                    <a:pt x="26521" y="10184"/>
                  </a:lnTo>
                  <a:lnTo>
                    <a:pt x="28899" y="8627"/>
                  </a:lnTo>
                  <a:lnTo>
                    <a:pt x="31397" y="7249"/>
                  </a:lnTo>
                  <a:lnTo>
                    <a:pt x="34013" y="5871"/>
                  </a:lnTo>
                  <a:lnTo>
                    <a:pt x="36630" y="4613"/>
                  </a:lnTo>
                  <a:lnTo>
                    <a:pt x="39365" y="3594"/>
                  </a:lnTo>
                  <a:lnTo>
                    <a:pt x="42160" y="2636"/>
                  </a:lnTo>
                  <a:lnTo>
                    <a:pt x="45014" y="1857"/>
                  </a:lnTo>
                  <a:lnTo>
                    <a:pt x="47928" y="1198"/>
                  </a:lnTo>
                  <a:lnTo>
                    <a:pt x="50901" y="599"/>
                  </a:lnTo>
                  <a:lnTo>
                    <a:pt x="53875" y="239"/>
                  </a:lnTo>
                  <a:lnTo>
                    <a:pt x="56907" y="59"/>
                  </a:lnTo>
                  <a:lnTo>
                    <a:pt x="60000" y="0"/>
                  </a:lnTo>
                  <a:lnTo>
                    <a:pt x="63092" y="59"/>
                  </a:lnTo>
                  <a:lnTo>
                    <a:pt x="66184" y="239"/>
                  </a:lnTo>
                  <a:lnTo>
                    <a:pt x="69157" y="599"/>
                  </a:lnTo>
                  <a:lnTo>
                    <a:pt x="72130" y="1198"/>
                  </a:lnTo>
                  <a:lnTo>
                    <a:pt x="75044" y="1857"/>
                  </a:lnTo>
                  <a:lnTo>
                    <a:pt x="77898" y="2636"/>
                  </a:lnTo>
                  <a:lnTo>
                    <a:pt x="80634" y="3594"/>
                  </a:lnTo>
                  <a:lnTo>
                    <a:pt x="83369" y="4613"/>
                  </a:lnTo>
                  <a:lnTo>
                    <a:pt x="86045" y="5871"/>
                  </a:lnTo>
                  <a:lnTo>
                    <a:pt x="88602" y="7249"/>
                  </a:lnTo>
                  <a:lnTo>
                    <a:pt x="91159" y="8627"/>
                  </a:lnTo>
                  <a:lnTo>
                    <a:pt x="93538" y="10184"/>
                  </a:lnTo>
                  <a:lnTo>
                    <a:pt x="95916" y="11862"/>
                  </a:lnTo>
                  <a:lnTo>
                    <a:pt x="98176" y="13659"/>
                  </a:lnTo>
                  <a:lnTo>
                    <a:pt x="100317" y="15576"/>
                  </a:lnTo>
                  <a:lnTo>
                    <a:pt x="102457" y="17493"/>
                  </a:lnTo>
                  <a:lnTo>
                    <a:pt x="104420" y="19590"/>
                  </a:lnTo>
                  <a:lnTo>
                    <a:pt x="106263" y="21807"/>
                  </a:lnTo>
                  <a:lnTo>
                    <a:pt x="108107" y="24083"/>
                  </a:lnTo>
                  <a:lnTo>
                    <a:pt x="109772" y="26420"/>
                  </a:lnTo>
                  <a:lnTo>
                    <a:pt x="111318" y="28876"/>
                  </a:lnTo>
                  <a:lnTo>
                    <a:pt x="112745" y="31392"/>
                  </a:lnTo>
                  <a:lnTo>
                    <a:pt x="114112" y="33969"/>
                  </a:lnTo>
                  <a:lnTo>
                    <a:pt x="115242" y="36605"/>
                  </a:lnTo>
                  <a:lnTo>
                    <a:pt x="116372" y="39360"/>
                  </a:lnTo>
                  <a:lnTo>
                    <a:pt x="117324" y="42116"/>
                  </a:lnTo>
                  <a:lnTo>
                    <a:pt x="118097" y="44992"/>
                  </a:lnTo>
                  <a:lnTo>
                    <a:pt x="118751" y="47868"/>
                  </a:lnTo>
                  <a:lnTo>
                    <a:pt x="119345" y="50863"/>
                  </a:lnTo>
                  <a:lnTo>
                    <a:pt x="119643" y="53859"/>
                  </a:lnTo>
                  <a:lnTo>
                    <a:pt x="119940" y="56914"/>
                  </a:lnTo>
                  <a:lnTo>
                    <a:pt x="120000" y="6002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ïślidè">
              <a:extLst>
                <a:ext uri="{FF2B5EF4-FFF2-40B4-BE49-F238E27FC236}">
                  <a16:creationId xmlns:a16="http://schemas.microsoft.com/office/drawing/2014/main" id="{F51223CF-6CE6-4456-BE8E-AB4BD1F29061}"/>
                </a:ext>
              </a:extLst>
            </p:cNvPr>
            <p:cNvSpPr/>
            <p:nvPr/>
          </p:nvSpPr>
          <p:spPr>
            <a:xfrm flipH="1">
              <a:off x="6526682" y="3070399"/>
              <a:ext cx="686059" cy="7016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17"/>
                  </a:moveTo>
                  <a:lnTo>
                    <a:pt x="119930" y="63128"/>
                  </a:lnTo>
                  <a:lnTo>
                    <a:pt x="119687" y="66169"/>
                  </a:lnTo>
                  <a:lnTo>
                    <a:pt x="119270" y="69175"/>
                  </a:lnTo>
                  <a:lnTo>
                    <a:pt x="118784" y="72111"/>
                  </a:lnTo>
                  <a:lnTo>
                    <a:pt x="118125" y="75013"/>
                  </a:lnTo>
                  <a:lnTo>
                    <a:pt x="117291" y="77844"/>
                  </a:lnTo>
                  <a:lnTo>
                    <a:pt x="116319" y="80640"/>
                  </a:lnTo>
                  <a:lnTo>
                    <a:pt x="115277" y="83367"/>
                  </a:lnTo>
                  <a:lnTo>
                    <a:pt x="114062" y="86058"/>
                  </a:lnTo>
                  <a:lnTo>
                    <a:pt x="112743" y="88610"/>
                  </a:lnTo>
                  <a:lnTo>
                    <a:pt x="111319" y="91162"/>
                  </a:lnTo>
                  <a:lnTo>
                    <a:pt x="109756" y="93574"/>
                  </a:lnTo>
                  <a:lnTo>
                    <a:pt x="108055" y="95916"/>
                  </a:lnTo>
                  <a:lnTo>
                    <a:pt x="106284" y="98188"/>
                  </a:lnTo>
                  <a:lnTo>
                    <a:pt x="104409" y="100355"/>
                  </a:lnTo>
                  <a:lnTo>
                    <a:pt x="102430" y="102452"/>
                  </a:lnTo>
                  <a:lnTo>
                    <a:pt x="100347" y="104410"/>
                  </a:lnTo>
                  <a:lnTo>
                    <a:pt x="98159" y="106297"/>
                  </a:lnTo>
                  <a:lnTo>
                    <a:pt x="95902" y="108115"/>
                  </a:lnTo>
                  <a:lnTo>
                    <a:pt x="93541" y="109793"/>
                  </a:lnTo>
                  <a:lnTo>
                    <a:pt x="91111" y="111331"/>
                  </a:lnTo>
                  <a:lnTo>
                    <a:pt x="88611" y="112764"/>
                  </a:lnTo>
                  <a:lnTo>
                    <a:pt x="86006" y="114092"/>
                  </a:lnTo>
                  <a:lnTo>
                    <a:pt x="83333" y="115281"/>
                  </a:lnTo>
                  <a:lnTo>
                    <a:pt x="80625" y="116399"/>
                  </a:lnTo>
                  <a:lnTo>
                    <a:pt x="77847" y="117343"/>
                  </a:lnTo>
                  <a:lnTo>
                    <a:pt x="75000" y="118112"/>
                  </a:lnTo>
                  <a:lnTo>
                    <a:pt x="72083" y="118811"/>
                  </a:lnTo>
                  <a:lnTo>
                    <a:pt x="69131" y="119335"/>
                  </a:lnTo>
                  <a:lnTo>
                    <a:pt x="66111" y="119720"/>
                  </a:lnTo>
                  <a:lnTo>
                    <a:pt x="63090" y="119930"/>
                  </a:lnTo>
                  <a:lnTo>
                    <a:pt x="60000" y="120000"/>
                  </a:lnTo>
                  <a:lnTo>
                    <a:pt x="56909" y="119930"/>
                  </a:lnTo>
                  <a:lnTo>
                    <a:pt x="53888" y="119720"/>
                  </a:lnTo>
                  <a:lnTo>
                    <a:pt x="50868" y="119335"/>
                  </a:lnTo>
                  <a:lnTo>
                    <a:pt x="47916" y="118811"/>
                  </a:lnTo>
                  <a:lnTo>
                    <a:pt x="45000" y="118112"/>
                  </a:lnTo>
                  <a:lnTo>
                    <a:pt x="42152" y="117343"/>
                  </a:lnTo>
                  <a:lnTo>
                    <a:pt x="39375" y="116399"/>
                  </a:lnTo>
                  <a:lnTo>
                    <a:pt x="36666" y="115281"/>
                  </a:lnTo>
                  <a:lnTo>
                    <a:pt x="33958" y="114092"/>
                  </a:lnTo>
                  <a:lnTo>
                    <a:pt x="31388" y="112764"/>
                  </a:lnTo>
                  <a:lnTo>
                    <a:pt x="28854" y="111331"/>
                  </a:lnTo>
                  <a:lnTo>
                    <a:pt x="26458" y="109793"/>
                  </a:lnTo>
                  <a:lnTo>
                    <a:pt x="24097" y="108115"/>
                  </a:lnTo>
                  <a:lnTo>
                    <a:pt x="21840" y="106297"/>
                  </a:lnTo>
                  <a:lnTo>
                    <a:pt x="19652" y="104410"/>
                  </a:lnTo>
                  <a:lnTo>
                    <a:pt x="17569" y="102452"/>
                  </a:lnTo>
                  <a:lnTo>
                    <a:pt x="15555" y="100355"/>
                  </a:lnTo>
                  <a:lnTo>
                    <a:pt x="13680" y="98188"/>
                  </a:lnTo>
                  <a:lnTo>
                    <a:pt x="11909" y="95916"/>
                  </a:lnTo>
                  <a:lnTo>
                    <a:pt x="10243" y="93574"/>
                  </a:lnTo>
                  <a:lnTo>
                    <a:pt x="8680" y="91162"/>
                  </a:lnTo>
                  <a:lnTo>
                    <a:pt x="7256" y="88610"/>
                  </a:lnTo>
                  <a:lnTo>
                    <a:pt x="5902" y="86058"/>
                  </a:lnTo>
                  <a:lnTo>
                    <a:pt x="4722" y="83367"/>
                  </a:lnTo>
                  <a:lnTo>
                    <a:pt x="3611" y="80640"/>
                  </a:lnTo>
                  <a:lnTo>
                    <a:pt x="2673" y="77844"/>
                  </a:lnTo>
                  <a:lnTo>
                    <a:pt x="1875" y="75013"/>
                  </a:lnTo>
                  <a:lnTo>
                    <a:pt x="1215" y="72111"/>
                  </a:lnTo>
                  <a:lnTo>
                    <a:pt x="694" y="69175"/>
                  </a:lnTo>
                  <a:lnTo>
                    <a:pt x="312" y="66169"/>
                  </a:lnTo>
                  <a:lnTo>
                    <a:pt x="69" y="63128"/>
                  </a:lnTo>
                  <a:lnTo>
                    <a:pt x="0" y="60017"/>
                  </a:lnTo>
                  <a:lnTo>
                    <a:pt x="69" y="56941"/>
                  </a:lnTo>
                  <a:lnTo>
                    <a:pt x="312" y="53900"/>
                  </a:lnTo>
                  <a:lnTo>
                    <a:pt x="694" y="50859"/>
                  </a:lnTo>
                  <a:lnTo>
                    <a:pt x="1215" y="47923"/>
                  </a:lnTo>
                  <a:lnTo>
                    <a:pt x="1875" y="45021"/>
                  </a:lnTo>
                  <a:lnTo>
                    <a:pt x="2673" y="42190"/>
                  </a:lnTo>
                  <a:lnTo>
                    <a:pt x="3611" y="39394"/>
                  </a:lnTo>
                  <a:lnTo>
                    <a:pt x="4722" y="36667"/>
                  </a:lnTo>
                  <a:lnTo>
                    <a:pt x="5902" y="34011"/>
                  </a:lnTo>
                  <a:lnTo>
                    <a:pt x="7256" y="31424"/>
                  </a:lnTo>
                  <a:lnTo>
                    <a:pt x="8680" y="28907"/>
                  </a:lnTo>
                  <a:lnTo>
                    <a:pt x="10243" y="26460"/>
                  </a:lnTo>
                  <a:lnTo>
                    <a:pt x="11909" y="24118"/>
                  </a:lnTo>
                  <a:lnTo>
                    <a:pt x="13680" y="21846"/>
                  </a:lnTo>
                  <a:lnTo>
                    <a:pt x="15555" y="19644"/>
                  </a:lnTo>
                  <a:lnTo>
                    <a:pt x="17569" y="17582"/>
                  </a:lnTo>
                  <a:lnTo>
                    <a:pt x="19652" y="15624"/>
                  </a:lnTo>
                  <a:lnTo>
                    <a:pt x="21840" y="13737"/>
                  </a:lnTo>
                  <a:lnTo>
                    <a:pt x="24097" y="11954"/>
                  </a:lnTo>
                  <a:lnTo>
                    <a:pt x="26458" y="10241"/>
                  </a:lnTo>
                  <a:lnTo>
                    <a:pt x="28854" y="8703"/>
                  </a:lnTo>
                  <a:lnTo>
                    <a:pt x="31388" y="7270"/>
                  </a:lnTo>
                  <a:lnTo>
                    <a:pt x="33958" y="5942"/>
                  </a:lnTo>
                  <a:lnTo>
                    <a:pt x="36666" y="4753"/>
                  </a:lnTo>
                  <a:lnTo>
                    <a:pt x="39375" y="3635"/>
                  </a:lnTo>
                  <a:lnTo>
                    <a:pt x="42152" y="2691"/>
                  </a:lnTo>
                  <a:lnTo>
                    <a:pt x="45000" y="1887"/>
                  </a:lnTo>
                  <a:lnTo>
                    <a:pt x="47916" y="1223"/>
                  </a:lnTo>
                  <a:lnTo>
                    <a:pt x="50868" y="699"/>
                  </a:lnTo>
                  <a:lnTo>
                    <a:pt x="53888" y="314"/>
                  </a:lnTo>
                  <a:lnTo>
                    <a:pt x="56909" y="104"/>
                  </a:lnTo>
                  <a:lnTo>
                    <a:pt x="60000" y="0"/>
                  </a:lnTo>
                  <a:lnTo>
                    <a:pt x="63090" y="104"/>
                  </a:lnTo>
                  <a:lnTo>
                    <a:pt x="66111" y="314"/>
                  </a:lnTo>
                  <a:lnTo>
                    <a:pt x="69131" y="699"/>
                  </a:lnTo>
                  <a:lnTo>
                    <a:pt x="72083" y="1223"/>
                  </a:lnTo>
                  <a:lnTo>
                    <a:pt x="75000" y="1887"/>
                  </a:lnTo>
                  <a:lnTo>
                    <a:pt x="77847" y="2691"/>
                  </a:lnTo>
                  <a:lnTo>
                    <a:pt x="80625" y="3635"/>
                  </a:lnTo>
                  <a:lnTo>
                    <a:pt x="83333" y="4753"/>
                  </a:lnTo>
                  <a:lnTo>
                    <a:pt x="86006" y="5942"/>
                  </a:lnTo>
                  <a:lnTo>
                    <a:pt x="88611" y="7270"/>
                  </a:lnTo>
                  <a:lnTo>
                    <a:pt x="91111" y="8703"/>
                  </a:lnTo>
                  <a:lnTo>
                    <a:pt x="93541" y="10241"/>
                  </a:lnTo>
                  <a:lnTo>
                    <a:pt x="95902" y="11954"/>
                  </a:lnTo>
                  <a:lnTo>
                    <a:pt x="98159" y="13737"/>
                  </a:lnTo>
                  <a:lnTo>
                    <a:pt x="100347" y="15624"/>
                  </a:lnTo>
                  <a:lnTo>
                    <a:pt x="102430" y="17582"/>
                  </a:lnTo>
                  <a:lnTo>
                    <a:pt x="104409" y="19644"/>
                  </a:lnTo>
                  <a:lnTo>
                    <a:pt x="106284" y="21846"/>
                  </a:lnTo>
                  <a:lnTo>
                    <a:pt x="108055" y="24118"/>
                  </a:lnTo>
                  <a:lnTo>
                    <a:pt x="109756" y="26460"/>
                  </a:lnTo>
                  <a:lnTo>
                    <a:pt x="111319" y="28907"/>
                  </a:lnTo>
                  <a:lnTo>
                    <a:pt x="112743" y="31424"/>
                  </a:lnTo>
                  <a:lnTo>
                    <a:pt x="114062" y="34011"/>
                  </a:lnTo>
                  <a:lnTo>
                    <a:pt x="115277" y="36667"/>
                  </a:lnTo>
                  <a:lnTo>
                    <a:pt x="116319" y="39394"/>
                  </a:lnTo>
                  <a:lnTo>
                    <a:pt x="117291" y="42190"/>
                  </a:lnTo>
                  <a:lnTo>
                    <a:pt x="118125" y="45021"/>
                  </a:lnTo>
                  <a:lnTo>
                    <a:pt x="118784" y="47923"/>
                  </a:lnTo>
                  <a:lnTo>
                    <a:pt x="119270" y="50859"/>
                  </a:lnTo>
                  <a:lnTo>
                    <a:pt x="119687" y="53900"/>
                  </a:lnTo>
                  <a:lnTo>
                    <a:pt x="119930" y="56941"/>
                  </a:lnTo>
                  <a:lnTo>
                    <a:pt x="120000" y="60017"/>
                  </a:ln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íṡ1ïḍê">
              <a:extLst>
                <a:ext uri="{FF2B5EF4-FFF2-40B4-BE49-F238E27FC236}">
                  <a16:creationId xmlns:a16="http://schemas.microsoft.com/office/drawing/2014/main" id="{DFF47E3D-0131-4D04-BF08-BDFC4A8ECD01}"/>
                </a:ext>
              </a:extLst>
            </p:cNvPr>
            <p:cNvSpPr/>
            <p:nvPr/>
          </p:nvSpPr>
          <p:spPr>
            <a:xfrm flipH="1">
              <a:off x="6601168" y="4346853"/>
              <a:ext cx="545512" cy="55815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60000"/>
                  </a:moveTo>
                  <a:lnTo>
                    <a:pt x="119956" y="63076"/>
                  </a:lnTo>
                  <a:lnTo>
                    <a:pt x="119737" y="66153"/>
                  </a:lnTo>
                  <a:lnTo>
                    <a:pt x="119344" y="69142"/>
                  </a:lnTo>
                  <a:lnTo>
                    <a:pt x="118820" y="72087"/>
                  </a:lnTo>
                  <a:lnTo>
                    <a:pt x="118121" y="74989"/>
                  </a:lnTo>
                  <a:lnTo>
                    <a:pt x="117291" y="77846"/>
                  </a:lnTo>
                  <a:lnTo>
                    <a:pt x="116417" y="80615"/>
                  </a:lnTo>
                  <a:lnTo>
                    <a:pt x="115282" y="83340"/>
                  </a:lnTo>
                  <a:lnTo>
                    <a:pt x="114102" y="85978"/>
                  </a:lnTo>
                  <a:lnTo>
                    <a:pt x="112792" y="88615"/>
                  </a:lnTo>
                  <a:lnTo>
                    <a:pt x="111306" y="91120"/>
                  </a:lnTo>
                  <a:lnTo>
                    <a:pt x="109777" y="93538"/>
                  </a:lnTo>
                  <a:lnTo>
                    <a:pt x="108074" y="95868"/>
                  </a:lnTo>
                  <a:lnTo>
                    <a:pt x="106326" y="98153"/>
                  </a:lnTo>
                  <a:lnTo>
                    <a:pt x="104404" y="100351"/>
                  </a:lnTo>
                  <a:lnTo>
                    <a:pt x="102482" y="102417"/>
                  </a:lnTo>
                  <a:lnTo>
                    <a:pt x="100385" y="104439"/>
                  </a:lnTo>
                  <a:lnTo>
                    <a:pt x="98201" y="106285"/>
                  </a:lnTo>
                  <a:lnTo>
                    <a:pt x="95930" y="108087"/>
                  </a:lnTo>
                  <a:lnTo>
                    <a:pt x="93571" y="109758"/>
                  </a:lnTo>
                  <a:lnTo>
                    <a:pt x="91124" y="111340"/>
                  </a:lnTo>
                  <a:lnTo>
                    <a:pt x="88591" y="112747"/>
                  </a:lnTo>
                  <a:lnTo>
                    <a:pt x="86013" y="114065"/>
                  </a:lnTo>
                  <a:lnTo>
                    <a:pt x="83349" y="115252"/>
                  </a:lnTo>
                  <a:lnTo>
                    <a:pt x="80640" y="116351"/>
                  </a:lnTo>
                  <a:lnTo>
                    <a:pt x="77844" y="117318"/>
                  </a:lnTo>
                  <a:lnTo>
                    <a:pt x="75005" y="118109"/>
                  </a:lnTo>
                  <a:lnTo>
                    <a:pt x="72078" y="118769"/>
                  </a:lnTo>
                  <a:lnTo>
                    <a:pt x="69151" y="119296"/>
                  </a:lnTo>
                  <a:lnTo>
                    <a:pt x="66137" y="119692"/>
                  </a:lnTo>
                  <a:lnTo>
                    <a:pt x="63079" y="119912"/>
                  </a:lnTo>
                  <a:lnTo>
                    <a:pt x="59978" y="120000"/>
                  </a:lnTo>
                  <a:lnTo>
                    <a:pt x="56876" y="119912"/>
                  </a:lnTo>
                  <a:lnTo>
                    <a:pt x="53818" y="119692"/>
                  </a:lnTo>
                  <a:lnTo>
                    <a:pt x="50848" y="119296"/>
                  </a:lnTo>
                  <a:lnTo>
                    <a:pt x="47877" y="118769"/>
                  </a:lnTo>
                  <a:lnTo>
                    <a:pt x="44994" y="118109"/>
                  </a:lnTo>
                  <a:lnTo>
                    <a:pt x="42155" y="117318"/>
                  </a:lnTo>
                  <a:lnTo>
                    <a:pt x="39359" y="116351"/>
                  </a:lnTo>
                  <a:lnTo>
                    <a:pt x="36650" y="115252"/>
                  </a:lnTo>
                  <a:lnTo>
                    <a:pt x="33986" y="114065"/>
                  </a:lnTo>
                  <a:lnTo>
                    <a:pt x="31408" y="112747"/>
                  </a:lnTo>
                  <a:lnTo>
                    <a:pt x="28875" y="111340"/>
                  </a:lnTo>
                  <a:lnTo>
                    <a:pt x="26428" y="109758"/>
                  </a:lnTo>
                  <a:lnTo>
                    <a:pt x="24069" y="108087"/>
                  </a:lnTo>
                  <a:lnTo>
                    <a:pt x="21798" y="106285"/>
                  </a:lnTo>
                  <a:lnTo>
                    <a:pt x="19614" y="104439"/>
                  </a:lnTo>
                  <a:lnTo>
                    <a:pt x="17560" y="102417"/>
                  </a:lnTo>
                  <a:lnTo>
                    <a:pt x="15595" y="100351"/>
                  </a:lnTo>
                  <a:lnTo>
                    <a:pt x="13673" y="98153"/>
                  </a:lnTo>
                  <a:lnTo>
                    <a:pt x="11925" y="95868"/>
                  </a:lnTo>
                  <a:lnTo>
                    <a:pt x="10265" y="93538"/>
                  </a:lnTo>
                  <a:lnTo>
                    <a:pt x="8693" y="91120"/>
                  </a:lnTo>
                  <a:lnTo>
                    <a:pt x="7207" y="88615"/>
                  </a:lnTo>
                  <a:lnTo>
                    <a:pt x="5897" y="85978"/>
                  </a:lnTo>
                  <a:lnTo>
                    <a:pt x="4674" y="83340"/>
                  </a:lnTo>
                  <a:lnTo>
                    <a:pt x="3582" y="80615"/>
                  </a:lnTo>
                  <a:lnTo>
                    <a:pt x="2708" y="77846"/>
                  </a:lnTo>
                  <a:lnTo>
                    <a:pt x="1878" y="74989"/>
                  </a:lnTo>
                  <a:lnTo>
                    <a:pt x="1223" y="72087"/>
                  </a:lnTo>
                  <a:lnTo>
                    <a:pt x="655" y="69142"/>
                  </a:lnTo>
                  <a:lnTo>
                    <a:pt x="262" y="66153"/>
                  </a:lnTo>
                  <a:lnTo>
                    <a:pt x="87" y="63076"/>
                  </a:lnTo>
                  <a:lnTo>
                    <a:pt x="0" y="60000"/>
                  </a:lnTo>
                  <a:lnTo>
                    <a:pt x="87" y="56923"/>
                  </a:lnTo>
                  <a:lnTo>
                    <a:pt x="262" y="53890"/>
                  </a:lnTo>
                  <a:lnTo>
                    <a:pt x="655" y="50901"/>
                  </a:lnTo>
                  <a:lnTo>
                    <a:pt x="1223" y="47956"/>
                  </a:lnTo>
                  <a:lnTo>
                    <a:pt x="1878" y="45054"/>
                  </a:lnTo>
                  <a:lnTo>
                    <a:pt x="2708" y="42197"/>
                  </a:lnTo>
                  <a:lnTo>
                    <a:pt x="3582" y="39384"/>
                  </a:lnTo>
                  <a:lnTo>
                    <a:pt x="4674" y="36659"/>
                  </a:lnTo>
                  <a:lnTo>
                    <a:pt x="5897" y="34021"/>
                  </a:lnTo>
                  <a:lnTo>
                    <a:pt x="7207" y="31384"/>
                  </a:lnTo>
                  <a:lnTo>
                    <a:pt x="8693" y="28879"/>
                  </a:lnTo>
                  <a:lnTo>
                    <a:pt x="10265" y="26461"/>
                  </a:lnTo>
                  <a:lnTo>
                    <a:pt x="11925" y="24131"/>
                  </a:lnTo>
                  <a:lnTo>
                    <a:pt x="13673" y="21846"/>
                  </a:lnTo>
                  <a:lnTo>
                    <a:pt x="15595" y="19692"/>
                  </a:lnTo>
                  <a:lnTo>
                    <a:pt x="17560" y="17582"/>
                  </a:lnTo>
                  <a:lnTo>
                    <a:pt x="19614" y="15604"/>
                  </a:lnTo>
                  <a:lnTo>
                    <a:pt x="21798" y="13714"/>
                  </a:lnTo>
                  <a:lnTo>
                    <a:pt x="24069" y="11912"/>
                  </a:lnTo>
                  <a:lnTo>
                    <a:pt x="26428" y="10241"/>
                  </a:lnTo>
                  <a:lnTo>
                    <a:pt x="28875" y="8703"/>
                  </a:lnTo>
                  <a:lnTo>
                    <a:pt x="31408" y="7252"/>
                  </a:lnTo>
                  <a:lnTo>
                    <a:pt x="33986" y="5934"/>
                  </a:lnTo>
                  <a:lnTo>
                    <a:pt x="36650" y="4703"/>
                  </a:lnTo>
                  <a:lnTo>
                    <a:pt x="39359" y="3648"/>
                  </a:lnTo>
                  <a:lnTo>
                    <a:pt x="42155" y="2725"/>
                  </a:lnTo>
                  <a:lnTo>
                    <a:pt x="44994" y="1890"/>
                  </a:lnTo>
                  <a:lnTo>
                    <a:pt x="47877" y="1230"/>
                  </a:lnTo>
                  <a:lnTo>
                    <a:pt x="50848" y="703"/>
                  </a:lnTo>
                  <a:lnTo>
                    <a:pt x="53818" y="351"/>
                  </a:lnTo>
                  <a:lnTo>
                    <a:pt x="56876" y="87"/>
                  </a:lnTo>
                  <a:lnTo>
                    <a:pt x="59978" y="0"/>
                  </a:lnTo>
                  <a:lnTo>
                    <a:pt x="63079" y="87"/>
                  </a:lnTo>
                  <a:lnTo>
                    <a:pt x="66137" y="351"/>
                  </a:lnTo>
                  <a:lnTo>
                    <a:pt x="69151" y="703"/>
                  </a:lnTo>
                  <a:lnTo>
                    <a:pt x="72078" y="1230"/>
                  </a:lnTo>
                  <a:lnTo>
                    <a:pt x="75005" y="1890"/>
                  </a:lnTo>
                  <a:lnTo>
                    <a:pt x="77844" y="2725"/>
                  </a:lnTo>
                  <a:lnTo>
                    <a:pt x="80640" y="3648"/>
                  </a:lnTo>
                  <a:lnTo>
                    <a:pt x="83349" y="4703"/>
                  </a:lnTo>
                  <a:lnTo>
                    <a:pt x="86013" y="5934"/>
                  </a:lnTo>
                  <a:lnTo>
                    <a:pt x="88591" y="7252"/>
                  </a:lnTo>
                  <a:lnTo>
                    <a:pt x="91124" y="8703"/>
                  </a:lnTo>
                  <a:lnTo>
                    <a:pt x="93571" y="10241"/>
                  </a:lnTo>
                  <a:lnTo>
                    <a:pt x="95930" y="11912"/>
                  </a:lnTo>
                  <a:lnTo>
                    <a:pt x="98201" y="13714"/>
                  </a:lnTo>
                  <a:lnTo>
                    <a:pt x="100385" y="15604"/>
                  </a:lnTo>
                  <a:lnTo>
                    <a:pt x="102482" y="17582"/>
                  </a:lnTo>
                  <a:lnTo>
                    <a:pt x="104404" y="19692"/>
                  </a:lnTo>
                  <a:lnTo>
                    <a:pt x="106326" y="21846"/>
                  </a:lnTo>
                  <a:lnTo>
                    <a:pt x="108074" y="24131"/>
                  </a:lnTo>
                  <a:lnTo>
                    <a:pt x="109777" y="26461"/>
                  </a:lnTo>
                  <a:lnTo>
                    <a:pt x="111306" y="28879"/>
                  </a:lnTo>
                  <a:lnTo>
                    <a:pt x="112792" y="31384"/>
                  </a:lnTo>
                  <a:lnTo>
                    <a:pt x="114102" y="34021"/>
                  </a:lnTo>
                  <a:lnTo>
                    <a:pt x="115282" y="36659"/>
                  </a:lnTo>
                  <a:lnTo>
                    <a:pt x="116417" y="39384"/>
                  </a:lnTo>
                  <a:lnTo>
                    <a:pt x="117291" y="42197"/>
                  </a:lnTo>
                  <a:lnTo>
                    <a:pt x="118121" y="45054"/>
                  </a:lnTo>
                  <a:lnTo>
                    <a:pt x="118820" y="47956"/>
                  </a:lnTo>
                  <a:lnTo>
                    <a:pt x="119344" y="50901"/>
                  </a:lnTo>
                  <a:lnTo>
                    <a:pt x="119737" y="53890"/>
                  </a:lnTo>
                  <a:lnTo>
                    <a:pt x="119956" y="56923"/>
                  </a:lnTo>
                  <a:lnTo>
                    <a:pt x="119999" y="60000"/>
                  </a:ln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íşlîḓè">
              <a:extLst>
                <a:ext uri="{FF2B5EF4-FFF2-40B4-BE49-F238E27FC236}">
                  <a16:creationId xmlns:a16="http://schemas.microsoft.com/office/drawing/2014/main" id="{32F12B85-60BD-4D7B-8628-D4D6D7061A12}"/>
                </a:ext>
              </a:extLst>
            </p:cNvPr>
            <p:cNvSpPr/>
            <p:nvPr/>
          </p:nvSpPr>
          <p:spPr>
            <a:xfrm flipH="1">
              <a:off x="6898144" y="3865804"/>
              <a:ext cx="345412" cy="3532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60000"/>
                  </a:moveTo>
                  <a:lnTo>
                    <a:pt x="119930" y="63125"/>
                  </a:lnTo>
                  <a:lnTo>
                    <a:pt x="119723" y="66111"/>
                  </a:lnTo>
                  <a:lnTo>
                    <a:pt x="119309" y="69166"/>
                  </a:lnTo>
                  <a:lnTo>
                    <a:pt x="118826" y="72152"/>
                  </a:lnTo>
                  <a:lnTo>
                    <a:pt x="118136" y="75069"/>
                  </a:lnTo>
                  <a:lnTo>
                    <a:pt x="117308" y="77847"/>
                  </a:lnTo>
                  <a:lnTo>
                    <a:pt x="116342" y="80694"/>
                  </a:lnTo>
                  <a:lnTo>
                    <a:pt x="115238" y="83402"/>
                  </a:lnTo>
                  <a:lnTo>
                    <a:pt x="114065" y="85972"/>
                  </a:lnTo>
                  <a:lnTo>
                    <a:pt x="112823" y="88611"/>
                  </a:lnTo>
                  <a:lnTo>
                    <a:pt x="111305" y="91111"/>
                  </a:lnTo>
                  <a:lnTo>
                    <a:pt x="109787" y="93611"/>
                  </a:lnTo>
                  <a:lnTo>
                    <a:pt x="108062" y="95902"/>
                  </a:lnTo>
                  <a:lnTo>
                    <a:pt x="106336" y="98194"/>
                  </a:lnTo>
                  <a:lnTo>
                    <a:pt x="104404" y="100347"/>
                  </a:lnTo>
                  <a:lnTo>
                    <a:pt x="102403" y="102430"/>
                  </a:lnTo>
                  <a:lnTo>
                    <a:pt x="100333" y="104375"/>
                  </a:lnTo>
                  <a:lnTo>
                    <a:pt x="98125" y="106319"/>
                  </a:lnTo>
                  <a:lnTo>
                    <a:pt x="95917" y="108055"/>
                  </a:lnTo>
                  <a:lnTo>
                    <a:pt x="93571" y="109791"/>
                  </a:lnTo>
                  <a:lnTo>
                    <a:pt x="91086" y="111319"/>
                  </a:lnTo>
                  <a:lnTo>
                    <a:pt x="88602" y="112777"/>
                  </a:lnTo>
                  <a:lnTo>
                    <a:pt x="85980" y="114097"/>
                  </a:lnTo>
                  <a:lnTo>
                    <a:pt x="83358" y="115277"/>
                  </a:lnTo>
                  <a:lnTo>
                    <a:pt x="80667" y="116388"/>
                  </a:lnTo>
                  <a:lnTo>
                    <a:pt x="77906" y="117291"/>
                  </a:lnTo>
                  <a:lnTo>
                    <a:pt x="75008" y="118125"/>
                  </a:lnTo>
                  <a:lnTo>
                    <a:pt x="72110" y="118819"/>
                  </a:lnTo>
                  <a:lnTo>
                    <a:pt x="69143" y="119305"/>
                  </a:lnTo>
                  <a:lnTo>
                    <a:pt x="66175" y="119722"/>
                  </a:lnTo>
                  <a:lnTo>
                    <a:pt x="63070" y="119930"/>
                  </a:lnTo>
                  <a:lnTo>
                    <a:pt x="60034" y="120000"/>
                  </a:lnTo>
                  <a:lnTo>
                    <a:pt x="56929" y="119930"/>
                  </a:lnTo>
                  <a:lnTo>
                    <a:pt x="53824" y="119722"/>
                  </a:lnTo>
                  <a:lnTo>
                    <a:pt x="50856" y="119305"/>
                  </a:lnTo>
                  <a:lnTo>
                    <a:pt x="47889" y="118819"/>
                  </a:lnTo>
                  <a:lnTo>
                    <a:pt x="44991" y="118125"/>
                  </a:lnTo>
                  <a:lnTo>
                    <a:pt x="42162" y="117291"/>
                  </a:lnTo>
                  <a:lnTo>
                    <a:pt x="39332" y="116388"/>
                  </a:lnTo>
                  <a:lnTo>
                    <a:pt x="36641" y="115277"/>
                  </a:lnTo>
                  <a:lnTo>
                    <a:pt x="33950" y="114097"/>
                  </a:lnTo>
                  <a:lnTo>
                    <a:pt x="31397" y="112777"/>
                  </a:lnTo>
                  <a:lnTo>
                    <a:pt x="28844" y="111319"/>
                  </a:lnTo>
                  <a:lnTo>
                    <a:pt x="26428" y="109791"/>
                  </a:lnTo>
                  <a:lnTo>
                    <a:pt x="24082" y="108055"/>
                  </a:lnTo>
                  <a:lnTo>
                    <a:pt x="21805" y="106319"/>
                  </a:lnTo>
                  <a:lnTo>
                    <a:pt x="19597" y="104375"/>
                  </a:lnTo>
                  <a:lnTo>
                    <a:pt x="17596" y="102430"/>
                  </a:lnTo>
                  <a:lnTo>
                    <a:pt x="15526" y="100347"/>
                  </a:lnTo>
                  <a:lnTo>
                    <a:pt x="13663" y="98194"/>
                  </a:lnTo>
                  <a:lnTo>
                    <a:pt x="11868" y="95902"/>
                  </a:lnTo>
                  <a:lnTo>
                    <a:pt x="10212" y="93611"/>
                  </a:lnTo>
                  <a:lnTo>
                    <a:pt x="8625" y="91111"/>
                  </a:lnTo>
                  <a:lnTo>
                    <a:pt x="7245" y="88611"/>
                  </a:lnTo>
                  <a:lnTo>
                    <a:pt x="5865" y="85972"/>
                  </a:lnTo>
                  <a:lnTo>
                    <a:pt x="4761" y="83402"/>
                  </a:lnTo>
                  <a:lnTo>
                    <a:pt x="3588" y="80694"/>
                  </a:lnTo>
                  <a:lnTo>
                    <a:pt x="2691" y="77847"/>
                  </a:lnTo>
                  <a:lnTo>
                    <a:pt x="1863" y="75069"/>
                  </a:lnTo>
                  <a:lnTo>
                    <a:pt x="1242" y="72152"/>
                  </a:lnTo>
                  <a:lnTo>
                    <a:pt x="690" y="69166"/>
                  </a:lnTo>
                  <a:lnTo>
                    <a:pt x="276" y="66111"/>
                  </a:lnTo>
                  <a:lnTo>
                    <a:pt x="69" y="63125"/>
                  </a:lnTo>
                  <a:lnTo>
                    <a:pt x="0" y="60000"/>
                  </a:lnTo>
                  <a:lnTo>
                    <a:pt x="69" y="56944"/>
                  </a:lnTo>
                  <a:lnTo>
                    <a:pt x="276" y="53888"/>
                  </a:lnTo>
                  <a:lnTo>
                    <a:pt x="690" y="50902"/>
                  </a:lnTo>
                  <a:lnTo>
                    <a:pt x="1242" y="47916"/>
                  </a:lnTo>
                  <a:lnTo>
                    <a:pt x="1863" y="45000"/>
                  </a:lnTo>
                  <a:lnTo>
                    <a:pt x="2691" y="42152"/>
                  </a:lnTo>
                  <a:lnTo>
                    <a:pt x="3588" y="39375"/>
                  </a:lnTo>
                  <a:lnTo>
                    <a:pt x="4761" y="36666"/>
                  </a:lnTo>
                  <a:lnTo>
                    <a:pt x="5865" y="33958"/>
                  </a:lnTo>
                  <a:lnTo>
                    <a:pt x="7245" y="31458"/>
                  </a:lnTo>
                  <a:lnTo>
                    <a:pt x="8625" y="28888"/>
                  </a:lnTo>
                  <a:lnTo>
                    <a:pt x="10212" y="26458"/>
                  </a:lnTo>
                  <a:lnTo>
                    <a:pt x="11868" y="24097"/>
                  </a:lnTo>
                  <a:lnTo>
                    <a:pt x="13663" y="21805"/>
                  </a:lnTo>
                  <a:lnTo>
                    <a:pt x="15526" y="19652"/>
                  </a:lnTo>
                  <a:lnTo>
                    <a:pt x="17596" y="17569"/>
                  </a:lnTo>
                  <a:lnTo>
                    <a:pt x="19597" y="15625"/>
                  </a:lnTo>
                  <a:lnTo>
                    <a:pt x="21805" y="13750"/>
                  </a:lnTo>
                  <a:lnTo>
                    <a:pt x="24082" y="11944"/>
                  </a:lnTo>
                  <a:lnTo>
                    <a:pt x="26428" y="10277"/>
                  </a:lnTo>
                  <a:lnTo>
                    <a:pt x="28844" y="8680"/>
                  </a:lnTo>
                  <a:lnTo>
                    <a:pt x="31397" y="7291"/>
                  </a:lnTo>
                  <a:lnTo>
                    <a:pt x="33950" y="5902"/>
                  </a:lnTo>
                  <a:lnTo>
                    <a:pt x="36641" y="4722"/>
                  </a:lnTo>
                  <a:lnTo>
                    <a:pt x="39332" y="3680"/>
                  </a:lnTo>
                  <a:lnTo>
                    <a:pt x="42162" y="2708"/>
                  </a:lnTo>
                  <a:lnTo>
                    <a:pt x="44991" y="1875"/>
                  </a:lnTo>
                  <a:lnTo>
                    <a:pt x="47889" y="1180"/>
                  </a:lnTo>
                  <a:lnTo>
                    <a:pt x="50856" y="625"/>
                  </a:lnTo>
                  <a:lnTo>
                    <a:pt x="53824" y="277"/>
                  </a:lnTo>
                  <a:lnTo>
                    <a:pt x="56929" y="69"/>
                  </a:lnTo>
                  <a:lnTo>
                    <a:pt x="60034" y="0"/>
                  </a:lnTo>
                  <a:lnTo>
                    <a:pt x="63070" y="69"/>
                  </a:lnTo>
                  <a:lnTo>
                    <a:pt x="66175" y="277"/>
                  </a:lnTo>
                  <a:lnTo>
                    <a:pt x="69143" y="625"/>
                  </a:lnTo>
                  <a:lnTo>
                    <a:pt x="72110" y="1180"/>
                  </a:lnTo>
                  <a:lnTo>
                    <a:pt x="75008" y="1875"/>
                  </a:lnTo>
                  <a:lnTo>
                    <a:pt x="77906" y="2708"/>
                  </a:lnTo>
                  <a:lnTo>
                    <a:pt x="80667" y="3680"/>
                  </a:lnTo>
                  <a:lnTo>
                    <a:pt x="83358" y="4722"/>
                  </a:lnTo>
                  <a:lnTo>
                    <a:pt x="85980" y="5902"/>
                  </a:lnTo>
                  <a:lnTo>
                    <a:pt x="88602" y="7291"/>
                  </a:lnTo>
                  <a:lnTo>
                    <a:pt x="91086" y="8680"/>
                  </a:lnTo>
                  <a:lnTo>
                    <a:pt x="93571" y="10277"/>
                  </a:lnTo>
                  <a:lnTo>
                    <a:pt x="95917" y="11944"/>
                  </a:lnTo>
                  <a:lnTo>
                    <a:pt x="98125" y="13750"/>
                  </a:lnTo>
                  <a:lnTo>
                    <a:pt x="100333" y="15625"/>
                  </a:lnTo>
                  <a:lnTo>
                    <a:pt x="102403" y="17569"/>
                  </a:lnTo>
                  <a:lnTo>
                    <a:pt x="104404" y="19652"/>
                  </a:lnTo>
                  <a:lnTo>
                    <a:pt x="106336" y="21805"/>
                  </a:lnTo>
                  <a:lnTo>
                    <a:pt x="108062" y="24097"/>
                  </a:lnTo>
                  <a:lnTo>
                    <a:pt x="109787" y="26458"/>
                  </a:lnTo>
                  <a:lnTo>
                    <a:pt x="111305" y="28888"/>
                  </a:lnTo>
                  <a:lnTo>
                    <a:pt x="112823" y="31458"/>
                  </a:lnTo>
                  <a:lnTo>
                    <a:pt x="114065" y="33958"/>
                  </a:lnTo>
                  <a:lnTo>
                    <a:pt x="115238" y="36666"/>
                  </a:lnTo>
                  <a:lnTo>
                    <a:pt x="116342" y="39375"/>
                  </a:lnTo>
                  <a:lnTo>
                    <a:pt x="117308" y="42152"/>
                  </a:lnTo>
                  <a:lnTo>
                    <a:pt x="118136" y="45000"/>
                  </a:lnTo>
                  <a:lnTo>
                    <a:pt x="118826" y="47916"/>
                  </a:lnTo>
                  <a:lnTo>
                    <a:pt x="119309" y="50902"/>
                  </a:lnTo>
                  <a:lnTo>
                    <a:pt x="119723" y="53888"/>
                  </a:lnTo>
                  <a:lnTo>
                    <a:pt x="119930" y="56944"/>
                  </a:lnTo>
                  <a:lnTo>
                    <a:pt x="120000" y="6000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60941" tIns="30462" rIns="60941" bIns="30462" anchor="t" anchorCtr="0">
              <a:noAutofit/>
            </a:bodyPr>
            <a:lstStyle/>
            <a:p>
              <a:pPr>
                <a:buClr>
                  <a:srgbClr val="000000"/>
                </a:buClr>
              </a:pP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ïŝľíḍe">
              <a:extLst>
                <a:ext uri="{FF2B5EF4-FFF2-40B4-BE49-F238E27FC236}">
                  <a16:creationId xmlns:a16="http://schemas.microsoft.com/office/drawing/2014/main" id="{C0574117-D47A-4EB6-8009-8464419FD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338" y="3247260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/>
            </a:p>
          </p:txBody>
        </p:sp>
        <p:sp>
          <p:nvSpPr>
            <p:cNvPr id="18" name="ïṣḻíḍê">
              <a:extLst>
                <a:ext uri="{FF2B5EF4-FFF2-40B4-BE49-F238E27FC236}">
                  <a16:creationId xmlns:a16="http://schemas.microsoft.com/office/drawing/2014/main" id="{C33267F1-2303-4C5E-965F-915D1DB02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532" y="2766317"/>
              <a:ext cx="554844" cy="534416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9" name="işlíḋe">
              <a:extLst>
                <a:ext uri="{FF2B5EF4-FFF2-40B4-BE49-F238E27FC236}">
                  <a16:creationId xmlns:a16="http://schemas.microsoft.com/office/drawing/2014/main" id="{FEABFD20-0D1D-40F1-B3ED-EE85C5EFD9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866" y="4493802"/>
              <a:ext cx="307238" cy="295926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288000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343">
                <a:lnSpc>
                  <a:spcPct val="150000"/>
                </a:lnSpc>
              </a:pPr>
              <a:endParaRPr lang="en-GB" sz="3599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îṩlïḋê">
              <a:extLst>
                <a:ext uri="{FF2B5EF4-FFF2-40B4-BE49-F238E27FC236}">
                  <a16:creationId xmlns:a16="http://schemas.microsoft.com/office/drawing/2014/main" id="{58FFE727-E08B-4C72-9635-9330BE2E4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143" y="4158322"/>
              <a:ext cx="324508" cy="312560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398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4" name="TextBox 7">
            <a:extLst>
              <a:ext uri="{FF2B5EF4-FFF2-40B4-BE49-F238E27FC236}">
                <a16:creationId xmlns:a16="http://schemas.microsoft.com/office/drawing/2014/main" id="{C64218E1-6DF4-4D48-851C-3C27667A1D73}"/>
              </a:ext>
            </a:extLst>
          </p:cNvPr>
          <p:cNvSpPr txBox="1"/>
          <p:nvPr/>
        </p:nvSpPr>
        <p:spPr>
          <a:xfrm>
            <a:off x="293335" y="1446630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79B0F680-42C4-43F1-A076-DC376C788F5D}"/>
              </a:ext>
            </a:extLst>
          </p:cNvPr>
          <p:cNvSpPr txBox="1"/>
          <p:nvPr/>
        </p:nvSpPr>
        <p:spPr>
          <a:xfrm>
            <a:off x="293335" y="3016799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6" name="TextBox 7">
            <a:extLst>
              <a:ext uri="{FF2B5EF4-FFF2-40B4-BE49-F238E27FC236}">
                <a16:creationId xmlns:a16="http://schemas.microsoft.com/office/drawing/2014/main" id="{BDEA0F76-5E76-4BBC-B905-CBC654D557E1}"/>
              </a:ext>
            </a:extLst>
          </p:cNvPr>
          <p:cNvSpPr txBox="1"/>
          <p:nvPr/>
        </p:nvSpPr>
        <p:spPr>
          <a:xfrm>
            <a:off x="4899338" y="1393962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7" name="TextBox 7">
            <a:extLst>
              <a:ext uri="{FF2B5EF4-FFF2-40B4-BE49-F238E27FC236}">
                <a16:creationId xmlns:a16="http://schemas.microsoft.com/office/drawing/2014/main" id="{C8C6C4D3-B850-4AC8-8479-2928B0F0289E}"/>
              </a:ext>
            </a:extLst>
          </p:cNvPr>
          <p:cNvSpPr txBox="1"/>
          <p:nvPr/>
        </p:nvSpPr>
        <p:spPr>
          <a:xfrm>
            <a:off x="4918079" y="2952310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F233D76-39FF-4A70-BE8A-8D928906F32F}"/>
              </a:ext>
            </a:extLst>
          </p:cNvPr>
          <p:cNvSpPr/>
          <p:nvPr/>
        </p:nvSpPr>
        <p:spPr>
          <a:xfrm>
            <a:off x="364430" y="1753659"/>
            <a:ext cx="2850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zh-CN" altLang="en-US" sz="1000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E31C243-847B-4DD1-9CD4-5F0AAD197D3C}"/>
              </a:ext>
            </a:extLst>
          </p:cNvPr>
          <p:cNvSpPr/>
          <p:nvPr/>
        </p:nvSpPr>
        <p:spPr>
          <a:xfrm>
            <a:off x="364430" y="3326884"/>
            <a:ext cx="2850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zh-CN" altLang="en-US" sz="1000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96ABE00-C60D-43FF-AB09-2652C10C8086}"/>
              </a:ext>
            </a:extLst>
          </p:cNvPr>
          <p:cNvSpPr/>
          <p:nvPr/>
        </p:nvSpPr>
        <p:spPr>
          <a:xfrm>
            <a:off x="5722540" y="1750348"/>
            <a:ext cx="2850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zh-CN" altLang="en-US" sz="1000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043EE03-EE34-4B5F-AB4D-7600312C8EB5}"/>
              </a:ext>
            </a:extLst>
          </p:cNvPr>
          <p:cNvSpPr/>
          <p:nvPr/>
        </p:nvSpPr>
        <p:spPr>
          <a:xfrm>
            <a:off x="5722540" y="3323573"/>
            <a:ext cx="2850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54347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35FEBA1-A937-42C6-B076-29D1181DD0AE}"/>
              </a:ext>
            </a:extLst>
          </p:cNvPr>
          <p:cNvGrpSpPr/>
          <p:nvPr/>
        </p:nvGrpSpPr>
        <p:grpSpPr>
          <a:xfrm>
            <a:off x="3424166" y="1222609"/>
            <a:ext cx="2398567" cy="2397855"/>
            <a:chOff x="2478102" y="944160"/>
            <a:chExt cx="3734955" cy="3733847"/>
          </a:xfrm>
        </p:grpSpPr>
        <p:sp>
          <p:nvSpPr>
            <p:cNvPr id="8" name="Shape">
              <a:extLst>
                <a:ext uri="{FF2B5EF4-FFF2-40B4-BE49-F238E27FC236}">
                  <a16:creationId xmlns:a16="http://schemas.microsoft.com/office/drawing/2014/main" id="{47AC7061-F85E-4F79-8E75-58FA1E288D93}"/>
                </a:ext>
              </a:extLst>
            </p:cNvPr>
            <p:cNvSpPr/>
            <p:nvPr/>
          </p:nvSpPr>
          <p:spPr>
            <a:xfrm rot="2700000">
              <a:off x="2479046" y="2553354"/>
              <a:ext cx="2489424" cy="1759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680" extrusionOk="0">
                  <a:moveTo>
                    <a:pt x="3251" y="6653"/>
                  </a:moveTo>
                  <a:cubicBezTo>
                    <a:pt x="3570" y="7034"/>
                    <a:pt x="3979" y="7210"/>
                    <a:pt x="4388" y="7151"/>
                  </a:cubicBezTo>
                  <a:cubicBezTo>
                    <a:pt x="4502" y="7415"/>
                    <a:pt x="4525" y="7796"/>
                    <a:pt x="4502" y="8118"/>
                  </a:cubicBezTo>
                  <a:cubicBezTo>
                    <a:pt x="0" y="13921"/>
                    <a:pt x="0" y="13921"/>
                    <a:pt x="0" y="13921"/>
                  </a:cubicBezTo>
                  <a:cubicBezTo>
                    <a:pt x="5957" y="21600"/>
                    <a:pt x="15643" y="21600"/>
                    <a:pt x="21600" y="13921"/>
                  </a:cubicBezTo>
                  <a:cubicBezTo>
                    <a:pt x="21600" y="13921"/>
                    <a:pt x="21600" y="13921"/>
                    <a:pt x="21600" y="13921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6298" y="5803"/>
                    <a:pt x="6298" y="5803"/>
                    <a:pt x="6298" y="5803"/>
                  </a:cubicBezTo>
                  <a:cubicBezTo>
                    <a:pt x="6048" y="5832"/>
                    <a:pt x="5775" y="5803"/>
                    <a:pt x="5548" y="5627"/>
                  </a:cubicBezTo>
                  <a:cubicBezTo>
                    <a:pt x="5593" y="5129"/>
                    <a:pt x="5480" y="4572"/>
                    <a:pt x="5161" y="4191"/>
                  </a:cubicBezTo>
                  <a:cubicBezTo>
                    <a:pt x="4638" y="3517"/>
                    <a:pt x="3774" y="3517"/>
                    <a:pt x="3251" y="4191"/>
                  </a:cubicBezTo>
                  <a:cubicBezTo>
                    <a:pt x="2728" y="4865"/>
                    <a:pt x="2728" y="5979"/>
                    <a:pt x="3251" y="6653"/>
                  </a:cubicBezTo>
                </a:path>
              </a:pathLst>
            </a:custGeom>
            <a:solidFill>
              <a:srgbClr val="181717"/>
            </a:solidFill>
            <a:ln w="12700">
              <a:miter lim="400000"/>
            </a:ln>
          </p:spPr>
          <p:txBody>
            <a:bodyPr lIns="45719" rIns="45719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457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914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1371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18288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22860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2743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3200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3657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endParaRPr/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4A5AA8FD-2722-4CE0-8BD9-E947A9630365}"/>
                </a:ext>
              </a:extLst>
            </p:cNvPr>
            <p:cNvSpPr/>
            <p:nvPr/>
          </p:nvSpPr>
          <p:spPr>
            <a:xfrm rot="2700000">
              <a:off x="4087850" y="2187636"/>
              <a:ext cx="1759882" cy="2490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0" h="21600" extrusionOk="0">
                  <a:moveTo>
                    <a:pt x="5803" y="15302"/>
                  </a:moveTo>
                  <a:cubicBezTo>
                    <a:pt x="5832" y="15552"/>
                    <a:pt x="5803" y="15825"/>
                    <a:pt x="5656" y="16052"/>
                  </a:cubicBezTo>
                  <a:cubicBezTo>
                    <a:pt x="5129" y="16007"/>
                    <a:pt x="4572" y="16120"/>
                    <a:pt x="4191" y="16439"/>
                  </a:cubicBezTo>
                  <a:cubicBezTo>
                    <a:pt x="3517" y="16962"/>
                    <a:pt x="3517" y="17826"/>
                    <a:pt x="4191" y="18349"/>
                  </a:cubicBezTo>
                  <a:cubicBezTo>
                    <a:pt x="4865" y="18872"/>
                    <a:pt x="5979" y="18872"/>
                    <a:pt x="6653" y="18349"/>
                  </a:cubicBezTo>
                  <a:cubicBezTo>
                    <a:pt x="7034" y="18030"/>
                    <a:pt x="7210" y="17621"/>
                    <a:pt x="7151" y="17212"/>
                  </a:cubicBezTo>
                  <a:cubicBezTo>
                    <a:pt x="7444" y="17098"/>
                    <a:pt x="7796" y="17075"/>
                    <a:pt x="8118" y="17098"/>
                  </a:cubicBezTo>
                  <a:cubicBezTo>
                    <a:pt x="13921" y="21600"/>
                    <a:pt x="13921" y="21600"/>
                    <a:pt x="13921" y="21600"/>
                  </a:cubicBezTo>
                  <a:cubicBezTo>
                    <a:pt x="21600" y="15620"/>
                    <a:pt x="21600" y="5957"/>
                    <a:pt x="13921" y="0"/>
                  </a:cubicBezTo>
                  <a:cubicBezTo>
                    <a:pt x="13921" y="0"/>
                    <a:pt x="13921" y="0"/>
                    <a:pt x="13921" y="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5803" y="15302"/>
                    <a:pt x="5803" y="15302"/>
                    <a:pt x="5803" y="15302"/>
                  </a:cubicBezTo>
                </a:path>
              </a:pathLst>
            </a:custGeom>
            <a:solidFill>
              <a:srgbClr val="61437C"/>
            </a:solidFill>
            <a:ln w="12700">
              <a:miter lim="400000"/>
            </a:ln>
          </p:spPr>
          <p:txBody>
            <a:bodyPr lIns="45719" rIns="45719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457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914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1371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18288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22860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2743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3200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3657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endParaRPr/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71F1DC90-2EAD-4C6C-BC26-880C95B7A438}"/>
                </a:ext>
              </a:extLst>
            </p:cNvPr>
            <p:cNvSpPr/>
            <p:nvPr/>
          </p:nvSpPr>
          <p:spPr>
            <a:xfrm rot="2700000">
              <a:off x="3723470" y="1308930"/>
              <a:ext cx="2489424" cy="175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680" extrusionOk="0">
                  <a:moveTo>
                    <a:pt x="10800" y="19680"/>
                  </a:moveTo>
                  <a:cubicBezTo>
                    <a:pt x="15302" y="13877"/>
                    <a:pt x="15302" y="13877"/>
                    <a:pt x="15302" y="13877"/>
                  </a:cubicBezTo>
                  <a:cubicBezTo>
                    <a:pt x="15552" y="13848"/>
                    <a:pt x="15825" y="13877"/>
                    <a:pt x="16052" y="14024"/>
                  </a:cubicBezTo>
                  <a:cubicBezTo>
                    <a:pt x="16007" y="14551"/>
                    <a:pt x="16120" y="15079"/>
                    <a:pt x="16439" y="15489"/>
                  </a:cubicBezTo>
                  <a:cubicBezTo>
                    <a:pt x="16962" y="16163"/>
                    <a:pt x="17826" y="16163"/>
                    <a:pt x="18349" y="15489"/>
                  </a:cubicBezTo>
                  <a:cubicBezTo>
                    <a:pt x="18872" y="14815"/>
                    <a:pt x="18872" y="13701"/>
                    <a:pt x="18349" y="13027"/>
                  </a:cubicBezTo>
                  <a:cubicBezTo>
                    <a:pt x="18030" y="12617"/>
                    <a:pt x="17621" y="12470"/>
                    <a:pt x="17212" y="12529"/>
                  </a:cubicBezTo>
                  <a:cubicBezTo>
                    <a:pt x="17098" y="12236"/>
                    <a:pt x="17075" y="11884"/>
                    <a:pt x="17098" y="11562"/>
                  </a:cubicBezTo>
                  <a:cubicBezTo>
                    <a:pt x="21600" y="5759"/>
                    <a:pt x="21600" y="5759"/>
                    <a:pt x="21600" y="5759"/>
                  </a:cubicBezTo>
                  <a:cubicBezTo>
                    <a:pt x="15643" y="-1920"/>
                    <a:pt x="5957" y="-1920"/>
                    <a:pt x="0" y="5759"/>
                  </a:cubicBezTo>
                  <a:cubicBezTo>
                    <a:pt x="0" y="5759"/>
                    <a:pt x="0" y="5759"/>
                    <a:pt x="0" y="5759"/>
                  </a:cubicBezTo>
                  <a:cubicBezTo>
                    <a:pt x="10800" y="19680"/>
                    <a:pt x="10800" y="19680"/>
                    <a:pt x="10800" y="19680"/>
                  </a:cubicBezTo>
                </a:path>
              </a:pathLst>
            </a:custGeom>
            <a:solidFill>
              <a:srgbClr val="181717"/>
            </a:solidFill>
            <a:ln w="12700">
              <a:miter lim="400000"/>
            </a:ln>
          </p:spPr>
          <p:txBody>
            <a:bodyPr lIns="45719" rIns="45719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457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914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1371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18288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22860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2743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3200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3657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endParaRPr/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31A287F5-A5D9-4E32-A4A4-3CCE5828A3EA}"/>
                </a:ext>
              </a:extLst>
            </p:cNvPr>
            <p:cNvSpPr/>
            <p:nvPr/>
          </p:nvSpPr>
          <p:spPr>
            <a:xfrm rot="2700000">
              <a:off x="2843426" y="943213"/>
              <a:ext cx="1759883" cy="2490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0" h="21600" extrusionOk="0">
                  <a:moveTo>
                    <a:pt x="12529" y="4365"/>
                  </a:moveTo>
                  <a:cubicBezTo>
                    <a:pt x="12265" y="4502"/>
                    <a:pt x="11884" y="4525"/>
                    <a:pt x="11562" y="4502"/>
                  </a:cubicBezTo>
                  <a:cubicBezTo>
                    <a:pt x="5759" y="0"/>
                    <a:pt x="5759" y="0"/>
                    <a:pt x="5759" y="0"/>
                  </a:cubicBezTo>
                  <a:cubicBezTo>
                    <a:pt x="-1920" y="5957"/>
                    <a:pt x="-1920" y="15620"/>
                    <a:pt x="5759" y="21600"/>
                  </a:cubicBezTo>
                  <a:cubicBezTo>
                    <a:pt x="5759" y="21600"/>
                    <a:pt x="5759" y="21600"/>
                    <a:pt x="5759" y="21600"/>
                  </a:cubicBezTo>
                  <a:cubicBezTo>
                    <a:pt x="11562" y="17098"/>
                    <a:pt x="11562" y="17098"/>
                    <a:pt x="11562" y="17098"/>
                  </a:cubicBezTo>
                  <a:cubicBezTo>
                    <a:pt x="11591" y="16848"/>
                    <a:pt x="11562" y="16552"/>
                    <a:pt x="11415" y="16348"/>
                  </a:cubicBezTo>
                  <a:cubicBezTo>
                    <a:pt x="10888" y="16393"/>
                    <a:pt x="10360" y="16257"/>
                    <a:pt x="9950" y="15961"/>
                  </a:cubicBezTo>
                  <a:cubicBezTo>
                    <a:pt x="9276" y="15438"/>
                    <a:pt x="9276" y="14574"/>
                    <a:pt x="9950" y="14051"/>
                  </a:cubicBezTo>
                  <a:cubicBezTo>
                    <a:pt x="10624" y="13528"/>
                    <a:pt x="11738" y="13528"/>
                    <a:pt x="12412" y="14051"/>
                  </a:cubicBezTo>
                  <a:cubicBezTo>
                    <a:pt x="12822" y="14347"/>
                    <a:pt x="12968" y="14779"/>
                    <a:pt x="12910" y="15165"/>
                  </a:cubicBezTo>
                  <a:cubicBezTo>
                    <a:pt x="13203" y="15302"/>
                    <a:pt x="13555" y="15325"/>
                    <a:pt x="13877" y="15302"/>
                  </a:cubicBezTo>
                  <a:cubicBezTo>
                    <a:pt x="19680" y="10800"/>
                    <a:pt x="19680" y="10800"/>
                    <a:pt x="19680" y="10800"/>
                  </a:cubicBezTo>
                  <a:cubicBezTo>
                    <a:pt x="13877" y="6298"/>
                    <a:pt x="13877" y="6298"/>
                    <a:pt x="13877" y="6298"/>
                  </a:cubicBezTo>
                  <a:cubicBezTo>
                    <a:pt x="13848" y="6048"/>
                    <a:pt x="13877" y="5752"/>
                    <a:pt x="14024" y="5548"/>
                  </a:cubicBezTo>
                  <a:cubicBezTo>
                    <a:pt x="14551" y="5593"/>
                    <a:pt x="15108" y="5457"/>
                    <a:pt x="15489" y="5161"/>
                  </a:cubicBezTo>
                  <a:cubicBezTo>
                    <a:pt x="16163" y="4638"/>
                    <a:pt x="16163" y="3774"/>
                    <a:pt x="15489" y="3251"/>
                  </a:cubicBezTo>
                  <a:cubicBezTo>
                    <a:pt x="14815" y="2728"/>
                    <a:pt x="13701" y="2728"/>
                    <a:pt x="13027" y="3251"/>
                  </a:cubicBezTo>
                  <a:cubicBezTo>
                    <a:pt x="12646" y="3547"/>
                    <a:pt x="12470" y="3979"/>
                    <a:pt x="12529" y="4365"/>
                  </a:cubicBezTo>
                  <a:close/>
                </a:path>
              </a:pathLst>
            </a:custGeom>
            <a:solidFill>
              <a:srgbClr val="61437C"/>
            </a:solidFill>
            <a:ln w="12700">
              <a:miter lim="400000"/>
            </a:ln>
          </p:spPr>
          <p:txBody>
            <a:bodyPr lIns="45719" rIns="45719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457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914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1371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18288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22860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2743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3200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3657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endParaRPr dirty="0"/>
            </a:p>
          </p:txBody>
        </p:sp>
      </p:grpSp>
      <p:sp>
        <p:nvSpPr>
          <p:cNvPr id="12" name="TextBox 7">
            <a:extLst>
              <a:ext uri="{FF2B5EF4-FFF2-40B4-BE49-F238E27FC236}">
                <a16:creationId xmlns:a16="http://schemas.microsoft.com/office/drawing/2014/main" id="{3D35571F-B356-483F-A2C5-B5C0DEB17CA8}"/>
              </a:ext>
            </a:extLst>
          </p:cNvPr>
          <p:cNvSpPr txBox="1"/>
          <p:nvPr/>
        </p:nvSpPr>
        <p:spPr>
          <a:xfrm>
            <a:off x="485068" y="1591564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428166B9-EBBD-458F-8CB5-49541779FDF5}"/>
              </a:ext>
            </a:extLst>
          </p:cNvPr>
          <p:cNvSpPr txBox="1"/>
          <p:nvPr/>
        </p:nvSpPr>
        <p:spPr>
          <a:xfrm>
            <a:off x="485068" y="3161733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E0D62F6A-757D-44C8-BE00-088C8977D22E}"/>
              </a:ext>
            </a:extLst>
          </p:cNvPr>
          <p:cNvSpPr txBox="1"/>
          <p:nvPr/>
        </p:nvSpPr>
        <p:spPr>
          <a:xfrm>
            <a:off x="5091071" y="1538896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4DDDE732-9BE9-4A23-98A9-D4C898D80134}"/>
              </a:ext>
            </a:extLst>
          </p:cNvPr>
          <p:cNvSpPr txBox="1"/>
          <p:nvPr/>
        </p:nvSpPr>
        <p:spPr>
          <a:xfrm>
            <a:off x="5109812" y="3097244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0" name="菱形 19">
            <a:extLst>
              <a:ext uri="{FF2B5EF4-FFF2-40B4-BE49-F238E27FC236}">
                <a16:creationId xmlns:a16="http://schemas.microsoft.com/office/drawing/2014/main" id="{83E026B6-2035-48D4-8E81-3464ED4827B7}"/>
              </a:ext>
            </a:extLst>
          </p:cNvPr>
          <p:cNvSpPr/>
          <p:nvPr/>
        </p:nvSpPr>
        <p:spPr>
          <a:xfrm>
            <a:off x="3529104" y="1860614"/>
            <a:ext cx="1416707" cy="41183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菱形 20">
            <a:extLst>
              <a:ext uri="{FF2B5EF4-FFF2-40B4-BE49-F238E27FC236}">
                <a16:creationId xmlns:a16="http://schemas.microsoft.com/office/drawing/2014/main" id="{30A1F89B-8F0E-4911-8E05-663E2877A187}"/>
              </a:ext>
            </a:extLst>
          </p:cNvPr>
          <p:cNvSpPr/>
          <p:nvPr/>
        </p:nvSpPr>
        <p:spPr>
          <a:xfrm>
            <a:off x="3532403" y="2637475"/>
            <a:ext cx="1416707" cy="41183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id="{D19A4D9D-619D-423F-8AED-08FE097111FC}"/>
              </a:ext>
            </a:extLst>
          </p:cNvPr>
          <p:cNvSpPr/>
          <p:nvPr/>
        </p:nvSpPr>
        <p:spPr>
          <a:xfrm>
            <a:off x="4302673" y="1865014"/>
            <a:ext cx="1416707" cy="41183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菱形 22">
            <a:extLst>
              <a:ext uri="{FF2B5EF4-FFF2-40B4-BE49-F238E27FC236}">
                <a16:creationId xmlns:a16="http://schemas.microsoft.com/office/drawing/2014/main" id="{884F8F1C-EAA4-46F9-A38F-44466CB65601}"/>
              </a:ext>
            </a:extLst>
          </p:cNvPr>
          <p:cNvSpPr/>
          <p:nvPr/>
        </p:nvSpPr>
        <p:spPr>
          <a:xfrm>
            <a:off x="4305972" y="2641875"/>
            <a:ext cx="1416707" cy="41183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1E33E10-1DC6-4C8A-A307-C9C1E1C2C283}"/>
              </a:ext>
            </a:extLst>
          </p:cNvPr>
          <p:cNvSpPr/>
          <p:nvPr/>
        </p:nvSpPr>
        <p:spPr>
          <a:xfrm>
            <a:off x="556163" y="1898593"/>
            <a:ext cx="2850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zh-CN" altLang="en-US" sz="1000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E227D28-17B3-4ABB-AC09-E5538982B099}"/>
              </a:ext>
            </a:extLst>
          </p:cNvPr>
          <p:cNvSpPr/>
          <p:nvPr/>
        </p:nvSpPr>
        <p:spPr>
          <a:xfrm>
            <a:off x="556163" y="3471818"/>
            <a:ext cx="2850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zh-CN" altLang="en-US" sz="1000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5BFBCB8-ECF2-4B75-9619-145747756E3F}"/>
              </a:ext>
            </a:extLst>
          </p:cNvPr>
          <p:cNvSpPr/>
          <p:nvPr/>
        </p:nvSpPr>
        <p:spPr>
          <a:xfrm>
            <a:off x="5914273" y="1895282"/>
            <a:ext cx="2850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zh-CN" altLang="en-US" sz="1000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15FEF16-1B1F-4909-936A-A2A059840BEA}"/>
              </a:ext>
            </a:extLst>
          </p:cNvPr>
          <p:cNvSpPr/>
          <p:nvPr/>
        </p:nvSpPr>
        <p:spPr>
          <a:xfrm>
            <a:off x="5914273" y="3468507"/>
            <a:ext cx="28508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0144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graphicFrame>
        <p:nvGraphicFramePr>
          <p:cNvPr id="7" name="图表 6" descr="e7d195523061f1c0214d268728035a112e1f1a63855fa0d5B3BC3571FB2346650E40B27C71D4ADB669896543E409C0762562804D99F14164E036E91A4D200FB459B9C67F1066513BDCC2663F2655ED5AA9618F765BE8607DCDB09562FAFA4232570E2E28D39E1B618081BD5977B4E543F72C741DF89EB4AA9CD95725188D909F84E0E92DFCBBB76E">
            <a:extLst>
              <a:ext uri="{FF2B5EF4-FFF2-40B4-BE49-F238E27FC236}">
                <a16:creationId xmlns:a16="http://schemas.microsoft.com/office/drawing/2014/main" id="{A280DF87-1F23-4BAC-90E7-E492E281E1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6151061"/>
              </p:ext>
            </p:extLst>
          </p:nvPr>
        </p:nvGraphicFramePr>
        <p:xfrm>
          <a:off x="4055509" y="1166968"/>
          <a:ext cx="4672241" cy="2953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>
            <a:extLst>
              <a:ext uri="{FF2B5EF4-FFF2-40B4-BE49-F238E27FC236}">
                <a16:creationId xmlns:a16="http://schemas.microsoft.com/office/drawing/2014/main" id="{AAFB8E3F-0224-4F7D-98EB-9A3759D04AD2}"/>
              </a:ext>
            </a:extLst>
          </p:cNvPr>
          <p:cNvSpPr txBox="1"/>
          <p:nvPr/>
        </p:nvSpPr>
        <p:spPr>
          <a:xfrm>
            <a:off x="385257" y="2416674"/>
            <a:ext cx="4111663" cy="680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</a:p>
          <a:p>
            <a:pPr>
              <a:lnSpc>
                <a:spcPct val="110000"/>
              </a:lnSpc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C686700-9BC6-4724-8FAE-A632743E9E42}"/>
              </a:ext>
            </a:extLst>
          </p:cNvPr>
          <p:cNvCxnSpPr/>
          <p:nvPr/>
        </p:nvCxnSpPr>
        <p:spPr>
          <a:xfrm>
            <a:off x="496519" y="2263912"/>
            <a:ext cx="339200" cy="0"/>
          </a:xfrm>
          <a:prstGeom prst="line">
            <a:avLst/>
          </a:prstGeom>
          <a:ln w="38100">
            <a:solidFill>
              <a:srgbClr val="1327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605CB984-54C3-409D-AB1C-3958D5A4EF0D}"/>
              </a:ext>
            </a:extLst>
          </p:cNvPr>
          <p:cNvSpPr txBox="1"/>
          <p:nvPr/>
        </p:nvSpPr>
        <p:spPr>
          <a:xfrm>
            <a:off x="385256" y="3060233"/>
            <a:ext cx="3670253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9768AB-8D59-4944-BFAB-650B6FFF0F54}"/>
              </a:ext>
            </a:extLst>
          </p:cNvPr>
          <p:cNvSpPr txBox="1"/>
          <p:nvPr/>
        </p:nvSpPr>
        <p:spPr>
          <a:xfrm>
            <a:off x="385257" y="2790984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此处输入标题文字</a:t>
            </a:r>
          </a:p>
        </p:txBody>
      </p:sp>
    </p:spTree>
    <p:extLst>
      <p:ext uri="{BB962C8B-B14F-4D97-AF65-F5344CB8AC3E}">
        <p14:creationId xmlns:p14="http://schemas.microsoft.com/office/powerpoint/2010/main" val="196936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84E5A18-87A7-4F24-AE0A-7F1DD89EAFE3}"/>
              </a:ext>
            </a:extLst>
          </p:cNvPr>
          <p:cNvGrpSpPr/>
          <p:nvPr/>
        </p:nvGrpSpPr>
        <p:grpSpPr>
          <a:xfrm>
            <a:off x="4572000" y="1140743"/>
            <a:ext cx="3933355" cy="2844586"/>
            <a:chOff x="4509568" y="1059203"/>
            <a:chExt cx="4756569" cy="3439931"/>
          </a:xfrm>
        </p:grpSpPr>
        <p:sp>
          <p:nvSpPr>
            <p:cNvPr id="8" name="iśḻíḓé">
              <a:extLst>
                <a:ext uri="{FF2B5EF4-FFF2-40B4-BE49-F238E27FC236}">
                  <a16:creationId xmlns:a16="http://schemas.microsoft.com/office/drawing/2014/main" id="{C59A44EA-8BDE-4F3F-9212-0BA5586C1D76}"/>
                </a:ext>
              </a:extLst>
            </p:cNvPr>
            <p:cNvSpPr/>
            <p:nvPr/>
          </p:nvSpPr>
          <p:spPr>
            <a:xfrm>
              <a:off x="4509568" y="1059204"/>
              <a:ext cx="2349952" cy="1699966"/>
            </a:xfrm>
            <a:prstGeom prst="rect">
              <a:avLst/>
            </a:pr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îslïdê">
              <a:extLst>
                <a:ext uri="{FF2B5EF4-FFF2-40B4-BE49-F238E27FC236}">
                  <a16:creationId xmlns:a16="http://schemas.microsoft.com/office/drawing/2014/main" id="{8AE2E54B-F887-4F8A-953D-C50A7B2AD590}"/>
                </a:ext>
              </a:extLst>
            </p:cNvPr>
            <p:cNvSpPr/>
            <p:nvPr/>
          </p:nvSpPr>
          <p:spPr>
            <a:xfrm>
              <a:off x="4509568" y="2799168"/>
              <a:ext cx="2349952" cy="1699966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1íḍê">
              <a:extLst>
                <a:ext uri="{FF2B5EF4-FFF2-40B4-BE49-F238E27FC236}">
                  <a16:creationId xmlns:a16="http://schemas.microsoft.com/office/drawing/2014/main" id="{CE049F4A-8A79-4016-9F4C-1F5BF7381525}"/>
                </a:ext>
              </a:extLst>
            </p:cNvPr>
            <p:cNvSpPr/>
            <p:nvPr/>
          </p:nvSpPr>
          <p:spPr>
            <a:xfrm>
              <a:off x="6916185" y="1059203"/>
              <a:ext cx="2349952" cy="1699966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š1îďê">
              <a:extLst>
                <a:ext uri="{FF2B5EF4-FFF2-40B4-BE49-F238E27FC236}">
                  <a16:creationId xmlns:a16="http://schemas.microsoft.com/office/drawing/2014/main" id="{7CCF4A73-B168-4D2B-99BC-230842E29AC9}"/>
                </a:ext>
              </a:extLst>
            </p:cNvPr>
            <p:cNvSpPr/>
            <p:nvPr/>
          </p:nvSpPr>
          <p:spPr>
            <a:xfrm>
              <a:off x="6916185" y="2799167"/>
              <a:ext cx="2349952" cy="1699966"/>
            </a:xfrm>
            <a:prstGeom prst="rect">
              <a:avLst/>
            </a:pr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283218D-8284-49F6-9CA2-7DC9F9AD3787}"/>
              </a:ext>
            </a:extLst>
          </p:cNvPr>
          <p:cNvGrpSpPr/>
          <p:nvPr/>
        </p:nvGrpSpPr>
        <p:grpSpPr>
          <a:xfrm>
            <a:off x="591786" y="1139862"/>
            <a:ext cx="3933355" cy="2844586"/>
            <a:chOff x="4509568" y="1059203"/>
            <a:chExt cx="4756569" cy="3439931"/>
          </a:xfrm>
        </p:grpSpPr>
        <p:sp>
          <p:nvSpPr>
            <p:cNvPr id="13" name="iśḻíḓé">
              <a:extLst>
                <a:ext uri="{FF2B5EF4-FFF2-40B4-BE49-F238E27FC236}">
                  <a16:creationId xmlns:a16="http://schemas.microsoft.com/office/drawing/2014/main" id="{4BEF6838-6680-4B84-87D8-64F674FFA65A}"/>
                </a:ext>
              </a:extLst>
            </p:cNvPr>
            <p:cNvSpPr/>
            <p:nvPr/>
          </p:nvSpPr>
          <p:spPr>
            <a:xfrm>
              <a:off x="4509568" y="1059204"/>
              <a:ext cx="2349952" cy="1699966"/>
            </a:xfrm>
            <a:prstGeom prst="rect">
              <a:avLst/>
            </a:pr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4" name="îslïdê">
              <a:extLst>
                <a:ext uri="{FF2B5EF4-FFF2-40B4-BE49-F238E27FC236}">
                  <a16:creationId xmlns:a16="http://schemas.microsoft.com/office/drawing/2014/main" id="{A971EF05-2BEC-4A16-A9EE-273B398DC956}"/>
                </a:ext>
              </a:extLst>
            </p:cNvPr>
            <p:cNvSpPr/>
            <p:nvPr/>
          </p:nvSpPr>
          <p:spPr>
            <a:xfrm>
              <a:off x="4509568" y="2799168"/>
              <a:ext cx="2349952" cy="1699966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ś1íḍê">
              <a:extLst>
                <a:ext uri="{FF2B5EF4-FFF2-40B4-BE49-F238E27FC236}">
                  <a16:creationId xmlns:a16="http://schemas.microsoft.com/office/drawing/2014/main" id="{D5887A16-3651-47D1-B9AF-7B85D19EECC7}"/>
                </a:ext>
              </a:extLst>
            </p:cNvPr>
            <p:cNvSpPr/>
            <p:nvPr/>
          </p:nvSpPr>
          <p:spPr>
            <a:xfrm>
              <a:off x="6916185" y="1059203"/>
              <a:ext cx="2349952" cy="1699966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š1îďê">
              <a:extLst>
                <a:ext uri="{FF2B5EF4-FFF2-40B4-BE49-F238E27FC236}">
                  <a16:creationId xmlns:a16="http://schemas.microsoft.com/office/drawing/2014/main" id="{765326F5-DB1D-4500-A856-185DB8BE2857}"/>
                </a:ext>
              </a:extLst>
            </p:cNvPr>
            <p:cNvSpPr/>
            <p:nvPr/>
          </p:nvSpPr>
          <p:spPr>
            <a:xfrm>
              <a:off x="6916185" y="2799167"/>
              <a:ext cx="2349952" cy="1699966"/>
            </a:xfrm>
            <a:prstGeom prst="rect">
              <a:avLst/>
            </a:prstGeom>
            <a:solidFill>
              <a:srgbClr val="6143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CEE6D5B0-2507-4A60-8916-3BFC912DFB29}"/>
              </a:ext>
            </a:extLst>
          </p:cNvPr>
          <p:cNvSpPr txBox="1"/>
          <p:nvPr/>
        </p:nvSpPr>
        <p:spPr>
          <a:xfrm>
            <a:off x="594620" y="160421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5D3B03C-93AD-4F15-BF23-5CD831C6A284}"/>
              </a:ext>
            </a:extLst>
          </p:cNvPr>
          <p:cNvSpPr txBox="1"/>
          <p:nvPr/>
        </p:nvSpPr>
        <p:spPr>
          <a:xfrm>
            <a:off x="633639" y="30430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14BCD4E-E9D9-4CFD-8348-1B40A3701926}"/>
              </a:ext>
            </a:extLst>
          </p:cNvPr>
          <p:cNvSpPr txBox="1"/>
          <p:nvPr/>
        </p:nvSpPr>
        <p:spPr>
          <a:xfrm>
            <a:off x="2552085" y="160421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92F806A-AA4F-4268-8347-13898FF71A04}"/>
              </a:ext>
            </a:extLst>
          </p:cNvPr>
          <p:cNvSpPr txBox="1"/>
          <p:nvPr/>
        </p:nvSpPr>
        <p:spPr>
          <a:xfrm>
            <a:off x="2591104" y="30430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054BA0C-456F-467E-AFDB-64A403D80220}"/>
              </a:ext>
            </a:extLst>
          </p:cNvPr>
          <p:cNvSpPr txBox="1"/>
          <p:nvPr/>
        </p:nvSpPr>
        <p:spPr>
          <a:xfrm>
            <a:off x="4565623" y="160421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D4C772A-9008-4F1E-BCB0-5060F5FB41AF}"/>
              </a:ext>
            </a:extLst>
          </p:cNvPr>
          <p:cNvSpPr txBox="1"/>
          <p:nvPr/>
        </p:nvSpPr>
        <p:spPr>
          <a:xfrm>
            <a:off x="4604642" y="30430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D6AD2CF-3247-487D-9EC2-4C2E3FC48FDB}"/>
              </a:ext>
            </a:extLst>
          </p:cNvPr>
          <p:cNvSpPr txBox="1"/>
          <p:nvPr/>
        </p:nvSpPr>
        <p:spPr>
          <a:xfrm>
            <a:off x="6523088" y="160421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D219490-88E6-49D3-A8B0-5FB4502D06A3}"/>
              </a:ext>
            </a:extLst>
          </p:cNvPr>
          <p:cNvSpPr txBox="1"/>
          <p:nvPr/>
        </p:nvSpPr>
        <p:spPr>
          <a:xfrm>
            <a:off x="6562107" y="304304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20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935F88E-124B-42E1-BDEC-621C41AA04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0"/>
            <a:ext cx="6959600" cy="5219700"/>
          </a:xfrm>
          <a:prstGeom prst="rect">
            <a:avLst/>
          </a:prstGeom>
        </p:spPr>
      </p:pic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DD9A86F4-4111-47D5-9841-9135B59D3461}"/>
              </a:ext>
            </a:extLst>
          </p:cNvPr>
          <p:cNvSpPr/>
          <p:nvPr/>
        </p:nvSpPr>
        <p:spPr>
          <a:xfrm>
            <a:off x="584220" y="0"/>
            <a:ext cx="5083457" cy="5219700"/>
          </a:xfrm>
          <a:prstGeom prst="triangle">
            <a:avLst>
              <a:gd name="adj" fmla="val 3150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94D27B4-569C-4C0C-865A-C4FEE4BF8ABF}"/>
              </a:ext>
            </a:extLst>
          </p:cNvPr>
          <p:cNvSpPr/>
          <p:nvPr/>
        </p:nvSpPr>
        <p:spPr>
          <a:xfrm>
            <a:off x="1566061" y="3521815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" name="TextBox 76">
            <a:extLst>
              <a:ext uri="{FF2B5EF4-FFF2-40B4-BE49-F238E27FC236}">
                <a16:creationId xmlns:a16="http://schemas.microsoft.com/office/drawing/2014/main" id="{90136BD9-4FC8-41B3-B6C7-E95BFA6A00AF}"/>
              </a:ext>
            </a:extLst>
          </p:cNvPr>
          <p:cNvSpPr txBox="1"/>
          <p:nvPr/>
        </p:nvSpPr>
        <p:spPr>
          <a:xfrm>
            <a:off x="1644663" y="3121705"/>
            <a:ext cx="3900901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TextBox 37">
            <a:extLst>
              <a:ext uri="{FF2B5EF4-FFF2-40B4-BE49-F238E27FC236}">
                <a16:creationId xmlns:a16="http://schemas.microsoft.com/office/drawing/2014/main" id="{75B6573C-4B4D-4967-BD0D-50B79BD7B037}"/>
              </a:ext>
            </a:extLst>
          </p:cNvPr>
          <p:cNvSpPr txBox="1"/>
          <p:nvPr/>
        </p:nvSpPr>
        <p:spPr>
          <a:xfrm>
            <a:off x="8244490" y="4355713"/>
            <a:ext cx="491962" cy="677680"/>
          </a:xfrm>
          <a:prstGeom prst="rect">
            <a:avLst/>
          </a:prstGeom>
          <a:noFill/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0BE5140B-E8B4-4724-8F70-6BA4B2168926}"/>
              </a:ext>
            </a:extLst>
          </p:cNvPr>
          <p:cNvSpPr txBox="1"/>
          <p:nvPr/>
        </p:nvSpPr>
        <p:spPr>
          <a:xfrm>
            <a:off x="696617" y="3709382"/>
            <a:ext cx="348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0BC89C9F-29EF-4DE3-9637-77ADFA085705}"/>
              </a:ext>
            </a:extLst>
          </p:cNvPr>
          <p:cNvGrpSpPr/>
          <p:nvPr/>
        </p:nvGrpSpPr>
        <p:grpSpPr>
          <a:xfrm>
            <a:off x="1566061" y="2353894"/>
            <a:ext cx="1773219" cy="795085"/>
            <a:chOff x="838200" y="2469939"/>
            <a:chExt cx="1773219" cy="795085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0D8CCB0F-94E2-413B-9FEF-99BECF79D3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1119" y="2469939"/>
              <a:ext cx="492125" cy="434737"/>
            </a:xfrm>
            <a:custGeom>
              <a:avLst/>
              <a:gdLst>
                <a:gd name="T0" fmla="*/ 383 w 385"/>
                <a:gd name="T1" fmla="*/ 320 h 340"/>
                <a:gd name="T2" fmla="*/ 205 w 385"/>
                <a:gd name="T3" fmla="*/ 7 h 340"/>
                <a:gd name="T4" fmla="*/ 193 w 385"/>
                <a:gd name="T5" fmla="*/ 0 h 340"/>
                <a:gd name="T6" fmla="*/ 181 w 385"/>
                <a:gd name="T7" fmla="*/ 7 h 340"/>
                <a:gd name="T8" fmla="*/ 3 w 385"/>
                <a:gd name="T9" fmla="*/ 320 h 340"/>
                <a:gd name="T10" fmla="*/ 3 w 385"/>
                <a:gd name="T11" fmla="*/ 333 h 340"/>
                <a:gd name="T12" fmla="*/ 15 w 385"/>
                <a:gd name="T13" fmla="*/ 340 h 340"/>
                <a:gd name="T14" fmla="*/ 371 w 385"/>
                <a:gd name="T15" fmla="*/ 340 h 340"/>
                <a:gd name="T16" fmla="*/ 383 w 385"/>
                <a:gd name="T17" fmla="*/ 333 h 340"/>
                <a:gd name="T18" fmla="*/ 383 w 385"/>
                <a:gd name="T19" fmla="*/ 320 h 340"/>
                <a:gd name="T20" fmla="*/ 215 w 385"/>
                <a:gd name="T21" fmla="*/ 300 h 340"/>
                <a:gd name="T22" fmla="*/ 171 w 385"/>
                <a:gd name="T23" fmla="*/ 300 h 340"/>
                <a:gd name="T24" fmla="*/ 171 w 385"/>
                <a:gd name="T25" fmla="*/ 260 h 340"/>
                <a:gd name="T26" fmla="*/ 215 w 385"/>
                <a:gd name="T27" fmla="*/ 260 h 340"/>
                <a:gd name="T28" fmla="*/ 215 w 385"/>
                <a:gd name="T29" fmla="*/ 300 h 340"/>
                <a:gd name="T30" fmla="*/ 215 w 385"/>
                <a:gd name="T31" fmla="*/ 230 h 340"/>
                <a:gd name="T32" fmla="*/ 171 w 385"/>
                <a:gd name="T33" fmla="*/ 230 h 340"/>
                <a:gd name="T34" fmla="*/ 171 w 385"/>
                <a:gd name="T35" fmla="*/ 110 h 340"/>
                <a:gd name="T36" fmla="*/ 215 w 385"/>
                <a:gd name="T37" fmla="*/ 110 h 340"/>
                <a:gd name="T38" fmla="*/ 215 w 385"/>
                <a:gd name="T39" fmla="*/ 23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5" h="340">
                  <a:moveTo>
                    <a:pt x="383" y="320"/>
                  </a:moveTo>
                  <a:cubicBezTo>
                    <a:pt x="205" y="7"/>
                    <a:pt x="205" y="7"/>
                    <a:pt x="205" y="7"/>
                  </a:cubicBezTo>
                  <a:cubicBezTo>
                    <a:pt x="202" y="3"/>
                    <a:pt x="198" y="0"/>
                    <a:pt x="193" y="0"/>
                  </a:cubicBezTo>
                  <a:cubicBezTo>
                    <a:pt x="188" y="0"/>
                    <a:pt x="183" y="3"/>
                    <a:pt x="181" y="7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4"/>
                    <a:pt x="0" y="329"/>
                    <a:pt x="3" y="333"/>
                  </a:cubicBezTo>
                  <a:cubicBezTo>
                    <a:pt x="5" y="337"/>
                    <a:pt x="10" y="340"/>
                    <a:pt x="15" y="340"/>
                  </a:cubicBezTo>
                  <a:cubicBezTo>
                    <a:pt x="371" y="340"/>
                    <a:pt x="371" y="340"/>
                    <a:pt x="371" y="340"/>
                  </a:cubicBezTo>
                  <a:cubicBezTo>
                    <a:pt x="376" y="340"/>
                    <a:pt x="380" y="337"/>
                    <a:pt x="383" y="333"/>
                  </a:cubicBezTo>
                  <a:cubicBezTo>
                    <a:pt x="385" y="329"/>
                    <a:pt x="385" y="324"/>
                    <a:pt x="383" y="320"/>
                  </a:cubicBezTo>
                  <a:close/>
                  <a:moveTo>
                    <a:pt x="215" y="300"/>
                  </a:moveTo>
                  <a:cubicBezTo>
                    <a:pt x="171" y="300"/>
                    <a:pt x="171" y="300"/>
                    <a:pt x="171" y="300"/>
                  </a:cubicBezTo>
                  <a:cubicBezTo>
                    <a:pt x="171" y="260"/>
                    <a:pt x="171" y="260"/>
                    <a:pt x="171" y="260"/>
                  </a:cubicBezTo>
                  <a:cubicBezTo>
                    <a:pt x="215" y="260"/>
                    <a:pt x="215" y="260"/>
                    <a:pt x="215" y="260"/>
                  </a:cubicBezTo>
                  <a:lnTo>
                    <a:pt x="215" y="300"/>
                  </a:lnTo>
                  <a:close/>
                  <a:moveTo>
                    <a:pt x="215" y="230"/>
                  </a:moveTo>
                  <a:cubicBezTo>
                    <a:pt x="171" y="230"/>
                    <a:pt x="171" y="230"/>
                    <a:pt x="171" y="23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215" y="110"/>
                    <a:pt x="215" y="110"/>
                    <a:pt x="215" y="110"/>
                  </a:cubicBezTo>
                  <a:lnTo>
                    <a:pt x="215" y="230"/>
                  </a:lnTo>
                  <a:close/>
                </a:path>
              </a:pathLst>
            </a:custGeom>
            <a:solidFill>
              <a:srgbClr val="6143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D6AF4565-F3B7-4C13-A2AD-84C9F23D812F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2952750"/>
              <a:ext cx="1773219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Define the Problem</a:t>
              </a:r>
              <a:endParaRPr lang="en-US" sz="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971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>
            <a:extLst>
              <a:ext uri="{FF2B5EF4-FFF2-40B4-BE49-F238E27FC236}">
                <a16:creationId xmlns:a16="http://schemas.microsoft.com/office/drawing/2014/main" id="{216B9383-6AE4-4C65-BFC3-9498447AFEC1}"/>
              </a:ext>
            </a:extLst>
          </p:cNvPr>
          <p:cNvSpPr>
            <a:spLocks noEditPoints="1"/>
          </p:cNvSpPr>
          <p:nvPr/>
        </p:nvSpPr>
        <p:spPr bwMode="auto">
          <a:xfrm>
            <a:off x="293335" y="223054"/>
            <a:ext cx="229666" cy="202884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rgbClr val="6143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TextBox 76">
            <a:extLst>
              <a:ext uri="{FF2B5EF4-FFF2-40B4-BE49-F238E27FC236}">
                <a16:creationId xmlns:a16="http://schemas.microsoft.com/office/drawing/2014/main" id="{C615D16F-9E06-430B-BB06-065C22CDD741}"/>
              </a:ext>
            </a:extLst>
          </p:cNvPr>
          <p:cNvSpPr txBox="1"/>
          <p:nvPr/>
        </p:nvSpPr>
        <p:spPr>
          <a:xfrm>
            <a:off x="633639" y="78275"/>
            <a:ext cx="1276600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2CFC-6675-47EF-AD1F-B61F9DABDD00}"/>
              </a:ext>
            </a:extLst>
          </p:cNvPr>
          <p:cNvSpPr/>
          <p:nvPr/>
        </p:nvSpPr>
        <p:spPr>
          <a:xfrm>
            <a:off x="540419" y="223054"/>
            <a:ext cx="1744388" cy="2539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050" dirty="0"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8B2939D-C5E4-49AC-939D-AB4D7CF7ED12}"/>
              </a:ext>
            </a:extLst>
          </p:cNvPr>
          <p:cNvSpPr/>
          <p:nvPr/>
        </p:nvSpPr>
        <p:spPr>
          <a:xfrm>
            <a:off x="1031819" y="1317620"/>
            <a:ext cx="3369333" cy="639265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" name="Straight Connector 9">
            <a:extLst>
              <a:ext uri="{FF2B5EF4-FFF2-40B4-BE49-F238E27FC236}">
                <a16:creationId xmlns:a16="http://schemas.microsoft.com/office/drawing/2014/main" id="{CFE11251-858F-44E6-A240-361B8F7A4B56}"/>
              </a:ext>
            </a:extLst>
          </p:cNvPr>
          <p:cNvCxnSpPr/>
          <p:nvPr/>
        </p:nvCxnSpPr>
        <p:spPr>
          <a:xfrm>
            <a:off x="1971742" y="1290032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DA49741-4CFF-4F60-AA28-5E6E7CC8D6B6}"/>
              </a:ext>
            </a:extLst>
          </p:cNvPr>
          <p:cNvSpPr txBox="1">
            <a:spLocks/>
          </p:cNvSpPr>
          <p:nvPr/>
        </p:nvSpPr>
        <p:spPr>
          <a:xfrm>
            <a:off x="1612084" y="1539656"/>
            <a:ext cx="306174" cy="221599"/>
          </a:xfrm>
          <a:prstGeom prst="rect">
            <a:avLst/>
          </a:prstGeom>
          <a:solidFill>
            <a:srgbClr val="61437C"/>
          </a:solidFill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561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grpSp>
        <p:nvGrpSpPr>
          <p:cNvPr id="10" name="Group 68">
            <a:extLst>
              <a:ext uri="{FF2B5EF4-FFF2-40B4-BE49-F238E27FC236}">
                <a16:creationId xmlns:a16="http://schemas.microsoft.com/office/drawing/2014/main" id="{BE3E1DEF-D8E4-4B30-AEE3-9DB5D1D0AB12}"/>
              </a:ext>
            </a:extLst>
          </p:cNvPr>
          <p:cNvGrpSpPr/>
          <p:nvPr/>
        </p:nvGrpSpPr>
        <p:grpSpPr>
          <a:xfrm>
            <a:off x="763897" y="1304251"/>
            <a:ext cx="709718" cy="666855"/>
            <a:chOff x="654724" y="1199456"/>
            <a:chExt cx="919697" cy="864105"/>
          </a:xfrm>
          <a:solidFill>
            <a:srgbClr val="61437C"/>
          </a:solidFill>
        </p:grpSpPr>
        <p:sp>
          <p:nvSpPr>
            <p:cNvPr id="11" name="Pentagon 5">
              <a:extLst>
                <a:ext uri="{FF2B5EF4-FFF2-40B4-BE49-F238E27FC236}">
                  <a16:creationId xmlns:a16="http://schemas.microsoft.com/office/drawing/2014/main" id="{07035534-E08A-4BC1-919B-48F70BA97C15}"/>
                </a:ext>
              </a:extLst>
            </p:cNvPr>
            <p:cNvSpPr/>
            <p:nvPr/>
          </p:nvSpPr>
          <p:spPr>
            <a:xfrm>
              <a:off x="654724" y="1199456"/>
              <a:ext cx="919697" cy="864105"/>
            </a:xfrm>
            <a:prstGeom prst="homePlate">
              <a:avLst>
                <a:gd name="adj" fmla="val 3573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21">
              <a:extLst>
                <a:ext uri="{FF2B5EF4-FFF2-40B4-BE49-F238E27FC236}">
                  <a16:creationId xmlns:a16="http://schemas.microsoft.com/office/drawing/2014/main" id="{15BD3B92-EEA4-4C9F-BBF9-FB28536F50B4}"/>
                </a:ext>
              </a:extLst>
            </p:cNvPr>
            <p:cNvGrpSpPr/>
            <p:nvPr/>
          </p:nvGrpSpPr>
          <p:grpSpPr>
            <a:xfrm>
              <a:off x="733843" y="1408483"/>
              <a:ext cx="652660" cy="331148"/>
              <a:chOff x="2263775" y="3041151"/>
              <a:chExt cx="855152" cy="433889"/>
            </a:xfrm>
            <a:grpFill/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8104154F-8CC4-4779-83D1-EC835B07A3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2977" y="3041151"/>
                <a:ext cx="153813" cy="152665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  <a:cxn ang="0">
                    <a:pos x="56" y="28"/>
                  </a:cxn>
                  <a:cxn ang="0">
                    <a:pos x="56" y="28"/>
                  </a:cxn>
                </a:cxnLst>
                <a:rect l="0" t="0" r="r" b="b"/>
                <a:pathLst>
                  <a:path w="56" h="55">
                    <a:moveTo>
                      <a:pt x="56" y="28"/>
                    </a:moveTo>
                    <a:cubicBezTo>
                      <a:pt x="56" y="43"/>
                      <a:pt x="43" y="55"/>
                      <a:pt x="28" y="55"/>
                    </a:cubicBezTo>
                    <a:cubicBezTo>
                      <a:pt x="13" y="55"/>
                      <a:pt x="0" y="43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lose/>
                    <a:moveTo>
                      <a:pt x="56" y="28"/>
                    </a:moveTo>
                    <a:cubicBezTo>
                      <a:pt x="56" y="28"/>
                      <a:pt x="56" y="28"/>
                      <a:pt x="56" y="2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2F8D71CB-0922-42A5-AEF1-1F49B28B75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63775" y="3149049"/>
                <a:ext cx="312217" cy="166439"/>
              </a:xfrm>
              <a:custGeom>
                <a:avLst/>
                <a:gdLst/>
                <a:ahLst/>
                <a:cxnLst>
                  <a:cxn ang="0">
                    <a:pos x="51" y="52"/>
                  </a:cxn>
                  <a:cxn ang="0">
                    <a:pos x="51" y="52"/>
                  </a:cxn>
                  <a:cxn ang="0">
                    <a:pos x="42" y="40"/>
                  </a:cxn>
                  <a:cxn ang="0">
                    <a:pos x="24" y="35"/>
                  </a:cxn>
                  <a:cxn ang="0">
                    <a:pos x="27" y="29"/>
                  </a:cxn>
                  <a:cxn ang="0">
                    <a:pos x="29" y="27"/>
                  </a:cxn>
                  <a:cxn ang="0">
                    <a:pos x="29" y="34"/>
                  </a:cxn>
                  <a:cxn ang="0">
                    <a:pos x="43" y="38"/>
                  </a:cxn>
                  <a:cxn ang="0">
                    <a:pos x="51" y="43"/>
                  </a:cxn>
                  <a:cxn ang="0">
                    <a:pos x="54" y="52"/>
                  </a:cxn>
                  <a:cxn ang="0">
                    <a:pos x="57" y="51"/>
                  </a:cxn>
                  <a:cxn ang="0">
                    <a:pos x="57" y="51"/>
                  </a:cxn>
                  <a:cxn ang="0">
                    <a:pos x="62" y="52"/>
                  </a:cxn>
                  <a:cxn ang="0">
                    <a:pos x="64" y="43"/>
                  </a:cxn>
                  <a:cxn ang="0">
                    <a:pos x="72" y="38"/>
                  </a:cxn>
                  <a:cxn ang="0">
                    <a:pos x="85" y="35"/>
                  </a:cxn>
                  <a:cxn ang="0">
                    <a:pos x="85" y="26"/>
                  </a:cxn>
                  <a:cxn ang="0">
                    <a:pos x="91" y="34"/>
                  </a:cxn>
                  <a:cxn ang="0">
                    <a:pos x="74" y="40"/>
                  </a:cxn>
                  <a:cxn ang="0">
                    <a:pos x="65" y="52"/>
                  </a:cxn>
                  <a:cxn ang="0">
                    <a:pos x="65" y="53"/>
                  </a:cxn>
                  <a:cxn ang="0">
                    <a:pos x="79" y="60"/>
                  </a:cxn>
                  <a:cxn ang="0">
                    <a:pos x="114" y="37"/>
                  </a:cxn>
                  <a:cxn ang="0">
                    <a:pos x="114" y="33"/>
                  </a:cxn>
                  <a:cxn ang="0">
                    <a:pos x="103" y="13"/>
                  </a:cxn>
                  <a:cxn ang="0">
                    <a:pos x="103" y="13"/>
                  </a:cxn>
                  <a:cxn ang="0">
                    <a:pos x="102" y="12"/>
                  </a:cxn>
                  <a:cxn ang="0">
                    <a:pos x="100" y="10"/>
                  </a:cxn>
                  <a:cxn ang="0">
                    <a:pos x="99" y="10"/>
                  </a:cxn>
                  <a:cxn ang="0">
                    <a:pos x="98" y="8"/>
                  </a:cxn>
                  <a:cxn ang="0">
                    <a:pos x="86" y="0"/>
                  </a:cxn>
                  <a:cxn ang="0">
                    <a:pos x="57" y="20"/>
                  </a:cxn>
                  <a:cxn ang="0">
                    <a:pos x="28" y="0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34" y="60"/>
                  </a:cxn>
                  <a:cxn ang="0">
                    <a:pos x="51" y="52"/>
                  </a:cxn>
                  <a:cxn ang="0">
                    <a:pos x="51" y="52"/>
                  </a:cxn>
                  <a:cxn ang="0">
                    <a:pos x="51" y="52"/>
                  </a:cxn>
                </a:cxnLst>
                <a:rect l="0" t="0" r="r" b="b"/>
                <a:pathLst>
                  <a:path w="114" h="60"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2" y="46"/>
                      <a:pt x="48" y="41"/>
                      <a:pt x="42" y="40"/>
                    </a:cubicBezTo>
                    <a:cubicBezTo>
                      <a:pt x="32" y="38"/>
                      <a:pt x="27" y="36"/>
                      <a:pt x="24" y="35"/>
                    </a:cubicBezTo>
                    <a:cubicBezTo>
                      <a:pt x="25" y="33"/>
                      <a:pt x="26" y="31"/>
                      <a:pt x="27" y="29"/>
                    </a:cubicBezTo>
                    <a:cubicBezTo>
                      <a:pt x="28" y="28"/>
                      <a:pt x="28" y="28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2" y="35"/>
                      <a:pt x="37" y="37"/>
                      <a:pt x="43" y="38"/>
                    </a:cubicBezTo>
                    <a:cubicBezTo>
                      <a:pt x="47" y="39"/>
                      <a:pt x="50" y="40"/>
                      <a:pt x="51" y="43"/>
                    </a:cubicBezTo>
                    <a:cubicBezTo>
                      <a:pt x="53" y="46"/>
                      <a:pt x="54" y="49"/>
                      <a:pt x="54" y="52"/>
                    </a:cubicBezTo>
                    <a:cubicBezTo>
                      <a:pt x="55" y="52"/>
                      <a:pt x="56" y="51"/>
                      <a:pt x="57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60" y="52"/>
                      <a:pt x="62" y="52"/>
                    </a:cubicBezTo>
                    <a:cubicBezTo>
                      <a:pt x="61" y="49"/>
                      <a:pt x="62" y="46"/>
                      <a:pt x="64" y="43"/>
                    </a:cubicBezTo>
                    <a:cubicBezTo>
                      <a:pt x="66" y="40"/>
                      <a:pt x="69" y="39"/>
                      <a:pt x="72" y="38"/>
                    </a:cubicBezTo>
                    <a:cubicBezTo>
                      <a:pt x="78" y="37"/>
                      <a:pt x="82" y="36"/>
                      <a:pt x="85" y="3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8" y="29"/>
                      <a:pt x="89" y="31"/>
                      <a:pt x="91" y="34"/>
                    </a:cubicBezTo>
                    <a:cubicBezTo>
                      <a:pt x="91" y="35"/>
                      <a:pt x="85" y="38"/>
                      <a:pt x="74" y="40"/>
                    </a:cubicBezTo>
                    <a:cubicBezTo>
                      <a:pt x="68" y="41"/>
                      <a:pt x="64" y="46"/>
                      <a:pt x="65" y="52"/>
                    </a:cubicBezTo>
                    <a:cubicBezTo>
                      <a:pt x="65" y="52"/>
                      <a:pt x="65" y="53"/>
                      <a:pt x="65" y="53"/>
                    </a:cubicBezTo>
                    <a:cubicBezTo>
                      <a:pt x="71" y="54"/>
                      <a:pt x="75" y="56"/>
                      <a:pt x="79" y="60"/>
                    </a:cubicBezTo>
                    <a:cubicBezTo>
                      <a:pt x="107" y="54"/>
                      <a:pt x="114" y="44"/>
                      <a:pt x="114" y="37"/>
                    </a:cubicBezTo>
                    <a:cubicBezTo>
                      <a:pt x="114" y="36"/>
                      <a:pt x="114" y="34"/>
                      <a:pt x="114" y="33"/>
                    </a:cubicBezTo>
                    <a:cubicBezTo>
                      <a:pt x="111" y="25"/>
                      <a:pt x="108" y="19"/>
                      <a:pt x="103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2" y="13"/>
                      <a:pt x="102" y="13"/>
                      <a:pt x="102" y="12"/>
                    </a:cubicBezTo>
                    <a:cubicBezTo>
                      <a:pt x="101" y="12"/>
                      <a:pt x="101" y="11"/>
                      <a:pt x="100" y="10"/>
                    </a:cubicBezTo>
                    <a:cubicBezTo>
                      <a:pt x="100" y="10"/>
                      <a:pt x="100" y="10"/>
                      <a:pt x="99" y="10"/>
                    </a:cubicBezTo>
                    <a:cubicBezTo>
                      <a:pt x="99" y="9"/>
                      <a:pt x="98" y="9"/>
                      <a:pt x="98" y="8"/>
                    </a:cubicBezTo>
                    <a:cubicBezTo>
                      <a:pt x="94" y="5"/>
                      <a:pt x="90" y="2"/>
                      <a:pt x="86" y="0"/>
                    </a:cubicBezTo>
                    <a:cubicBezTo>
                      <a:pt x="82" y="11"/>
                      <a:pt x="70" y="20"/>
                      <a:pt x="57" y="20"/>
                    </a:cubicBezTo>
                    <a:cubicBezTo>
                      <a:pt x="44" y="20"/>
                      <a:pt x="32" y="12"/>
                      <a:pt x="28" y="0"/>
                    </a:cubicBezTo>
                    <a:cubicBezTo>
                      <a:pt x="16" y="7"/>
                      <a:pt x="5" y="17"/>
                      <a:pt x="0" y="34"/>
                    </a:cubicBezTo>
                    <a:cubicBezTo>
                      <a:pt x="0" y="35"/>
                      <a:pt x="0" y="36"/>
                      <a:pt x="0" y="37"/>
                    </a:cubicBezTo>
                    <a:cubicBezTo>
                      <a:pt x="0" y="44"/>
                      <a:pt x="6" y="54"/>
                      <a:pt x="34" y="60"/>
                    </a:cubicBezTo>
                    <a:cubicBezTo>
                      <a:pt x="39" y="56"/>
                      <a:pt x="44" y="53"/>
                      <a:pt x="51" y="52"/>
                    </a:cubicBezTo>
                    <a:close/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AD68FD78-B333-422B-BC2B-6E79370E49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39533" y="3301714"/>
                <a:ext cx="157256" cy="157256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29" y="0"/>
                  </a:cxn>
                  <a:cxn ang="0">
                    <a:pos x="0" y="28"/>
                  </a:cxn>
                  <a:cxn ang="0">
                    <a:pos x="28" y="56"/>
                  </a:cxn>
                  <a:cxn ang="0">
                    <a:pos x="57" y="28"/>
                  </a:cxn>
                  <a:cxn ang="0">
                    <a:pos x="57" y="28"/>
                  </a:cxn>
                  <a:cxn ang="0">
                    <a:pos x="57" y="28"/>
                  </a:cxn>
                </a:cxnLst>
                <a:rect l="0" t="0" r="r" b="b"/>
                <a:pathLst>
                  <a:path w="57" h="57">
                    <a:moveTo>
                      <a:pt x="57" y="28"/>
                    </a:moveTo>
                    <a:cubicBezTo>
                      <a:pt x="57" y="13"/>
                      <a:pt x="44" y="0"/>
                      <a:pt x="29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4"/>
                      <a:pt x="12" y="56"/>
                      <a:pt x="28" y="56"/>
                    </a:cubicBezTo>
                    <a:cubicBezTo>
                      <a:pt x="44" y="57"/>
                      <a:pt x="57" y="44"/>
                      <a:pt x="57" y="28"/>
                    </a:cubicBezTo>
                    <a:close/>
                    <a:moveTo>
                      <a:pt x="57" y="28"/>
                    </a:moveTo>
                    <a:cubicBezTo>
                      <a:pt x="57" y="28"/>
                      <a:pt x="57" y="28"/>
                      <a:pt x="57" y="2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7F5667FC-9B30-465D-B21C-AD727876C2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01381" y="3323523"/>
                <a:ext cx="617546" cy="151517"/>
              </a:xfrm>
              <a:custGeom>
                <a:avLst/>
                <a:gdLst/>
                <a:ahLst/>
                <a:cxnLst>
                  <a:cxn ang="0">
                    <a:pos x="209" y="13"/>
                  </a:cxn>
                  <a:cxn ang="0">
                    <a:pos x="121" y="13"/>
                  </a:cxn>
                  <a:cxn ang="0">
                    <a:pos x="124" y="18"/>
                  </a:cxn>
                  <a:cxn ang="0">
                    <a:pos x="112" y="36"/>
                  </a:cxn>
                  <a:cxn ang="0">
                    <a:pos x="53" y="41"/>
                  </a:cxn>
                  <a:cxn ang="0">
                    <a:pos x="28" y="40"/>
                  </a:cxn>
                  <a:cxn ang="0">
                    <a:pos x="28" y="39"/>
                  </a:cxn>
                  <a:cxn ang="0">
                    <a:pos x="28" y="37"/>
                  </a:cxn>
                  <a:cxn ang="0">
                    <a:pos x="53" y="38"/>
                  </a:cxn>
                  <a:cxn ang="0">
                    <a:pos x="112" y="33"/>
                  </a:cxn>
                  <a:cxn ang="0">
                    <a:pos x="121" y="19"/>
                  </a:cxn>
                  <a:cxn ang="0">
                    <a:pos x="108" y="10"/>
                  </a:cxn>
                  <a:cxn ang="0">
                    <a:pos x="34" y="14"/>
                  </a:cxn>
                  <a:cxn ang="0">
                    <a:pos x="34" y="11"/>
                  </a:cxn>
                  <a:cxn ang="0">
                    <a:pos x="52" y="12"/>
                  </a:cxn>
                  <a:cxn ang="0">
                    <a:pos x="106" y="7"/>
                  </a:cxn>
                  <a:cxn ang="0">
                    <a:pos x="91" y="0"/>
                  </a:cxn>
                  <a:cxn ang="0">
                    <a:pos x="24" y="0"/>
                  </a:cxn>
                  <a:cxn ang="0">
                    <a:pos x="1" y="20"/>
                  </a:cxn>
                  <a:cxn ang="0">
                    <a:pos x="0" y="27"/>
                  </a:cxn>
                  <a:cxn ang="0">
                    <a:pos x="1" y="34"/>
                  </a:cxn>
                  <a:cxn ang="0">
                    <a:pos x="1" y="34"/>
                  </a:cxn>
                  <a:cxn ang="0">
                    <a:pos x="24" y="55"/>
                  </a:cxn>
                  <a:cxn ang="0">
                    <a:pos x="90" y="55"/>
                  </a:cxn>
                  <a:cxn ang="0">
                    <a:pos x="109" y="44"/>
                  </a:cxn>
                  <a:cxn ang="0">
                    <a:pos x="209" y="45"/>
                  </a:cxn>
                  <a:cxn ang="0">
                    <a:pos x="209" y="45"/>
                  </a:cxn>
                  <a:cxn ang="0">
                    <a:pos x="225" y="29"/>
                  </a:cxn>
                  <a:cxn ang="0">
                    <a:pos x="209" y="13"/>
                  </a:cxn>
                  <a:cxn ang="0">
                    <a:pos x="209" y="13"/>
                  </a:cxn>
                  <a:cxn ang="0">
                    <a:pos x="209" y="13"/>
                  </a:cxn>
                </a:cxnLst>
                <a:rect l="0" t="0" r="r" b="b"/>
                <a:pathLst>
                  <a:path w="225" h="55">
                    <a:moveTo>
                      <a:pt x="209" y="13"/>
                    </a:moveTo>
                    <a:cubicBezTo>
                      <a:pt x="121" y="13"/>
                      <a:pt x="121" y="13"/>
                      <a:pt x="121" y="13"/>
                    </a:cubicBezTo>
                    <a:cubicBezTo>
                      <a:pt x="123" y="14"/>
                      <a:pt x="123" y="16"/>
                      <a:pt x="124" y="18"/>
                    </a:cubicBezTo>
                    <a:cubicBezTo>
                      <a:pt x="125" y="26"/>
                      <a:pt x="120" y="34"/>
                      <a:pt x="112" y="36"/>
                    </a:cubicBezTo>
                    <a:cubicBezTo>
                      <a:pt x="111" y="36"/>
                      <a:pt x="81" y="41"/>
                      <a:pt x="53" y="41"/>
                    </a:cubicBezTo>
                    <a:cubicBezTo>
                      <a:pt x="43" y="41"/>
                      <a:pt x="35" y="41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7"/>
                      <a:pt x="28" y="37"/>
                    </a:cubicBezTo>
                    <a:cubicBezTo>
                      <a:pt x="36" y="38"/>
                      <a:pt x="44" y="38"/>
                      <a:pt x="53" y="38"/>
                    </a:cubicBezTo>
                    <a:cubicBezTo>
                      <a:pt x="81" y="38"/>
                      <a:pt x="110" y="33"/>
                      <a:pt x="112" y="33"/>
                    </a:cubicBezTo>
                    <a:cubicBezTo>
                      <a:pt x="118" y="31"/>
                      <a:pt x="122" y="25"/>
                      <a:pt x="121" y="19"/>
                    </a:cubicBezTo>
                    <a:cubicBezTo>
                      <a:pt x="120" y="13"/>
                      <a:pt x="114" y="8"/>
                      <a:pt x="108" y="10"/>
                    </a:cubicBezTo>
                    <a:cubicBezTo>
                      <a:pt x="107" y="10"/>
                      <a:pt x="63" y="18"/>
                      <a:pt x="34" y="14"/>
                    </a:cubicBezTo>
                    <a:cubicBezTo>
                      <a:pt x="34" y="13"/>
                      <a:pt x="34" y="12"/>
                      <a:pt x="34" y="11"/>
                    </a:cubicBezTo>
                    <a:cubicBezTo>
                      <a:pt x="40" y="11"/>
                      <a:pt x="46" y="12"/>
                      <a:pt x="52" y="12"/>
                    </a:cubicBezTo>
                    <a:cubicBezTo>
                      <a:pt x="76" y="12"/>
                      <a:pt x="100" y="8"/>
                      <a:pt x="106" y="7"/>
                    </a:cubicBezTo>
                    <a:cubicBezTo>
                      <a:pt x="102" y="3"/>
                      <a:pt x="97" y="0"/>
                      <a:pt x="9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4" y="10"/>
                      <a:pt x="1" y="20"/>
                    </a:cubicBezTo>
                    <a:cubicBezTo>
                      <a:pt x="1" y="20"/>
                      <a:pt x="0" y="24"/>
                      <a:pt x="0" y="27"/>
                    </a:cubicBezTo>
                    <a:cubicBezTo>
                      <a:pt x="0" y="30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44"/>
                      <a:pt x="12" y="55"/>
                      <a:pt x="24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8" y="55"/>
                      <a:pt x="105" y="51"/>
                      <a:pt x="109" y="44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18" y="45"/>
                      <a:pt x="225" y="37"/>
                      <a:pt x="225" y="29"/>
                    </a:cubicBezTo>
                    <a:cubicBezTo>
                      <a:pt x="225" y="20"/>
                      <a:pt x="218" y="13"/>
                      <a:pt x="209" y="13"/>
                    </a:cubicBezTo>
                    <a:close/>
                    <a:moveTo>
                      <a:pt x="209" y="13"/>
                    </a:moveTo>
                    <a:cubicBezTo>
                      <a:pt x="209" y="13"/>
                      <a:pt x="209" y="13"/>
                      <a:pt x="209" y="1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508E9A97-3A2E-4A80-86AC-8A0EDFFD85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4106" y="3386655"/>
                <a:ext cx="104455" cy="80350"/>
              </a:xfrm>
              <a:custGeom>
                <a:avLst/>
                <a:gdLst/>
                <a:ahLst/>
                <a:cxnLst>
                  <a:cxn ang="0">
                    <a:pos x="38" y="28"/>
                  </a:cxn>
                  <a:cxn ang="0">
                    <a:pos x="19" y="0"/>
                  </a:cxn>
                  <a:cxn ang="0">
                    <a:pos x="23" y="28"/>
                  </a:cxn>
                  <a:cxn ang="0">
                    <a:pos x="38" y="28"/>
                  </a:cxn>
                  <a:cxn ang="0">
                    <a:pos x="38" y="28"/>
                  </a:cxn>
                  <a:cxn ang="0">
                    <a:pos x="38" y="28"/>
                  </a:cxn>
                </a:cxnLst>
                <a:rect l="0" t="0" r="r" b="b"/>
                <a:pathLst>
                  <a:path w="38" h="29">
                    <a:moveTo>
                      <a:pt x="38" y="28"/>
                    </a:moveTo>
                    <a:cubicBezTo>
                      <a:pt x="38" y="28"/>
                      <a:pt x="17" y="11"/>
                      <a:pt x="19" y="0"/>
                    </a:cubicBezTo>
                    <a:cubicBezTo>
                      <a:pt x="19" y="0"/>
                      <a:pt x="0" y="26"/>
                      <a:pt x="23" y="28"/>
                    </a:cubicBezTo>
                    <a:cubicBezTo>
                      <a:pt x="38" y="29"/>
                      <a:pt x="38" y="28"/>
                      <a:pt x="38" y="28"/>
                    </a:cubicBezTo>
                    <a:close/>
                    <a:moveTo>
                      <a:pt x="38" y="28"/>
                    </a:moveTo>
                    <a:cubicBezTo>
                      <a:pt x="38" y="28"/>
                      <a:pt x="38" y="28"/>
                      <a:pt x="38" y="2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0">
                <a:extLst>
                  <a:ext uri="{FF2B5EF4-FFF2-40B4-BE49-F238E27FC236}">
                    <a16:creationId xmlns:a16="http://schemas.microsoft.com/office/drawing/2014/main" id="{F1A6E33F-B3EF-4E4E-9313-30C5F6EF27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7763" y="3425682"/>
                <a:ext cx="57393" cy="4132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6" y="14"/>
                  </a:cxn>
                  <a:cxn ang="0">
                    <a:pos x="21" y="13"/>
                  </a:cxn>
                  <a:cxn ang="0">
                    <a:pos x="15" y="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21" h="15">
                    <a:moveTo>
                      <a:pt x="2" y="14"/>
                    </a:moveTo>
                    <a:cubicBezTo>
                      <a:pt x="2" y="14"/>
                      <a:pt x="0" y="15"/>
                      <a:pt x="16" y="14"/>
                    </a:cubicBezTo>
                    <a:cubicBezTo>
                      <a:pt x="18" y="14"/>
                      <a:pt x="20" y="13"/>
                      <a:pt x="21" y="13"/>
                    </a:cubicBezTo>
                    <a:cubicBezTo>
                      <a:pt x="18" y="9"/>
                      <a:pt x="16" y="4"/>
                      <a:pt x="15" y="0"/>
                    </a:cubicBezTo>
                    <a:cubicBezTo>
                      <a:pt x="9" y="7"/>
                      <a:pt x="2" y="14"/>
                      <a:pt x="2" y="14"/>
                    </a:cubicBezTo>
                    <a:close/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9" name="Rectangle 22">
            <a:extLst>
              <a:ext uri="{FF2B5EF4-FFF2-40B4-BE49-F238E27FC236}">
                <a16:creationId xmlns:a16="http://schemas.microsoft.com/office/drawing/2014/main" id="{DAE2E151-FA8E-4900-AF72-32DFC77DD4DA}"/>
              </a:ext>
            </a:extLst>
          </p:cNvPr>
          <p:cNvSpPr/>
          <p:nvPr/>
        </p:nvSpPr>
        <p:spPr>
          <a:xfrm>
            <a:off x="1031819" y="2311535"/>
            <a:ext cx="3369333" cy="63926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0" name="Straight Connector 24">
            <a:extLst>
              <a:ext uri="{FF2B5EF4-FFF2-40B4-BE49-F238E27FC236}">
                <a16:creationId xmlns:a16="http://schemas.microsoft.com/office/drawing/2014/main" id="{6B70A218-BA76-4D65-A70E-B1A3339754AC}"/>
              </a:ext>
            </a:extLst>
          </p:cNvPr>
          <p:cNvCxnSpPr/>
          <p:nvPr/>
        </p:nvCxnSpPr>
        <p:spPr>
          <a:xfrm>
            <a:off x="1971742" y="2283944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CBA7FB48-4659-4112-9E00-DDFC03682A41}"/>
              </a:ext>
            </a:extLst>
          </p:cNvPr>
          <p:cNvSpPr txBox="1">
            <a:spLocks/>
          </p:cNvSpPr>
          <p:nvPr/>
        </p:nvSpPr>
        <p:spPr>
          <a:xfrm>
            <a:off x="1612084" y="2533567"/>
            <a:ext cx="306174" cy="221599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561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grpSp>
        <p:nvGrpSpPr>
          <p:cNvPr id="22" name="Group 69">
            <a:extLst>
              <a:ext uri="{FF2B5EF4-FFF2-40B4-BE49-F238E27FC236}">
                <a16:creationId xmlns:a16="http://schemas.microsoft.com/office/drawing/2014/main" id="{587B460F-A2EC-436D-BB86-233EE0F43C6D}"/>
              </a:ext>
            </a:extLst>
          </p:cNvPr>
          <p:cNvGrpSpPr/>
          <p:nvPr/>
        </p:nvGrpSpPr>
        <p:grpSpPr>
          <a:xfrm>
            <a:off x="763897" y="2298163"/>
            <a:ext cx="709718" cy="666855"/>
            <a:chOff x="654724" y="2487358"/>
            <a:chExt cx="919697" cy="864105"/>
          </a:xfrm>
          <a:solidFill>
            <a:schemeClr val="bg2">
              <a:lumMod val="10000"/>
            </a:schemeClr>
          </a:solidFill>
        </p:grpSpPr>
        <p:sp>
          <p:nvSpPr>
            <p:cNvPr id="23" name="Pentagon 23">
              <a:extLst>
                <a:ext uri="{FF2B5EF4-FFF2-40B4-BE49-F238E27FC236}">
                  <a16:creationId xmlns:a16="http://schemas.microsoft.com/office/drawing/2014/main" id="{C8FBBFB5-389F-4265-B6C3-DE08FD0B9B3D}"/>
                </a:ext>
              </a:extLst>
            </p:cNvPr>
            <p:cNvSpPr/>
            <p:nvPr/>
          </p:nvSpPr>
          <p:spPr>
            <a:xfrm>
              <a:off x="654724" y="2487358"/>
              <a:ext cx="919697" cy="864105"/>
            </a:xfrm>
            <a:prstGeom prst="homePlate">
              <a:avLst>
                <a:gd name="adj" fmla="val 3573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43">
              <a:extLst>
                <a:ext uri="{FF2B5EF4-FFF2-40B4-BE49-F238E27FC236}">
                  <a16:creationId xmlns:a16="http://schemas.microsoft.com/office/drawing/2014/main" id="{0DEC58CB-A91B-4200-AD13-140D7BE94FC0}"/>
                </a:ext>
              </a:extLst>
            </p:cNvPr>
            <p:cNvGrpSpPr/>
            <p:nvPr/>
          </p:nvGrpSpPr>
          <p:grpSpPr>
            <a:xfrm>
              <a:off x="732879" y="2769916"/>
              <a:ext cx="632564" cy="283238"/>
              <a:chOff x="5724525" y="1858963"/>
              <a:chExt cx="1169988" cy="523876"/>
            </a:xfrm>
            <a:grpFill/>
          </p:grpSpPr>
          <p:sp>
            <p:nvSpPr>
              <p:cNvPr id="25" name="Freeform 14">
                <a:extLst>
                  <a:ext uri="{FF2B5EF4-FFF2-40B4-BE49-F238E27FC236}">
                    <a16:creationId xmlns:a16="http://schemas.microsoft.com/office/drawing/2014/main" id="{608C468A-B4A2-410D-96BE-334E6278FC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close/>
                    <a:moveTo>
                      <a:pt x="43" y="0"/>
                    </a:moveTo>
                    <a:lnTo>
                      <a:pt x="4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9401EA90-37D9-4BAE-8725-2BDAE31E09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moveTo>
                      <a:pt x="43" y="0"/>
                    </a:moveTo>
                    <a:lnTo>
                      <a:pt x="4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9592C3A3-CA5A-414A-9A55-EAC9213B0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24525" y="1858963"/>
                <a:ext cx="1169988" cy="455613"/>
              </a:xfrm>
              <a:custGeom>
                <a:avLst/>
                <a:gdLst/>
                <a:ahLst/>
                <a:cxnLst>
                  <a:cxn ang="0">
                    <a:pos x="299" y="75"/>
                  </a:cxn>
                  <a:cxn ang="0">
                    <a:pos x="224" y="28"/>
                  </a:cxn>
                  <a:cxn ang="0">
                    <a:pos x="224" y="28"/>
                  </a:cxn>
                  <a:cxn ang="0">
                    <a:pos x="224" y="23"/>
                  </a:cxn>
                  <a:cxn ang="0">
                    <a:pos x="265" y="23"/>
                  </a:cxn>
                  <a:cxn ang="0">
                    <a:pos x="273" y="15"/>
                  </a:cxn>
                  <a:cxn ang="0">
                    <a:pos x="265" y="8"/>
                  </a:cxn>
                  <a:cxn ang="0">
                    <a:pos x="224" y="8"/>
                  </a:cxn>
                  <a:cxn ang="0">
                    <a:pos x="216" y="0"/>
                  </a:cxn>
                  <a:cxn ang="0">
                    <a:pos x="209" y="8"/>
                  </a:cxn>
                  <a:cxn ang="0">
                    <a:pos x="168" y="8"/>
                  </a:cxn>
                  <a:cxn ang="0">
                    <a:pos x="160" y="15"/>
                  </a:cxn>
                  <a:cxn ang="0">
                    <a:pos x="168" y="23"/>
                  </a:cxn>
                  <a:cxn ang="0">
                    <a:pos x="209" y="23"/>
                  </a:cxn>
                  <a:cxn ang="0">
                    <a:pos x="209" y="27"/>
                  </a:cxn>
                  <a:cxn ang="0">
                    <a:pos x="134" y="58"/>
                  </a:cxn>
                  <a:cxn ang="0">
                    <a:pos x="48" y="55"/>
                  </a:cxn>
                  <a:cxn ang="0">
                    <a:pos x="25" y="40"/>
                  </a:cxn>
                  <a:cxn ang="0">
                    <a:pos x="0" y="66"/>
                  </a:cxn>
                  <a:cxn ang="0">
                    <a:pos x="25" y="91"/>
                  </a:cxn>
                  <a:cxn ang="0">
                    <a:pos x="47" y="79"/>
                  </a:cxn>
                  <a:cxn ang="0">
                    <a:pos x="138" y="92"/>
                  </a:cxn>
                  <a:cxn ang="0">
                    <a:pos x="220" y="119"/>
                  </a:cxn>
                  <a:cxn ang="0">
                    <a:pos x="299" y="75"/>
                  </a:cxn>
                  <a:cxn ang="0">
                    <a:pos x="180" y="90"/>
                  </a:cxn>
                  <a:cxn ang="0">
                    <a:pos x="158" y="69"/>
                  </a:cxn>
                  <a:cxn ang="0">
                    <a:pos x="180" y="47"/>
                  </a:cxn>
                  <a:cxn ang="0">
                    <a:pos x="201" y="69"/>
                  </a:cxn>
                  <a:cxn ang="0">
                    <a:pos x="180" y="90"/>
                  </a:cxn>
                  <a:cxn ang="0">
                    <a:pos x="217" y="42"/>
                  </a:cxn>
                  <a:cxn ang="0">
                    <a:pos x="284" y="76"/>
                  </a:cxn>
                  <a:cxn ang="0">
                    <a:pos x="217" y="76"/>
                  </a:cxn>
                  <a:cxn ang="0">
                    <a:pos x="217" y="42"/>
                  </a:cxn>
                  <a:cxn ang="0">
                    <a:pos x="217" y="42"/>
                  </a:cxn>
                  <a:cxn ang="0">
                    <a:pos x="217" y="42"/>
                  </a:cxn>
                </a:cxnLst>
                <a:rect l="0" t="0" r="r" b="b"/>
                <a:pathLst>
                  <a:path w="309" h="119">
                    <a:moveTo>
                      <a:pt x="299" y="75"/>
                    </a:moveTo>
                    <a:cubicBezTo>
                      <a:pt x="286" y="40"/>
                      <a:pt x="245" y="31"/>
                      <a:pt x="224" y="28"/>
                    </a:cubicBezTo>
                    <a:cubicBezTo>
                      <a:pt x="224" y="28"/>
                      <a:pt x="224" y="28"/>
                      <a:pt x="224" y="28"/>
                    </a:cubicBezTo>
                    <a:cubicBezTo>
                      <a:pt x="224" y="23"/>
                      <a:pt x="224" y="23"/>
                      <a:pt x="224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9" y="23"/>
                      <a:pt x="273" y="19"/>
                      <a:pt x="273" y="15"/>
                    </a:cubicBezTo>
                    <a:cubicBezTo>
                      <a:pt x="273" y="11"/>
                      <a:pt x="269" y="8"/>
                      <a:pt x="265" y="8"/>
                    </a:cubicBezTo>
                    <a:cubicBezTo>
                      <a:pt x="224" y="8"/>
                      <a:pt x="224" y="8"/>
                      <a:pt x="224" y="8"/>
                    </a:cubicBezTo>
                    <a:cubicBezTo>
                      <a:pt x="224" y="3"/>
                      <a:pt x="221" y="0"/>
                      <a:pt x="216" y="0"/>
                    </a:cubicBezTo>
                    <a:cubicBezTo>
                      <a:pt x="212" y="0"/>
                      <a:pt x="209" y="3"/>
                      <a:pt x="209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3" y="8"/>
                      <a:pt x="160" y="11"/>
                      <a:pt x="160" y="15"/>
                    </a:cubicBezTo>
                    <a:cubicBezTo>
                      <a:pt x="160" y="19"/>
                      <a:pt x="163" y="23"/>
                      <a:pt x="168" y="23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158" y="28"/>
                      <a:pt x="140" y="36"/>
                      <a:pt x="134" y="58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4" y="46"/>
                      <a:pt x="36" y="40"/>
                      <a:pt x="25" y="40"/>
                    </a:cubicBezTo>
                    <a:cubicBezTo>
                      <a:pt x="11" y="40"/>
                      <a:pt x="0" y="52"/>
                      <a:pt x="0" y="66"/>
                    </a:cubicBezTo>
                    <a:cubicBezTo>
                      <a:pt x="0" y="80"/>
                      <a:pt x="11" y="91"/>
                      <a:pt x="25" y="91"/>
                    </a:cubicBezTo>
                    <a:cubicBezTo>
                      <a:pt x="35" y="91"/>
                      <a:pt x="43" y="86"/>
                      <a:pt x="47" y="79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51" y="108"/>
                      <a:pt x="155" y="119"/>
                      <a:pt x="220" y="119"/>
                    </a:cubicBezTo>
                    <a:cubicBezTo>
                      <a:pt x="286" y="119"/>
                      <a:pt x="309" y="108"/>
                      <a:pt x="299" y="75"/>
                    </a:cubicBezTo>
                    <a:close/>
                    <a:moveTo>
                      <a:pt x="180" y="90"/>
                    </a:moveTo>
                    <a:cubicBezTo>
                      <a:pt x="168" y="90"/>
                      <a:pt x="158" y="80"/>
                      <a:pt x="158" y="69"/>
                    </a:cubicBezTo>
                    <a:cubicBezTo>
                      <a:pt x="158" y="57"/>
                      <a:pt x="168" y="47"/>
                      <a:pt x="180" y="47"/>
                    </a:cubicBezTo>
                    <a:cubicBezTo>
                      <a:pt x="191" y="47"/>
                      <a:pt x="201" y="57"/>
                      <a:pt x="201" y="69"/>
                    </a:cubicBezTo>
                    <a:cubicBezTo>
                      <a:pt x="201" y="80"/>
                      <a:pt x="191" y="90"/>
                      <a:pt x="180" y="90"/>
                    </a:cubicBezTo>
                    <a:close/>
                    <a:moveTo>
                      <a:pt x="217" y="42"/>
                    </a:moveTo>
                    <a:cubicBezTo>
                      <a:pt x="234" y="43"/>
                      <a:pt x="270" y="50"/>
                      <a:pt x="284" y="76"/>
                    </a:cubicBezTo>
                    <a:cubicBezTo>
                      <a:pt x="217" y="76"/>
                      <a:pt x="217" y="76"/>
                      <a:pt x="217" y="76"/>
                    </a:cubicBezTo>
                    <a:lnTo>
                      <a:pt x="217" y="42"/>
                    </a:lnTo>
                    <a:close/>
                    <a:moveTo>
                      <a:pt x="217" y="42"/>
                    </a:moveTo>
                    <a:cubicBezTo>
                      <a:pt x="217" y="42"/>
                      <a:pt x="217" y="42"/>
                      <a:pt x="217" y="4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BE7172EB-A0E5-4DCF-8AAB-7C773FD860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84913" y="2295526"/>
                <a:ext cx="584200" cy="87313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9" y="0"/>
                  </a:cxn>
                  <a:cxn ang="0">
                    <a:pos x="148" y="0"/>
                  </a:cxn>
                  <a:cxn ang="0">
                    <a:pos x="143" y="4"/>
                  </a:cxn>
                  <a:cxn ang="0">
                    <a:pos x="131" y="13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5" y="23"/>
                  </a:cxn>
                  <a:cxn ang="0">
                    <a:pos x="131" y="23"/>
                  </a:cxn>
                  <a:cxn ang="0">
                    <a:pos x="153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0"/>
                  </a:cxn>
                </a:cxnLst>
                <a:rect l="0" t="0" r="r" b="b"/>
                <a:pathLst>
                  <a:path w="154" h="23">
                    <a:moveTo>
                      <a:pt x="150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0"/>
                      <a:pt x="144" y="2"/>
                      <a:pt x="143" y="4"/>
                    </a:cubicBezTo>
                    <a:cubicBezTo>
                      <a:pt x="143" y="4"/>
                      <a:pt x="140" y="13"/>
                      <a:pt x="131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44" y="23"/>
                      <a:pt x="151" y="13"/>
                      <a:pt x="153" y="6"/>
                    </a:cubicBezTo>
                    <a:cubicBezTo>
                      <a:pt x="154" y="4"/>
                      <a:pt x="152" y="1"/>
                      <a:pt x="150" y="0"/>
                    </a:cubicBezTo>
                    <a:close/>
                    <a:moveTo>
                      <a:pt x="150" y="0"/>
                    </a:move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9" name="Rectangle 44">
            <a:extLst>
              <a:ext uri="{FF2B5EF4-FFF2-40B4-BE49-F238E27FC236}">
                <a16:creationId xmlns:a16="http://schemas.microsoft.com/office/drawing/2014/main" id="{82987BFE-947B-435D-AD15-1BACB0A89992}"/>
              </a:ext>
            </a:extLst>
          </p:cNvPr>
          <p:cNvSpPr/>
          <p:nvPr/>
        </p:nvSpPr>
        <p:spPr>
          <a:xfrm>
            <a:off x="1031819" y="3318187"/>
            <a:ext cx="3369333" cy="639265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0" name="Straight Connector 46">
            <a:extLst>
              <a:ext uri="{FF2B5EF4-FFF2-40B4-BE49-F238E27FC236}">
                <a16:creationId xmlns:a16="http://schemas.microsoft.com/office/drawing/2014/main" id="{38ED22C2-E708-405B-93DC-D13DBC933DA5}"/>
              </a:ext>
            </a:extLst>
          </p:cNvPr>
          <p:cNvCxnSpPr/>
          <p:nvPr/>
        </p:nvCxnSpPr>
        <p:spPr>
          <a:xfrm>
            <a:off x="1971742" y="3290597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1BCE46AE-7CF1-443F-A953-6343C471E31D}"/>
              </a:ext>
            </a:extLst>
          </p:cNvPr>
          <p:cNvSpPr txBox="1">
            <a:spLocks/>
          </p:cNvSpPr>
          <p:nvPr/>
        </p:nvSpPr>
        <p:spPr>
          <a:xfrm>
            <a:off x="1612084" y="3540224"/>
            <a:ext cx="306174" cy="221599"/>
          </a:xfrm>
          <a:prstGeom prst="rect">
            <a:avLst/>
          </a:prstGeom>
          <a:solidFill>
            <a:srgbClr val="61437C"/>
          </a:solidFill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561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32" name="Group 70">
            <a:extLst>
              <a:ext uri="{FF2B5EF4-FFF2-40B4-BE49-F238E27FC236}">
                <a16:creationId xmlns:a16="http://schemas.microsoft.com/office/drawing/2014/main" id="{F5E9DA28-1C7F-4500-BFC7-12E6E5D61F08}"/>
              </a:ext>
            </a:extLst>
          </p:cNvPr>
          <p:cNvGrpSpPr/>
          <p:nvPr/>
        </p:nvGrpSpPr>
        <p:grpSpPr>
          <a:xfrm>
            <a:off x="763897" y="3304817"/>
            <a:ext cx="709718" cy="666855"/>
            <a:chOff x="654724" y="3791771"/>
            <a:chExt cx="919697" cy="864105"/>
          </a:xfrm>
          <a:solidFill>
            <a:srgbClr val="61437C"/>
          </a:solidFill>
        </p:grpSpPr>
        <p:sp>
          <p:nvSpPr>
            <p:cNvPr id="33" name="Pentagon 45">
              <a:extLst>
                <a:ext uri="{FF2B5EF4-FFF2-40B4-BE49-F238E27FC236}">
                  <a16:creationId xmlns:a16="http://schemas.microsoft.com/office/drawing/2014/main" id="{B9EB8267-9B68-4262-82FB-83163E023849}"/>
                </a:ext>
              </a:extLst>
            </p:cNvPr>
            <p:cNvSpPr/>
            <p:nvPr/>
          </p:nvSpPr>
          <p:spPr>
            <a:xfrm>
              <a:off x="654724" y="3791771"/>
              <a:ext cx="919697" cy="864105"/>
            </a:xfrm>
            <a:prstGeom prst="homePlate">
              <a:avLst>
                <a:gd name="adj" fmla="val 3573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4" name="Group 56">
              <a:extLst>
                <a:ext uri="{FF2B5EF4-FFF2-40B4-BE49-F238E27FC236}">
                  <a16:creationId xmlns:a16="http://schemas.microsoft.com/office/drawing/2014/main" id="{DE809F66-A904-48F5-800C-631F21104DDF}"/>
                </a:ext>
              </a:extLst>
            </p:cNvPr>
            <p:cNvGrpSpPr/>
            <p:nvPr/>
          </p:nvGrpSpPr>
          <p:grpSpPr>
            <a:xfrm flipH="1">
              <a:off x="856690" y="4079806"/>
              <a:ext cx="411163" cy="258763"/>
              <a:chOff x="3871913" y="3771900"/>
              <a:chExt cx="411163" cy="258763"/>
            </a:xfrm>
            <a:grpFill/>
          </p:grpSpPr>
          <p:sp>
            <p:nvSpPr>
              <p:cNvPr id="35" name="Freeform 92">
                <a:extLst>
                  <a:ext uri="{FF2B5EF4-FFF2-40B4-BE49-F238E27FC236}">
                    <a16:creationId xmlns:a16="http://schemas.microsoft.com/office/drawing/2014/main" id="{B83590FE-A061-46B7-B1BF-FD837CB878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1913" y="3771900"/>
                <a:ext cx="411163" cy="231775"/>
              </a:xfrm>
              <a:custGeom>
                <a:avLst/>
                <a:gdLst/>
                <a:ahLst/>
                <a:cxnLst>
                  <a:cxn ang="0">
                    <a:pos x="128" y="7"/>
                  </a:cxn>
                  <a:cxn ang="0">
                    <a:pos x="53" y="7"/>
                  </a:cxn>
                  <a:cxn ang="0">
                    <a:pos x="53" y="7"/>
                  </a:cxn>
                  <a:cxn ang="0">
                    <a:pos x="46" y="0"/>
                  </a:cxn>
                  <a:cxn ang="0">
                    <a:pos x="39" y="7"/>
                  </a:cxn>
                  <a:cxn ang="0">
                    <a:pos x="39" y="7"/>
                  </a:cxn>
                  <a:cxn ang="0">
                    <a:pos x="34" y="7"/>
                  </a:cxn>
                  <a:cxn ang="0">
                    <a:pos x="7" y="29"/>
                  </a:cxn>
                  <a:cxn ang="0">
                    <a:pos x="0" y="59"/>
                  </a:cxn>
                  <a:cxn ang="0">
                    <a:pos x="15" y="79"/>
                  </a:cxn>
                  <a:cxn ang="0">
                    <a:pos x="15" y="77"/>
                  </a:cxn>
                  <a:cxn ang="0">
                    <a:pos x="30" y="61"/>
                  </a:cxn>
                  <a:cxn ang="0">
                    <a:pos x="46" y="77"/>
                  </a:cxn>
                  <a:cxn ang="0">
                    <a:pos x="45" y="80"/>
                  </a:cxn>
                  <a:cxn ang="0">
                    <a:pos x="93" y="80"/>
                  </a:cxn>
                  <a:cxn ang="0">
                    <a:pos x="92" y="77"/>
                  </a:cxn>
                  <a:cxn ang="0">
                    <a:pos x="108" y="61"/>
                  </a:cxn>
                  <a:cxn ang="0">
                    <a:pos x="123" y="77"/>
                  </a:cxn>
                  <a:cxn ang="0">
                    <a:pos x="123" y="80"/>
                  </a:cxn>
                  <a:cxn ang="0">
                    <a:pos x="142" y="59"/>
                  </a:cxn>
                  <a:cxn ang="0">
                    <a:pos x="142" y="29"/>
                  </a:cxn>
                  <a:cxn ang="0">
                    <a:pos x="128" y="7"/>
                  </a:cxn>
                  <a:cxn ang="0">
                    <a:pos x="45" y="40"/>
                  </a:cxn>
                  <a:cxn ang="0">
                    <a:pos x="16" y="40"/>
                  </a:cxn>
                  <a:cxn ang="0">
                    <a:pos x="19" y="25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45" y="16"/>
                  </a:cxn>
                  <a:cxn ang="0">
                    <a:pos x="45" y="40"/>
                  </a:cxn>
                  <a:cxn ang="0">
                    <a:pos x="104" y="46"/>
                  </a:cxn>
                  <a:cxn ang="0">
                    <a:pos x="91" y="46"/>
                  </a:cxn>
                  <a:cxn ang="0">
                    <a:pos x="91" y="60"/>
                  </a:cxn>
                  <a:cxn ang="0">
                    <a:pos x="78" y="60"/>
                  </a:cxn>
                  <a:cxn ang="0">
                    <a:pos x="78" y="46"/>
                  </a:cxn>
                  <a:cxn ang="0">
                    <a:pos x="65" y="46"/>
                  </a:cxn>
                  <a:cxn ang="0">
                    <a:pos x="65" y="33"/>
                  </a:cxn>
                  <a:cxn ang="0">
                    <a:pos x="78" y="33"/>
                  </a:cxn>
                  <a:cxn ang="0">
                    <a:pos x="78" y="20"/>
                  </a:cxn>
                  <a:cxn ang="0">
                    <a:pos x="91" y="20"/>
                  </a:cxn>
                  <a:cxn ang="0">
                    <a:pos x="91" y="33"/>
                  </a:cxn>
                  <a:cxn ang="0">
                    <a:pos x="104" y="33"/>
                  </a:cxn>
                  <a:cxn ang="0">
                    <a:pos x="104" y="46"/>
                  </a:cxn>
                  <a:cxn ang="0">
                    <a:pos x="104" y="46"/>
                  </a:cxn>
                  <a:cxn ang="0">
                    <a:pos x="104" y="46"/>
                  </a:cxn>
                </a:cxnLst>
                <a:rect l="0" t="0" r="r" b="b"/>
                <a:pathLst>
                  <a:path w="142" h="80">
                    <a:moveTo>
                      <a:pt x="128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  <a:cubicBezTo>
                      <a:pt x="42" y="0"/>
                      <a:pt x="39" y="3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2" y="7"/>
                      <a:pt x="12" y="13"/>
                      <a:pt x="7" y="2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8"/>
                      <a:pt x="6" y="76"/>
                      <a:pt x="15" y="79"/>
                    </a:cubicBezTo>
                    <a:cubicBezTo>
                      <a:pt x="15" y="78"/>
                      <a:pt x="15" y="77"/>
                      <a:pt x="15" y="77"/>
                    </a:cubicBezTo>
                    <a:cubicBezTo>
                      <a:pt x="15" y="68"/>
                      <a:pt x="22" y="61"/>
                      <a:pt x="30" y="61"/>
                    </a:cubicBezTo>
                    <a:cubicBezTo>
                      <a:pt x="39" y="61"/>
                      <a:pt x="46" y="68"/>
                      <a:pt x="46" y="77"/>
                    </a:cubicBezTo>
                    <a:cubicBezTo>
                      <a:pt x="46" y="78"/>
                      <a:pt x="46" y="79"/>
                      <a:pt x="45" y="80"/>
                    </a:cubicBezTo>
                    <a:cubicBezTo>
                      <a:pt x="93" y="80"/>
                      <a:pt x="93" y="80"/>
                      <a:pt x="93" y="80"/>
                    </a:cubicBezTo>
                    <a:cubicBezTo>
                      <a:pt x="92" y="79"/>
                      <a:pt x="92" y="78"/>
                      <a:pt x="92" y="77"/>
                    </a:cubicBezTo>
                    <a:cubicBezTo>
                      <a:pt x="92" y="68"/>
                      <a:pt x="99" y="61"/>
                      <a:pt x="108" y="61"/>
                    </a:cubicBezTo>
                    <a:cubicBezTo>
                      <a:pt x="116" y="61"/>
                      <a:pt x="123" y="68"/>
                      <a:pt x="123" y="77"/>
                    </a:cubicBezTo>
                    <a:cubicBezTo>
                      <a:pt x="123" y="78"/>
                      <a:pt x="123" y="79"/>
                      <a:pt x="123" y="80"/>
                    </a:cubicBezTo>
                    <a:cubicBezTo>
                      <a:pt x="134" y="79"/>
                      <a:pt x="142" y="70"/>
                      <a:pt x="142" y="59"/>
                    </a:cubicBezTo>
                    <a:cubicBezTo>
                      <a:pt x="142" y="29"/>
                      <a:pt x="142" y="29"/>
                      <a:pt x="142" y="29"/>
                    </a:cubicBezTo>
                    <a:cubicBezTo>
                      <a:pt x="142" y="17"/>
                      <a:pt x="140" y="7"/>
                      <a:pt x="128" y="7"/>
                    </a:cubicBezTo>
                    <a:close/>
                    <a:moveTo>
                      <a:pt x="45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4"/>
                      <a:pt x="20" y="22"/>
                    </a:cubicBezTo>
                    <a:cubicBezTo>
                      <a:pt x="22" y="15"/>
                      <a:pt x="30" y="16"/>
                      <a:pt x="30" y="16"/>
                    </a:cubicBezTo>
                    <a:cubicBezTo>
                      <a:pt x="45" y="16"/>
                      <a:pt x="45" y="16"/>
                      <a:pt x="45" y="16"/>
                    </a:cubicBezTo>
                    <a:lnTo>
                      <a:pt x="45" y="40"/>
                    </a:lnTo>
                    <a:close/>
                    <a:moveTo>
                      <a:pt x="104" y="46"/>
                    </a:move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60"/>
                      <a:pt x="91" y="60"/>
                      <a:pt x="91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04" y="33"/>
                      <a:pt x="104" y="33"/>
                      <a:pt x="104" y="33"/>
                    </a:cubicBezTo>
                    <a:lnTo>
                      <a:pt x="104" y="46"/>
                    </a:lnTo>
                    <a:close/>
                    <a:moveTo>
                      <a:pt x="104" y="46"/>
                    </a:moveTo>
                    <a:cubicBezTo>
                      <a:pt x="104" y="46"/>
                      <a:pt x="104" y="46"/>
                      <a:pt x="104" y="4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93">
                <a:extLst>
                  <a:ext uri="{FF2B5EF4-FFF2-40B4-BE49-F238E27FC236}">
                    <a16:creationId xmlns:a16="http://schemas.microsoft.com/office/drawing/2014/main" id="{FD0E38EA-7BBD-4786-A495-34BE3B8CFF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24300" y="3960813"/>
                <a:ext cx="69850" cy="69850"/>
              </a:xfrm>
              <a:custGeom>
                <a:avLst/>
                <a:gdLst/>
                <a:ahLst/>
                <a:cxnLst>
                  <a:cxn ang="0">
                    <a:pos x="24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12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19"/>
                      <a:pt x="19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lose/>
                    <a:moveTo>
                      <a:pt x="24" y="12"/>
                    </a:moveTo>
                    <a:cubicBezTo>
                      <a:pt x="24" y="12"/>
                      <a:pt x="24" y="12"/>
                      <a:pt x="24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94">
                <a:extLst>
                  <a:ext uri="{FF2B5EF4-FFF2-40B4-BE49-F238E27FC236}">
                    <a16:creationId xmlns:a16="http://schemas.microsoft.com/office/drawing/2014/main" id="{7F143078-C54D-4B2A-8E91-4778EA3812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9725" y="3960813"/>
                <a:ext cx="73025" cy="69850"/>
              </a:xfrm>
              <a:custGeom>
                <a:avLst/>
                <a:gdLst/>
                <a:ahLst/>
                <a:cxnLst>
                  <a:cxn ang="0">
                    <a:pos x="25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5" y="12"/>
                  </a:cxn>
                  <a:cxn ang="0">
                    <a:pos x="25" y="12"/>
                  </a:cxn>
                  <a:cxn ang="0">
                    <a:pos x="25" y="12"/>
                  </a:cxn>
                </a:cxnLst>
                <a:rect l="0" t="0" r="r" b="b"/>
                <a:pathLst>
                  <a:path w="25" h="24">
                    <a:moveTo>
                      <a:pt x="25" y="12"/>
                    </a:moveTo>
                    <a:cubicBezTo>
                      <a:pt x="25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5" y="5"/>
                      <a:pt x="25" y="12"/>
                    </a:cubicBezTo>
                    <a:close/>
                    <a:moveTo>
                      <a:pt x="25" y="12"/>
                    </a:moveTo>
                    <a:cubicBezTo>
                      <a:pt x="25" y="12"/>
                      <a:pt x="25" y="12"/>
                      <a:pt x="25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1" name="Rectangle 4">
            <a:extLst>
              <a:ext uri="{FF2B5EF4-FFF2-40B4-BE49-F238E27FC236}">
                <a16:creationId xmlns:a16="http://schemas.microsoft.com/office/drawing/2014/main" id="{7DFD6A0C-EA85-4D64-BFE9-699F0E12276F}"/>
              </a:ext>
            </a:extLst>
          </p:cNvPr>
          <p:cNvSpPr/>
          <p:nvPr/>
        </p:nvSpPr>
        <p:spPr>
          <a:xfrm>
            <a:off x="5167201" y="1317620"/>
            <a:ext cx="3369333" cy="639265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Straight Connector 9">
            <a:extLst>
              <a:ext uri="{FF2B5EF4-FFF2-40B4-BE49-F238E27FC236}">
                <a16:creationId xmlns:a16="http://schemas.microsoft.com/office/drawing/2014/main" id="{F8C7D320-ED58-4EA0-852C-66F39F85B89D}"/>
              </a:ext>
            </a:extLst>
          </p:cNvPr>
          <p:cNvCxnSpPr/>
          <p:nvPr/>
        </p:nvCxnSpPr>
        <p:spPr>
          <a:xfrm>
            <a:off x="6107124" y="1290032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B589AC13-8777-4A8E-A183-93BDDED9D792}"/>
              </a:ext>
            </a:extLst>
          </p:cNvPr>
          <p:cNvSpPr txBox="1">
            <a:spLocks/>
          </p:cNvSpPr>
          <p:nvPr/>
        </p:nvSpPr>
        <p:spPr>
          <a:xfrm>
            <a:off x="5747466" y="1539656"/>
            <a:ext cx="306174" cy="221599"/>
          </a:xfrm>
          <a:prstGeom prst="rect">
            <a:avLst/>
          </a:prstGeom>
          <a:solidFill>
            <a:srgbClr val="61437C"/>
          </a:solidFill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561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grpSp>
        <p:nvGrpSpPr>
          <p:cNvPr id="44" name="Group 68">
            <a:extLst>
              <a:ext uri="{FF2B5EF4-FFF2-40B4-BE49-F238E27FC236}">
                <a16:creationId xmlns:a16="http://schemas.microsoft.com/office/drawing/2014/main" id="{23416F99-CB5B-4F10-8856-11773451D204}"/>
              </a:ext>
            </a:extLst>
          </p:cNvPr>
          <p:cNvGrpSpPr/>
          <p:nvPr/>
        </p:nvGrpSpPr>
        <p:grpSpPr>
          <a:xfrm>
            <a:off x="4899279" y="1304251"/>
            <a:ext cx="709718" cy="666855"/>
            <a:chOff x="654724" y="1199456"/>
            <a:chExt cx="919697" cy="864105"/>
          </a:xfrm>
          <a:solidFill>
            <a:srgbClr val="61437C"/>
          </a:solidFill>
        </p:grpSpPr>
        <p:sp>
          <p:nvSpPr>
            <p:cNvPr id="45" name="Pentagon 5">
              <a:extLst>
                <a:ext uri="{FF2B5EF4-FFF2-40B4-BE49-F238E27FC236}">
                  <a16:creationId xmlns:a16="http://schemas.microsoft.com/office/drawing/2014/main" id="{55F530BE-E836-42AA-9575-6A330A4205DA}"/>
                </a:ext>
              </a:extLst>
            </p:cNvPr>
            <p:cNvSpPr/>
            <p:nvPr/>
          </p:nvSpPr>
          <p:spPr>
            <a:xfrm>
              <a:off x="654724" y="1199456"/>
              <a:ext cx="919697" cy="864105"/>
            </a:xfrm>
            <a:prstGeom prst="homePlate">
              <a:avLst>
                <a:gd name="adj" fmla="val 3573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6" name="Group 21">
              <a:extLst>
                <a:ext uri="{FF2B5EF4-FFF2-40B4-BE49-F238E27FC236}">
                  <a16:creationId xmlns:a16="http://schemas.microsoft.com/office/drawing/2014/main" id="{9E22F6A9-5201-4495-9099-2B5821880C3A}"/>
                </a:ext>
              </a:extLst>
            </p:cNvPr>
            <p:cNvGrpSpPr/>
            <p:nvPr/>
          </p:nvGrpSpPr>
          <p:grpSpPr>
            <a:xfrm>
              <a:off x="733843" y="1408483"/>
              <a:ext cx="652660" cy="331148"/>
              <a:chOff x="2263775" y="3041151"/>
              <a:chExt cx="855152" cy="433889"/>
            </a:xfrm>
            <a:grpFill/>
          </p:grpSpPr>
          <p:sp>
            <p:nvSpPr>
              <p:cNvPr id="47" name="Freeform 5">
                <a:extLst>
                  <a:ext uri="{FF2B5EF4-FFF2-40B4-BE49-F238E27FC236}">
                    <a16:creationId xmlns:a16="http://schemas.microsoft.com/office/drawing/2014/main" id="{EE22575F-D36D-488C-A32A-832632E861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2977" y="3041151"/>
                <a:ext cx="153813" cy="152665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5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  <a:cxn ang="0">
                    <a:pos x="56" y="28"/>
                  </a:cxn>
                  <a:cxn ang="0">
                    <a:pos x="56" y="28"/>
                  </a:cxn>
                </a:cxnLst>
                <a:rect l="0" t="0" r="r" b="b"/>
                <a:pathLst>
                  <a:path w="56" h="55">
                    <a:moveTo>
                      <a:pt x="56" y="28"/>
                    </a:moveTo>
                    <a:cubicBezTo>
                      <a:pt x="56" y="43"/>
                      <a:pt x="43" y="55"/>
                      <a:pt x="28" y="55"/>
                    </a:cubicBezTo>
                    <a:cubicBezTo>
                      <a:pt x="13" y="55"/>
                      <a:pt x="0" y="43"/>
                      <a:pt x="0" y="28"/>
                    </a:cubicBezTo>
                    <a:cubicBezTo>
                      <a:pt x="0" y="12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lose/>
                    <a:moveTo>
                      <a:pt x="56" y="28"/>
                    </a:moveTo>
                    <a:cubicBezTo>
                      <a:pt x="56" y="28"/>
                      <a:pt x="56" y="28"/>
                      <a:pt x="56" y="2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id="{A3FC4387-FAAD-46F2-80AD-4A17799DEC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63775" y="3149049"/>
                <a:ext cx="312217" cy="166439"/>
              </a:xfrm>
              <a:custGeom>
                <a:avLst/>
                <a:gdLst/>
                <a:ahLst/>
                <a:cxnLst>
                  <a:cxn ang="0">
                    <a:pos x="51" y="52"/>
                  </a:cxn>
                  <a:cxn ang="0">
                    <a:pos x="51" y="52"/>
                  </a:cxn>
                  <a:cxn ang="0">
                    <a:pos x="42" y="40"/>
                  </a:cxn>
                  <a:cxn ang="0">
                    <a:pos x="24" y="35"/>
                  </a:cxn>
                  <a:cxn ang="0">
                    <a:pos x="27" y="29"/>
                  </a:cxn>
                  <a:cxn ang="0">
                    <a:pos x="29" y="27"/>
                  </a:cxn>
                  <a:cxn ang="0">
                    <a:pos x="29" y="34"/>
                  </a:cxn>
                  <a:cxn ang="0">
                    <a:pos x="43" y="38"/>
                  </a:cxn>
                  <a:cxn ang="0">
                    <a:pos x="51" y="43"/>
                  </a:cxn>
                  <a:cxn ang="0">
                    <a:pos x="54" y="52"/>
                  </a:cxn>
                  <a:cxn ang="0">
                    <a:pos x="57" y="51"/>
                  </a:cxn>
                  <a:cxn ang="0">
                    <a:pos x="57" y="51"/>
                  </a:cxn>
                  <a:cxn ang="0">
                    <a:pos x="62" y="52"/>
                  </a:cxn>
                  <a:cxn ang="0">
                    <a:pos x="64" y="43"/>
                  </a:cxn>
                  <a:cxn ang="0">
                    <a:pos x="72" y="38"/>
                  </a:cxn>
                  <a:cxn ang="0">
                    <a:pos x="85" y="35"/>
                  </a:cxn>
                  <a:cxn ang="0">
                    <a:pos x="85" y="26"/>
                  </a:cxn>
                  <a:cxn ang="0">
                    <a:pos x="91" y="34"/>
                  </a:cxn>
                  <a:cxn ang="0">
                    <a:pos x="74" y="40"/>
                  </a:cxn>
                  <a:cxn ang="0">
                    <a:pos x="65" y="52"/>
                  </a:cxn>
                  <a:cxn ang="0">
                    <a:pos x="65" y="53"/>
                  </a:cxn>
                  <a:cxn ang="0">
                    <a:pos x="79" y="60"/>
                  </a:cxn>
                  <a:cxn ang="0">
                    <a:pos x="114" y="37"/>
                  </a:cxn>
                  <a:cxn ang="0">
                    <a:pos x="114" y="33"/>
                  </a:cxn>
                  <a:cxn ang="0">
                    <a:pos x="103" y="13"/>
                  </a:cxn>
                  <a:cxn ang="0">
                    <a:pos x="103" y="13"/>
                  </a:cxn>
                  <a:cxn ang="0">
                    <a:pos x="102" y="12"/>
                  </a:cxn>
                  <a:cxn ang="0">
                    <a:pos x="100" y="10"/>
                  </a:cxn>
                  <a:cxn ang="0">
                    <a:pos x="99" y="10"/>
                  </a:cxn>
                  <a:cxn ang="0">
                    <a:pos x="98" y="8"/>
                  </a:cxn>
                  <a:cxn ang="0">
                    <a:pos x="86" y="0"/>
                  </a:cxn>
                  <a:cxn ang="0">
                    <a:pos x="57" y="20"/>
                  </a:cxn>
                  <a:cxn ang="0">
                    <a:pos x="28" y="0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34" y="60"/>
                  </a:cxn>
                  <a:cxn ang="0">
                    <a:pos x="51" y="52"/>
                  </a:cxn>
                  <a:cxn ang="0">
                    <a:pos x="51" y="52"/>
                  </a:cxn>
                  <a:cxn ang="0">
                    <a:pos x="51" y="52"/>
                  </a:cxn>
                </a:cxnLst>
                <a:rect l="0" t="0" r="r" b="b"/>
                <a:pathLst>
                  <a:path w="114" h="60"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2" y="46"/>
                      <a:pt x="48" y="41"/>
                      <a:pt x="42" y="40"/>
                    </a:cubicBezTo>
                    <a:cubicBezTo>
                      <a:pt x="32" y="38"/>
                      <a:pt x="27" y="36"/>
                      <a:pt x="24" y="35"/>
                    </a:cubicBezTo>
                    <a:cubicBezTo>
                      <a:pt x="25" y="33"/>
                      <a:pt x="26" y="31"/>
                      <a:pt x="27" y="29"/>
                    </a:cubicBezTo>
                    <a:cubicBezTo>
                      <a:pt x="28" y="28"/>
                      <a:pt x="28" y="28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2" y="35"/>
                      <a:pt x="37" y="37"/>
                      <a:pt x="43" y="38"/>
                    </a:cubicBezTo>
                    <a:cubicBezTo>
                      <a:pt x="47" y="39"/>
                      <a:pt x="50" y="40"/>
                      <a:pt x="51" y="43"/>
                    </a:cubicBezTo>
                    <a:cubicBezTo>
                      <a:pt x="53" y="46"/>
                      <a:pt x="54" y="49"/>
                      <a:pt x="54" y="52"/>
                    </a:cubicBezTo>
                    <a:cubicBezTo>
                      <a:pt x="55" y="52"/>
                      <a:pt x="56" y="51"/>
                      <a:pt x="57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60" y="52"/>
                      <a:pt x="62" y="52"/>
                    </a:cubicBezTo>
                    <a:cubicBezTo>
                      <a:pt x="61" y="49"/>
                      <a:pt x="62" y="46"/>
                      <a:pt x="64" y="43"/>
                    </a:cubicBezTo>
                    <a:cubicBezTo>
                      <a:pt x="66" y="40"/>
                      <a:pt x="69" y="39"/>
                      <a:pt x="72" y="38"/>
                    </a:cubicBezTo>
                    <a:cubicBezTo>
                      <a:pt x="78" y="37"/>
                      <a:pt x="82" y="36"/>
                      <a:pt x="85" y="3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8" y="29"/>
                      <a:pt x="89" y="31"/>
                      <a:pt x="91" y="34"/>
                    </a:cubicBezTo>
                    <a:cubicBezTo>
                      <a:pt x="91" y="35"/>
                      <a:pt x="85" y="38"/>
                      <a:pt x="74" y="40"/>
                    </a:cubicBezTo>
                    <a:cubicBezTo>
                      <a:pt x="68" y="41"/>
                      <a:pt x="64" y="46"/>
                      <a:pt x="65" y="52"/>
                    </a:cubicBezTo>
                    <a:cubicBezTo>
                      <a:pt x="65" y="52"/>
                      <a:pt x="65" y="53"/>
                      <a:pt x="65" y="53"/>
                    </a:cubicBezTo>
                    <a:cubicBezTo>
                      <a:pt x="71" y="54"/>
                      <a:pt x="75" y="56"/>
                      <a:pt x="79" y="60"/>
                    </a:cubicBezTo>
                    <a:cubicBezTo>
                      <a:pt x="107" y="54"/>
                      <a:pt x="114" y="44"/>
                      <a:pt x="114" y="37"/>
                    </a:cubicBezTo>
                    <a:cubicBezTo>
                      <a:pt x="114" y="36"/>
                      <a:pt x="114" y="34"/>
                      <a:pt x="114" y="33"/>
                    </a:cubicBezTo>
                    <a:cubicBezTo>
                      <a:pt x="111" y="25"/>
                      <a:pt x="108" y="19"/>
                      <a:pt x="103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2" y="13"/>
                      <a:pt x="102" y="13"/>
                      <a:pt x="102" y="12"/>
                    </a:cubicBezTo>
                    <a:cubicBezTo>
                      <a:pt x="101" y="12"/>
                      <a:pt x="101" y="11"/>
                      <a:pt x="100" y="10"/>
                    </a:cubicBezTo>
                    <a:cubicBezTo>
                      <a:pt x="100" y="10"/>
                      <a:pt x="100" y="10"/>
                      <a:pt x="99" y="10"/>
                    </a:cubicBezTo>
                    <a:cubicBezTo>
                      <a:pt x="99" y="9"/>
                      <a:pt x="98" y="9"/>
                      <a:pt x="98" y="8"/>
                    </a:cubicBezTo>
                    <a:cubicBezTo>
                      <a:pt x="94" y="5"/>
                      <a:pt x="90" y="2"/>
                      <a:pt x="86" y="0"/>
                    </a:cubicBezTo>
                    <a:cubicBezTo>
                      <a:pt x="82" y="11"/>
                      <a:pt x="70" y="20"/>
                      <a:pt x="57" y="20"/>
                    </a:cubicBezTo>
                    <a:cubicBezTo>
                      <a:pt x="44" y="20"/>
                      <a:pt x="32" y="12"/>
                      <a:pt x="28" y="0"/>
                    </a:cubicBezTo>
                    <a:cubicBezTo>
                      <a:pt x="16" y="7"/>
                      <a:pt x="5" y="17"/>
                      <a:pt x="0" y="34"/>
                    </a:cubicBezTo>
                    <a:cubicBezTo>
                      <a:pt x="0" y="35"/>
                      <a:pt x="0" y="36"/>
                      <a:pt x="0" y="37"/>
                    </a:cubicBezTo>
                    <a:cubicBezTo>
                      <a:pt x="0" y="44"/>
                      <a:pt x="6" y="54"/>
                      <a:pt x="34" y="60"/>
                    </a:cubicBezTo>
                    <a:cubicBezTo>
                      <a:pt x="39" y="56"/>
                      <a:pt x="44" y="53"/>
                      <a:pt x="51" y="52"/>
                    </a:cubicBezTo>
                    <a:close/>
                    <a:moveTo>
                      <a:pt x="51" y="52"/>
                    </a:moveTo>
                    <a:cubicBezTo>
                      <a:pt x="51" y="52"/>
                      <a:pt x="51" y="52"/>
                      <a:pt x="51" y="5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7">
                <a:extLst>
                  <a:ext uri="{FF2B5EF4-FFF2-40B4-BE49-F238E27FC236}">
                    <a16:creationId xmlns:a16="http://schemas.microsoft.com/office/drawing/2014/main" id="{FBB69EB2-CC33-4CED-A849-51FB0BEC5E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39533" y="3301714"/>
                <a:ext cx="157256" cy="157256"/>
              </a:xfrm>
              <a:custGeom>
                <a:avLst/>
                <a:gdLst/>
                <a:ahLst/>
                <a:cxnLst>
                  <a:cxn ang="0">
                    <a:pos x="57" y="28"/>
                  </a:cxn>
                  <a:cxn ang="0">
                    <a:pos x="29" y="0"/>
                  </a:cxn>
                  <a:cxn ang="0">
                    <a:pos x="0" y="28"/>
                  </a:cxn>
                  <a:cxn ang="0">
                    <a:pos x="28" y="56"/>
                  </a:cxn>
                  <a:cxn ang="0">
                    <a:pos x="57" y="28"/>
                  </a:cxn>
                  <a:cxn ang="0">
                    <a:pos x="57" y="28"/>
                  </a:cxn>
                  <a:cxn ang="0">
                    <a:pos x="57" y="28"/>
                  </a:cxn>
                </a:cxnLst>
                <a:rect l="0" t="0" r="r" b="b"/>
                <a:pathLst>
                  <a:path w="57" h="57">
                    <a:moveTo>
                      <a:pt x="57" y="28"/>
                    </a:moveTo>
                    <a:cubicBezTo>
                      <a:pt x="57" y="13"/>
                      <a:pt x="44" y="0"/>
                      <a:pt x="29" y="0"/>
                    </a:cubicBezTo>
                    <a:cubicBezTo>
                      <a:pt x="13" y="0"/>
                      <a:pt x="0" y="12"/>
                      <a:pt x="0" y="28"/>
                    </a:cubicBezTo>
                    <a:cubicBezTo>
                      <a:pt x="0" y="44"/>
                      <a:pt x="12" y="56"/>
                      <a:pt x="28" y="56"/>
                    </a:cubicBezTo>
                    <a:cubicBezTo>
                      <a:pt x="44" y="57"/>
                      <a:pt x="57" y="44"/>
                      <a:pt x="57" y="28"/>
                    </a:cubicBezTo>
                    <a:close/>
                    <a:moveTo>
                      <a:pt x="57" y="28"/>
                    </a:moveTo>
                    <a:cubicBezTo>
                      <a:pt x="57" y="28"/>
                      <a:pt x="57" y="28"/>
                      <a:pt x="57" y="2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8">
                <a:extLst>
                  <a:ext uri="{FF2B5EF4-FFF2-40B4-BE49-F238E27FC236}">
                    <a16:creationId xmlns:a16="http://schemas.microsoft.com/office/drawing/2014/main" id="{8E5B9FF4-CF78-4A4E-AF16-63312A76B0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01381" y="3323523"/>
                <a:ext cx="617546" cy="151517"/>
              </a:xfrm>
              <a:custGeom>
                <a:avLst/>
                <a:gdLst/>
                <a:ahLst/>
                <a:cxnLst>
                  <a:cxn ang="0">
                    <a:pos x="209" y="13"/>
                  </a:cxn>
                  <a:cxn ang="0">
                    <a:pos x="121" y="13"/>
                  </a:cxn>
                  <a:cxn ang="0">
                    <a:pos x="124" y="18"/>
                  </a:cxn>
                  <a:cxn ang="0">
                    <a:pos x="112" y="36"/>
                  </a:cxn>
                  <a:cxn ang="0">
                    <a:pos x="53" y="41"/>
                  </a:cxn>
                  <a:cxn ang="0">
                    <a:pos x="28" y="40"/>
                  </a:cxn>
                  <a:cxn ang="0">
                    <a:pos x="28" y="39"/>
                  </a:cxn>
                  <a:cxn ang="0">
                    <a:pos x="28" y="37"/>
                  </a:cxn>
                  <a:cxn ang="0">
                    <a:pos x="53" y="38"/>
                  </a:cxn>
                  <a:cxn ang="0">
                    <a:pos x="112" y="33"/>
                  </a:cxn>
                  <a:cxn ang="0">
                    <a:pos x="121" y="19"/>
                  </a:cxn>
                  <a:cxn ang="0">
                    <a:pos x="108" y="10"/>
                  </a:cxn>
                  <a:cxn ang="0">
                    <a:pos x="34" y="14"/>
                  </a:cxn>
                  <a:cxn ang="0">
                    <a:pos x="34" y="11"/>
                  </a:cxn>
                  <a:cxn ang="0">
                    <a:pos x="52" y="12"/>
                  </a:cxn>
                  <a:cxn ang="0">
                    <a:pos x="106" y="7"/>
                  </a:cxn>
                  <a:cxn ang="0">
                    <a:pos x="91" y="0"/>
                  </a:cxn>
                  <a:cxn ang="0">
                    <a:pos x="24" y="0"/>
                  </a:cxn>
                  <a:cxn ang="0">
                    <a:pos x="1" y="20"/>
                  </a:cxn>
                  <a:cxn ang="0">
                    <a:pos x="0" y="27"/>
                  </a:cxn>
                  <a:cxn ang="0">
                    <a:pos x="1" y="34"/>
                  </a:cxn>
                  <a:cxn ang="0">
                    <a:pos x="1" y="34"/>
                  </a:cxn>
                  <a:cxn ang="0">
                    <a:pos x="24" y="55"/>
                  </a:cxn>
                  <a:cxn ang="0">
                    <a:pos x="90" y="55"/>
                  </a:cxn>
                  <a:cxn ang="0">
                    <a:pos x="109" y="44"/>
                  </a:cxn>
                  <a:cxn ang="0">
                    <a:pos x="209" y="45"/>
                  </a:cxn>
                  <a:cxn ang="0">
                    <a:pos x="209" y="45"/>
                  </a:cxn>
                  <a:cxn ang="0">
                    <a:pos x="225" y="29"/>
                  </a:cxn>
                  <a:cxn ang="0">
                    <a:pos x="209" y="13"/>
                  </a:cxn>
                  <a:cxn ang="0">
                    <a:pos x="209" y="13"/>
                  </a:cxn>
                  <a:cxn ang="0">
                    <a:pos x="209" y="13"/>
                  </a:cxn>
                </a:cxnLst>
                <a:rect l="0" t="0" r="r" b="b"/>
                <a:pathLst>
                  <a:path w="225" h="55">
                    <a:moveTo>
                      <a:pt x="209" y="13"/>
                    </a:moveTo>
                    <a:cubicBezTo>
                      <a:pt x="121" y="13"/>
                      <a:pt x="121" y="13"/>
                      <a:pt x="121" y="13"/>
                    </a:cubicBezTo>
                    <a:cubicBezTo>
                      <a:pt x="123" y="14"/>
                      <a:pt x="123" y="16"/>
                      <a:pt x="124" y="18"/>
                    </a:cubicBezTo>
                    <a:cubicBezTo>
                      <a:pt x="125" y="26"/>
                      <a:pt x="120" y="34"/>
                      <a:pt x="112" y="36"/>
                    </a:cubicBezTo>
                    <a:cubicBezTo>
                      <a:pt x="111" y="36"/>
                      <a:pt x="81" y="41"/>
                      <a:pt x="53" y="41"/>
                    </a:cubicBezTo>
                    <a:cubicBezTo>
                      <a:pt x="43" y="41"/>
                      <a:pt x="35" y="41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7"/>
                      <a:pt x="28" y="37"/>
                    </a:cubicBezTo>
                    <a:cubicBezTo>
                      <a:pt x="36" y="38"/>
                      <a:pt x="44" y="38"/>
                      <a:pt x="53" y="38"/>
                    </a:cubicBezTo>
                    <a:cubicBezTo>
                      <a:pt x="81" y="38"/>
                      <a:pt x="110" y="33"/>
                      <a:pt x="112" y="33"/>
                    </a:cubicBezTo>
                    <a:cubicBezTo>
                      <a:pt x="118" y="31"/>
                      <a:pt x="122" y="25"/>
                      <a:pt x="121" y="19"/>
                    </a:cubicBezTo>
                    <a:cubicBezTo>
                      <a:pt x="120" y="13"/>
                      <a:pt x="114" y="8"/>
                      <a:pt x="108" y="10"/>
                    </a:cubicBezTo>
                    <a:cubicBezTo>
                      <a:pt x="107" y="10"/>
                      <a:pt x="63" y="18"/>
                      <a:pt x="34" y="14"/>
                    </a:cubicBezTo>
                    <a:cubicBezTo>
                      <a:pt x="34" y="13"/>
                      <a:pt x="34" y="12"/>
                      <a:pt x="34" y="11"/>
                    </a:cubicBezTo>
                    <a:cubicBezTo>
                      <a:pt x="40" y="11"/>
                      <a:pt x="46" y="12"/>
                      <a:pt x="52" y="12"/>
                    </a:cubicBezTo>
                    <a:cubicBezTo>
                      <a:pt x="76" y="12"/>
                      <a:pt x="100" y="8"/>
                      <a:pt x="106" y="7"/>
                    </a:cubicBezTo>
                    <a:cubicBezTo>
                      <a:pt x="102" y="3"/>
                      <a:pt x="97" y="0"/>
                      <a:pt x="9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4" y="10"/>
                      <a:pt x="1" y="20"/>
                    </a:cubicBezTo>
                    <a:cubicBezTo>
                      <a:pt x="1" y="20"/>
                      <a:pt x="0" y="24"/>
                      <a:pt x="0" y="27"/>
                    </a:cubicBezTo>
                    <a:cubicBezTo>
                      <a:pt x="0" y="30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44"/>
                      <a:pt x="12" y="55"/>
                      <a:pt x="24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8" y="55"/>
                      <a:pt x="105" y="51"/>
                      <a:pt x="109" y="44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09" y="45"/>
                      <a:pt x="209" y="45"/>
                      <a:pt x="209" y="45"/>
                    </a:cubicBezTo>
                    <a:cubicBezTo>
                      <a:pt x="218" y="45"/>
                      <a:pt x="225" y="37"/>
                      <a:pt x="225" y="29"/>
                    </a:cubicBezTo>
                    <a:cubicBezTo>
                      <a:pt x="225" y="20"/>
                      <a:pt x="218" y="13"/>
                      <a:pt x="209" y="13"/>
                    </a:cubicBezTo>
                    <a:close/>
                    <a:moveTo>
                      <a:pt x="209" y="13"/>
                    </a:moveTo>
                    <a:cubicBezTo>
                      <a:pt x="209" y="13"/>
                      <a:pt x="209" y="13"/>
                      <a:pt x="209" y="1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9">
                <a:extLst>
                  <a:ext uri="{FF2B5EF4-FFF2-40B4-BE49-F238E27FC236}">
                    <a16:creationId xmlns:a16="http://schemas.microsoft.com/office/drawing/2014/main" id="{32F68E6D-7B73-4542-B978-E0215E85D3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4106" y="3386655"/>
                <a:ext cx="104455" cy="80350"/>
              </a:xfrm>
              <a:custGeom>
                <a:avLst/>
                <a:gdLst/>
                <a:ahLst/>
                <a:cxnLst>
                  <a:cxn ang="0">
                    <a:pos x="38" y="28"/>
                  </a:cxn>
                  <a:cxn ang="0">
                    <a:pos x="19" y="0"/>
                  </a:cxn>
                  <a:cxn ang="0">
                    <a:pos x="23" y="28"/>
                  </a:cxn>
                  <a:cxn ang="0">
                    <a:pos x="38" y="28"/>
                  </a:cxn>
                  <a:cxn ang="0">
                    <a:pos x="38" y="28"/>
                  </a:cxn>
                  <a:cxn ang="0">
                    <a:pos x="38" y="28"/>
                  </a:cxn>
                </a:cxnLst>
                <a:rect l="0" t="0" r="r" b="b"/>
                <a:pathLst>
                  <a:path w="38" h="29">
                    <a:moveTo>
                      <a:pt x="38" y="28"/>
                    </a:moveTo>
                    <a:cubicBezTo>
                      <a:pt x="38" y="28"/>
                      <a:pt x="17" y="11"/>
                      <a:pt x="19" y="0"/>
                    </a:cubicBezTo>
                    <a:cubicBezTo>
                      <a:pt x="19" y="0"/>
                      <a:pt x="0" y="26"/>
                      <a:pt x="23" y="28"/>
                    </a:cubicBezTo>
                    <a:cubicBezTo>
                      <a:pt x="38" y="29"/>
                      <a:pt x="38" y="28"/>
                      <a:pt x="38" y="28"/>
                    </a:cubicBezTo>
                    <a:close/>
                    <a:moveTo>
                      <a:pt x="38" y="28"/>
                    </a:moveTo>
                    <a:cubicBezTo>
                      <a:pt x="38" y="28"/>
                      <a:pt x="38" y="28"/>
                      <a:pt x="38" y="2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10">
                <a:extLst>
                  <a:ext uri="{FF2B5EF4-FFF2-40B4-BE49-F238E27FC236}">
                    <a16:creationId xmlns:a16="http://schemas.microsoft.com/office/drawing/2014/main" id="{8B957370-7B51-4ED2-829A-5E596EA2D2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7763" y="3425682"/>
                <a:ext cx="57393" cy="4132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6" y="14"/>
                  </a:cxn>
                  <a:cxn ang="0">
                    <a:pos x="21" y="13"/>
                  </a:cxn>
                  <a:cxn ang="0">
                    <a:pos x="15" y="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21" h="15">
                    <a:moveTo>
                      <a:pt x="2" y="14"/>
                    </a:moveTo>
                    <a:cubicBezTo>
                      <a:pt x="2" y="14"/>
                      <a:pt x="0" y="15"/>
                      <a:pt x="16" y="14"/>
                    </a:cubicBezTo>
                    <a:cubicBezTo>
                      <a:pt x="18" y="14"/>
                      <a:pt x="20" y="13"/>
                      <a:pt x="21" y="13"/>
                    </a:cubicBezTo>
                    <a:cubicBezTo>
                      <a:pt x="18" y="9"/>
                      <a:pt x="16" y="4"/>
                      <a:pt x="15" y="0"/>
                    </a:cubicBezTo>
                    <a:cubicBezTo>
                      <a:pt x="9" y="7"/>
                      <a:pt x="2" y="14"/>
                      <a:pt x="2" y="14"/>
                    </a:cubicBezTo>
                    <a:close/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3" name="Rectangle 22">
            <a:extLst>
              <a:ext uri="{FF2B5EF4-FFF2-40B4-BE49-F238E27FC236}">
                <a16:creationId xmlns:a16="http://schemas.microsoft.com/office/drawing/2014/main" id="{86968662-DB4E-4F94-B2D8-8B8D8982CA67}"/>
              </a:ext>
            </a:extLst>
          </p:cNvPr>
          <p:cNvSpPr/>
          <p:nvPr/>
        </p:nvSpPr>
        <p:spPr>
          <a:xfrm>
            <a:off x="5167201" y="2311535"/>
            <a:ext cx="3369333" cy="639265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4" name="Straight Connector 24">
            <a:extLst>
              <a:ext uri="{FF2B5EF4-FFF2-40B4-BE49-F238E27FC236}">
                <a16:creationId xmlns:a16="http://schemas.microsoft.com/office/drawing/2014/main" id="{C4D81503-C4A0-4CC0-A15F-FD729CD66297}"/>
              </a:ext>
            </a:extLst>
          </p:cNvPr>
          <p:cNvCxnSpPr/>
          <p:nvPr/>
        </p:nvCxnSpPr>
        <p:spPr>
          <a:xfrm>
            <a:off x="6107124" y="2283944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B5E68C5F-4E10-49E4-8E97-5D84AB3F2C15}"/>
              </a:ext>
            </a:extLst>
          </p:cNvPr>
          <p:cNvSpPr txBox="1">
            <a:spLocks/>
          </p:cNvSpPr>
          <p:nvPr/>
        </p:nvSpPr>
        <p:spPr>
          <a:xfrm>
            <a:off x="5747466" y="2533567"/>
            <a:ext cx="306174" cy="221599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561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grpSp>
        <p:nvGrpSpPr>
          <p:cNvPr id="56" name="Group 69">
            <a:extLst>
              <a:ext uri="{FF2B5EF4-FFF2-40B4-BE49-F238E27FC236}">
                <a16:creationId xmlns:a16="http://schemas.microsoft.com/office/drawing/2014/main" id="{D96FCC54-C97E-4F33-96D4-E1E036B73432}"/>
              </a:ext>
            </a:extLst>
          </p:cNvPr>
          <p:cNvGrpSpPr/>
          <p:nvPr/>
        </p:nvGrpSpPr>
        <p:grpSpPr>
          <a:xfrm>
            <a:off x="4899279" y="2298163"/>
            <a:ext cx="709718" cy="666855"/>
            <a:chOff x="654724" y="2487358"/>
            <a:chExt cx="919697" cy="864105"/>
          </a:xfrm>
          <a:solidFill>
            <a:schemeClr val="bg2">
              <a:lumMod val="10000"/>
            </a:schemeClr>
          </a:solidFill>
        </p:grpSpPr>
        <p:sp>
          <p:nvSpPr>
            <p:cNvPr id="57" name="Pentagon 23">
              <a:extLst>
                <a:ext uri="{FF2B5EF4-FFF2-40B4-BE49-F238E27FC236}">
                  <a16:creationId xmlns:a16="http://schemas.microsoft.com/office/drawing/2014/main" id="{7EAE2F53-5B5B-4FC7-B6B4-D90D123F1F9E}"/>
                </a:ext>
              </a:extLst>
            </p:cNvPr>
            <p:cNvSpPr/>
            <p:nvPr/>
          </p:nvSpPr>
          <p:spPr>
            <a:xfrm>
              <a:off x="654724" y="2487358"/>
              <a:ext cx="919697" cy="864105"/>
            </a:xfrm>
            <a:prstGeom prst="homePlate">
              <a:avLst>
                <a:gd name="adj" fmla="val 3573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8" name="Group 43">
              <a:extLst>
                <a:ext uri="{FF2B5EF4-FFF2-40B4-BE49-F238E27FC236}">
                  <a16:creationId xmlns:a16="http://schemas.microsoft.com/office/drawing/2014/main" id="{907A7626-6DCF-4262-94C9-6D0F9295FA49}"/>
                </a:ext>
              </a:extLst>
            </p:cNvPr>
            <p:cNvGrpSpPr/>
            <p:nvPr/>
          </p:nvGrpSpPr>
          <p:grpSpPr>
            <a:xfrm>
              <a:off x="732879" y="2769916"/>
              <a:ext cx="632564" cy="283238"/>
              <a:chOff x="5724525" y="1858963"/>
              <a:chExt cx="1169988" cy="523876"/>
            </a:xfrm>
            <a:grpFill/>
          </p:grpSpPr>
          <p:sp>
            <p:nvSpPr>
              <p:cNvPr id="59" name="Freeform 14">
                <a:extLst>
                  <a:ext uri="{FF2B5EF4-FFF2-40B4-BE49-F238E27FC236}">
                    <a16:creationId xmlns:a16="http://schemas.microsoft.com/office/drawing/2014/main" id="{C5C8E9A7-B622-4E8F-8484-75796D4D79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close/>
                    <a:moveTo>
                      <a:pt x="43" y="0"/>
                    </a:moveTo>
                    <a:lnTo>
                      <a:pt x="4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15">
                <a:extLst>
                  <a:ext uri="{FF2B5EF4-FFF2-40B4-BE49-F238E27FC236}">
                    <a16:creationId xmlns:a16="http://schemas.microsoft.com/office/drawing/2014/main" id="{A2D197F6-1FEB-4DD5-A678-F7115FCD88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53175" y="2070101"/>
                <a:ext cx="103188" cy="10636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2" y="0"/>
                  </a:cxn>
                  <a:cxn ang="0">
                    <a:pos x="22" y="21"/>
                  </a:cxn>
                  <a:cxn ang="0">
                    <a:pos x="0" y="21"/>
                  </a:cxn>
                  <a:cxn ang="0">
                    <a:pos x="0" y="43"/>
                  </a:cxn>
                  <a:cxn ang="0">
                    <a:pos x="22" y="43"/>
                  </a:cxn>
                  <a:cxn ang="0">
                    <a:pos x="22" y="67"/>
                  </a:cxn>
                  <a:cxn ang="0">
                    <a:pos x="43" y="67"/>
                  </a:cxn>
                  <a:cxn ang="0">
                    <a:pos x="43" y="43"/>
                  </a:cxn>
                  <a:cxn ang="0">
                    <a:pos x="65" y="43"/>
                  </a:cxn>
                  <a:cxn ang="0">
                    <a:pos x="65" y="21"/>
                  </a:cxn>
                  <a:cxn ang="0">
                    <a:pos x="43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rect l="0" t="0" r="r" b="b"/>
                <a:pathLst>
                  <a:path w="65" h="67">
                    <a:moveTo>
                      <a:pt x="43" y="0"/>
                    </a:moveTo>
                    <a:lnTo>
                      <a:pt x="22" y="0"/>
                    </a:lnTo>
                    <a:lnTo>
                      <a:pt x="22" y="21"/>
                    </a:lnTo>
                    <a:lnTo>
                      <a:pt x="0" y="21"/>
                    </a:lnTo>
                    <a:lnTo>
                      <a:pt x="0" y="43"/>
                    </a:lnTo>
                    <a:lnTo>
                      <a:pt x="22" y="43"/>
                    </a:lnTo>
                    <a:lnTo>
                      <a:pt x="22" y="67"/>
                    </a:lnTo>
                    <a:lnTo>
                      <a:pt x="43" y="67"/>
                    </a:lnTo>
                    <a:lnTo>
                      <a:pt x="43" y="43"/>
                    </a:lnTo>
                    <a:lnTo>
                      <a:pt x="65" y="43"/>
                    </a:lnTo>
                    <a:lnTo>
                      <a:pt x="65" y="21"/>
                    </a:lnTo>
                    <a:lnTo>
                      <a:pt x="43" y="21"/>
                    </a:lnTo>
                    <a:lnTo>
                      <a:pt x="43" y="0"/>
                    </a:lnTo>
                    <a:moveTo>
                      <a:pt x="43" y="0"/>
                    </a:moveTo>
                    <a:lnTo>
                      <a:pt x="4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16">
                <a:extLst>
                  <a:ext uri="{FF2B5EF4-FFF2-40B4-BE49-F238E27FC236}">
                    <a16:creationId xmlns:a16="http://schemas.microsoft.com/office/drawing/2014/main" id="{6646B9AF-8CC6-4AFA-83A6-B1E54C9CFA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24525" y="1858963"/>
                <a:ext cx="1169988" cy="455613"/>
              </a:xfrm>
              <a:custGeom>
                <a:avLst/>
                <a:gdLst/>
                <a:ahLst/>
                <a:cxnLst>
                  <a:cxn ang="0">
                    <a:pos x="299" y="75"/>
                  </a:cxn>
                  <a:cxn ang="0">
                    <a:pos x="224" y="28"/>
                  </a:cxn>
                  <a:cxn ang="0">
                    <a:pos x="224" y="28"/>
                  </a:cxn>
                  <a:cxn ang="0">
                    <a:pos x="224" y="23"/>
                  </a:cxn>
                  <a:cxn ang="0">
                    <a:pos x="265" y="23"/>
                  </a:cxn>
                  <a:cxn ang="0">
                    <a:pos x="273" y="15"/>
                  </a:cxn>
                  <a:cxn ang="0">
                    <a:pos x="265" y="8"/>
                  </a:cxn>
                  <a:cxn ang="0">
                    <a:pos x="224" y="8"/>
                  </a:cxn>
                  <a:cxn ang="0">
                    <a:pos x="216" y="0"/>
                  </a:cxn>
                  <a:cxn ang="0">
                    <a:pos x="209" y="8"/>
                  </a:cxn>
                  <a:cxn ang="0">
                    <a:pos x="168" y="8"/>
                  </a:cxn>
                  <a:cxn ang="0">
                    <a:pos x="160" y="15"/>
                  </a:cxn>
                  <a:cxn ang="0">
                    <a:pos x="168" y="23"/>
                  </a:cxn>
                  <a:cxn ang="0">
                    <a:pos x="209" y="23"/>
                  </a:cxn>
                  <a:cxn ang="0">
                    <a:pos x="209" y="27"/>
                  </a:cxn>
                  <a:cxn ang="0">
                    <a:pos x="134" y="58"/>
                  </a:cxn>
                  <a:cxn ang="0">
                    <a:pos x="48" y="55"/>
                  </a:cxn>
                  <a:cxn ang="0">
                    <a:pos x="25" y="40"/>
                  </a:cxn>
                  <a:cxn ang="0">
                    <a:pos x="0" y="66"/>
                  </a:cxn>
                  <a:cxn ang="0">
                    <a:pos x="25" y="91"/>
                  </a:cxn>
                  <a:cxn ang="0">
                    <a:pos x="47" y="79"/>
                  </a:cxn>
                  <a:cxn ang="0">
                    <a:pos x="138" y="92"/>
                  </a:cxn>
                  <a:cxn ang="0">
                    <a:pos x="220" y="119"/>
                  </a:cxn>
                  <a:cxn ang="0">
                    <a:pos x="299" y="75"/>
                  </a:cxn>
                  <a:cxn ang="0">
                    <a:pos x="180" y="90"/>
                  </a:cxn>
                  <a:cxn ang="0">
                    <a:pos x="158" y="69"/>
                  </a:cxn>
                  <a:cxn ang="0">
                    <a:pos x="180" y="47"/>
                  </a:cxn>
                  <a:cxn ang="0">
                    <a:pos x="201" y="69"/>
                  </a:cxn>
                  <a:cxn ang="0">
                    <a:pos x="180" y="90"/>
                  </a:cxn>
                  <a:cxn ang="0">
                    <a:pos x="217" y="42"/>
                  </a:cxn>
                  <a:cxn ang="0">
                    <a:pos x="284" y="76"/>
                  </a:cxn>
                  <a:cxn ang="0">
                    <a:pos x="217" y="76"/>
                  </a:cxn>
                  <a:cxn ang="0">
                    <a:pos x="217" y="42"/>
                  </a:cxn>
                  <a:cxn ang="0">
                    <a:pos x="217" y="42"/>
                  </a:cxn>
                  <a:cxn ang="0">
                    <a:pos x="217" y="42"/>
                  </a:cxn>
                </a:cxnLst>
                <a:rect l="0" t="0" r="r" b="b"/>
                <a:pathLst>
                  <a:path w="309" h="119">
                    <a:moveTo>
                      <a:pt x="299" y="75"/>
                    </a:moveTo>
                    <a:cubicBezTo>
                      <a:pt x="286" y="40"/>
                      <a:pt x="245" y="31"/>
                      <a:pt x="224" y="28"/>
                    </a:cubicBezTo>
                    <a:cubicBezTo>
                      <a:pt x="224" y="28"/>
                      <a:pt x="224" y="28"/>
                      <a:pt x="224" y="28"/>
                    </a:cubicBezTo>
                    <a:cubicBezTo>
                      <a:pt x="224" y="23"/>
                      <a:pt x="224" y="23"/>
                      <a:pt x="224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9" y="23"/>
                      <a:pt x="273" y="19"/>
                      <a:pt x="273" y="15"/>
                    </a:cubicBezTo>
                    <a:cubicBezTo>
                      <a:pt x="273" y="11"/>
                      <a:pt x="269" y="8"/>
                      <a:pt x="265" y="8"/>
                    </a:cubicBezTo>
                    <a:cubicBezTo>
                      <a:pt x="224" y="8"/>
                      <a:pt x="224" y="8"/>
                      <a:pt x="224" y="8"/>
                    </a:cubicBezTo>
                    <a:cubicBezTo>
                      <a:pt x="224" y="3"/>
                      <a:pt x="221" y="0"/>
                      <a:pt x="216" y="0"/>
                    </a:cubicBezTo>
                    <a:cubicBezTo>
                      <a:pt x="212" y="0"/>
                      <a:pt x="209" y="3"/>
                      <a:pt x="209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3" y="8"/>
                      <a:pt x="160" y="11"/>
                      <a:pt x="160" y="15"/>
                    </a:cubicBezTo>
                    <a:cubicBezTo>
                      <a:pt x="160" y="19"/>
                      <a:pt x="163" y="23"/>
                      <a:pt x="168" y="23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158" y="28"/>
                      <a:pt x="140" y="36"/>
                      <a:pt x="134" y="58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4" y="46"/>
                      <a:pt x="36" y="40"/>
                      <a:pt x="25" y="40"/>
                    </a:cubicBezTo>
                    <a:cubicBezTo>
                      <a:pt x="11" y="40"/>
                      <a:pt x="0" y="52"/>
                      <a:pt x="0" y="66"/>
                    </a:cubicBezTo>
                    <a:cubicBezTo>
                      <a:pt x="0" y="80"/>
                      <a:pt x="11" y="91"/>
                      <a:pt x="25" y="91"/>
                    </a:cubicBezTo>
                    <a:cubicBezTo>
                      <a:pt x="35" y="91"/>
                      <a:pt x="43" y="86"/>
                      <a:pt x="47" y="79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51" y="108"/>
                      <a:pt x="155" y="119"/>
                      <a:pt x="220" y="119"/>
                    </a:cubicBezTo>
                    <a:cubicBezTo>
                      <a:pt x="286" y="119"/>
                      <a:pt x="309" y="108"/>
                      <a:pt x="299" y="75"/>
                    </a:cubicBezTo>
                    <a:close/>
                    <a:moveTo>
                      <a:pt x="180" y="90"/>
                    </a:moveTo>
                    <a:cubicBezTo>
                      <a:pt x="168" y="90"/>
                      <a:pt x="158" y="80"/>
                      <a:pt x="158" y="69"/>
                    </a:cubicBezTo>
                    <a:cubicBezTo>
                      <a:pt x="158" y="57"/>
                      <a:pt x="168" y="47"/>
                      <a:pt x="180" y="47"/>
                    </a:cubicBezTo>
                    <a:cubicBezTo>
                      <a:pt x="191" y="47"/>
                      <a:pt x="201" y="57"/>
                      <a:pt x="201" y="69"/>
                    </a:cubicBezTo>
                    <a:cubicBezTo>
                      <a:pt x="201" y="80"/>
                      <a:pt x="191" y="90"/>
                      <a:pt x="180" y="90"/>
                    </a:cubicBezTo>
                    <a:close/>
                    <a:moveTo>
                      <a:pt x="217" y="42"/>
                    </a:moveTo>
                    <a:cubicBezTo>
                      <a:pt x="234" y="43"/>
                      <a:pt x="270" y="50"/>
                      <a:pt x="284" y="76"/>
                    </a:cubicBezTo>
                    <a:cubicBezTo>
                      <a:pt x="217" y="76"/>
                      <a:pt x="217" y="76"/>
                      <a:pt x="217" y="76"/>
                    </a:cubicBezTo>
                    <a:lnTo>
                      <a:pt x="217" y="42"/>
                    </a:lnTo>
                    <a:close/>
                    <a:moveTo>
                      <a:pt x="217" y="42"/>
                    </a:moveTo>
                    <a:cubicBezTo>
                      <a:pt x="217" y="42"/>
                      <a:pt x="217" y="42"/>
                      <a:pt x="217" y="4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17">
                <a:extLst>
                  <a:ext uri="{FF2B5EF4-FFF2-40B4-BE49-F238E27FC236}">
                    <a16:creationId xmlns:a16="http://schemas.microsoft.com/office/drawing/2014/main" id="{B44E7B5F-AC0C-49F2-8F95-9AA997FC1D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84913" y="2295526"/>
                <a:ext cx="584200" cy="87313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9" y="0"/>
                  </a:cxn>
                  <a:cxn ang="0">
                    <a:pos x="148" y="0"/>
                  </a:cxn>
                  <a:cxn ang="0">
                    <a:pos x="143" y="4"/>
                  </a:cxn>
                  <a:cxn ang="0">
                    <a:pos x="131" y="13"/>
                  </a:cxn>
                  <a:cxn ang="0">
                    <a:pos x="5" y="13"/>
                  </a:cxn>
                  <a:cxn ang="0">
                    <a:pos x="0" y="18"/>
                  </a:cxn>
                  <a:cxn ang="0">
                    <a:pos x="5" y="23"/>
                  </a:cxn>
                  <a:cxn ang="0">
                    <a:pos x="131" y="23"/>
                  </a:cxn>
                  <a:cxn ang="0">
                    <a:pos x="153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0"/>
                  </a:cxn>
                </a:cxnLst>
                <a:rect l="0" t="0" r="r" b="b"/>
                <a:pathLst>
                  <a:path w="154" h="23">
                    <a:moveTo>
                      <a:pt x="150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0"/>
                      <a:pt x="144" y="2"/>
                      <a:pt x="143" y="4"/>
                    </a:cubicBezTo>
                    <a:cubicBezTo>
                      <a:pt x="143" y="4"/>
                      <a:pt x="140" y="13"/>
                      <a:pt x="131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5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44" y="23"/>
                      <a:pt x="151" y="13"/>
                      <a:pt x="153" y="6"/>
                    </a:cubicBezTo>
                    <a:cubicBezTo>
                      <a:pt x="154" y="4"/>
                      <a:pt x="152" y="1"/>
                      <a:pt x="150" y="0"/>
                    </a:cubicBezTo>
                    <a:close/>
                    <a:moveTo>
                      <a:pt x="150" y="0"/>
                    </a:move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Rectangle 44">
            <a:extLst>
              <a:ext uri="{FF2B5EF4-FFF2-40B4-BE49-F238E27FC236}">
                <a16:creationId xmlns:a16="http://schemas.microsoft.com/office/drawing/2014/main" id="{B1A575A8-2E60-4502-A676-AB754B961AD8}"/>
              </a:ext>
            </a:extLst>
          </p:cNvPr>
          <p:cNvSpPr/>
          <p:nvPr/>
        </p:nvSpPr>
        <p:spPr>
          <a:xfrm>
            <a:off x="5167201" y="3318187"/>
            <a:ext cx="3369333" cy="639265"/>
          </a:xfrm>
          <a:prstGeom prst="rect">
            <a:avLst/>
          </a:prstGeom>
          <a:solidFill>
            <a:srgbClr val="6143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4" name="Straight Connector 46">
            <a:extLst>
              <a:ext uri="{FF2B5EF4-FFF2-40B4-BE49-F238E27FC236}">
                <a16:creationId xmlns:a16="http://schemas.microsoft.com/office/drawing/2014/main" id="{2CE1B226-AD07-4F44-BB2D-DDB646732E37}"/>
              </a:ext>
            </a:extLst>
          </p:cNvPr>
          <p:cNvCxnSpPr/>
          <p:nvPr/>
        </p:nvCxnSpPr>
        <p:spPr>
          <a:xfrm>
            <a:off x="6107124" y="3290597"/>
            <a:ext cx="0" cy="66685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3">
            <a:extLst>
              <a:ext uri="{FF2B5EF4-FFF2-40B4-BE49-F238E27FC236}">
                <a16:creationId xmlns:a16="http://schemas.microsoft.com/office/drawing/2014/main" id="{A0B4A668-95DD-4B16-BCC9-5B7C815A8C68}"/>
              </a:ext>
            </a:extLst>
          </p:cNvPr>
          <p:cNvSpPr txBox="1">
            <a:spLocks/>
          </p:cNvSpPr>
          <p:nvPr/>
        </p:nvSpPr>
        <p:spPr>
          <a:xfrm>
            <a:off x="5747466" y="3540224"/>
            <a:ext cx="306174" cy="221599"/>
          </a:xfrm>
          <a:prstGeom prst="rect">
            <a:avLst/>
          </a:prstGeom>
          <a:solidFill>
            <a:srgbClr val="61437C"/>
          </a:solidFill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705561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66" name="Group 70">
            <a:extLst>
              <a:ext uri="{FF2B5EF4-FFF2-40B4-BE49-F238E27FC236}">
                <a16:creationId xmlns:a16="http://schemas.microsoft.com/office/drawing/2014/main" id="{18DA60FA-FB86-4904-B838-F40BAC683BE1}"/>
              </a:ext>
            </a:extLst>
          </p:cNvPr>
          <p:cNvGrpSpPr/>
          <p:nvPr/>
        </p:nvGrpSpPr>
        <p:grpSpPr>
          <a:xfrm>
            <a:off x="4899279" y="3304817"/>
            <a:ext cx="709718" cy="666855"/>
            <a:chOff x="654724" y="3791771"/>
            <a:chExt cx="919697" cy="864105"/>
          </a:xfrm>
          <a:solidFill>
            <a:srgbClr val="61437C"/>
          </a:solidFill>
        </p:grpSpPr>
        <p:sp>
          <p:nvSpPr>
            <p:cNvPr id="67" name="Pentagon 45">
              <a:extLst>
                <a:ext uri="{FF2B5EF4-FFF2-40B4-BE49-F238E27FC236}">
                  <a16:creationId xmlns:a16="http://schemas.microsoft.com/office/drawing/2014/main" id="{BE2790B4-90BA-4417-B165-2E99E9D7AD09}"/>
                </a:ext>
              </a:extLst>
            </p:cNvPr>
            <p:cNvSpPr/>
            <p:nvPr/>
          </p:nvSpPr>
          <p:spPr>
            <a:xfrm>
              <a:off x="654724" y="3791771"/>
              <a:ext cx="919697" cy="864105"/>
            </a:xfrm>
            <a:prstGeom prst="homePlate">
              <a:avLst>
                <a:gd name="adj" fmla="val 3573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8" name="Group 56">
              <a:extLst>
                <a:ext uri="{FF2B5EF4-FFF2-40B4-BE49-F238E27FC236}">
                  <a16:creationId xmlns:a16="http://schemas.microsoft.com/office/drawing/2014/main" id="{2CEC0D35-E1DA-4AE3-A18E-E6D78AEC1370}"/>
                </a:ext>
              </a:extLst>
            </p:cNvPr>
            <p:cNvGrpSpPr/>
            <p:nvPr/>
          </p:nvGrpSpPr>
          <p:grpSpPr>
            <a:xfrm flipH="1">
              <a:off x="856690" y="4079806"/>
              <a:ext cx="411163" cy="258763"/>
              <a:chOff x="3871913" y="3771900"/>
              <a:chExt cx="411163" cy="258763"/>
            </a:xfrm>
            <a:grpFill/>
          </p:grpSpPr>
          <p:sp>
            <p:nvSpPr>
              <p:cNvPr id="69" name="Freeform 92">
                <a:extLst>
                  <a:ext uri="{FF2B5EF4-FFF2-40B4-BE49-F238E27FC236}">
                    <a16:creationId xmlns:a16="http://schemas.microsoft.com/office/drawing/2014/main" id="{6653C2A3-8373-4039-943D-333D7BA112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1913" y="3771900"/>
                <a:ext cx="411163" cy="231775"/>
              </a:xfrm>
              <a:custGeom>
                <a:avLst/>
                <a:gdLst/>
                <a:ahLst/>
                <a:cxnLst>
                  <a:cxn ang="0">
                    <a:pos x="128" y="7"/>
                  </a:cxn>
                  <a:cxn ang="0">
                    <a:pos x="53" y="7"/>
                  </a:cxn>
                  <a:cxn ang="0">
                    <a:pos x="53" y="7"/>
                  </a:cxn>
                  <a:cxn ang="0">
                    <a:pos x="46" y="0"/>
                  </a:cxn>
                  <a:cxn ang="0">
                    <a:pos x="39" y="7"/>
                  </a:cxn>
                  <a:cxn ang="0">
                    <a:pos x="39" y="7"/>
                  </a:cxn>
                  <a:cxn ang="0">
                    <a:pos x="34" y="7"/>
                  </a:cxn>
                  <a:cxn ang="0">
                    <a:pos x="7" y="29"/>
                  </a:cxn>
                  <a:cxn ang="0">
                    <a:pos x="0" y="59"/>
                  </a:cxn>
                  <a:cxn ang="0">
                    <a:pos x="15" y="79"/>
                  </a:cxn>
                  <a:cxn ang="0">
                    <a:pos x="15" y="77"/>
                  </a:cxn>
                  <a:cxn ang="0">
                    <a:pos x="30" y="61"/>
                  </a:cxn>
                  <a:cxn ang="0">
                    <a:pos x="46" y="77"/>
                  </a:cxn>
                  <a:cxn ang="0">
                    <a:pos x="45" y="80"/>
                  </a:cxn>
                  <a:cxn ang="0">
                    <a:pos x="93" y="80"/>
                  </a:cxn>
                  <a:cxn ang="0">
                    <a:pos x="92" y="77"/>
                  </a:cxn>
                  <a:cxn ang="0">
                    <a:pos x="108" y="61"/>
                  </a:cxn>
                  <a:cxn ang="0">
                    <a:pos x="123" y="77"/>
                  </a:cxn>
                  <a:cxn ang="0">
                    <a:pos x="123" y="80"/>
                  </a:cxn>
                  <a:cxn ang="0">
                    <a:pos x="142" y="59"/>
                  </a:cxn>
                  <a:cxn ang="0">
                    <a:pos x="142" y="29"/>
                  </a:cxn>
                  <a:cxn ang="0">
                    <a:pos x="128" y="7"/>
                  </a:cxn>
                  <a:cxn ang="0">
                    <a:pos x="45" y="40"/>
                  </a:cxn>
                  <a:cxn ang="0">
                    <a:pos x="16" y="40"/>
                  </a:cxn>
                  <a:cxn ang="0">
                    <a:pos x="19" y="25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45" y="16"/>
                  </a:cxn>
                  <a:cxn ang="0">
                    <a:pos x="45" y="40"/>
                  </a:cxn>
                  <a:cxn ang="0">
                    <a:pos x="104" y="46"/>
                  </a:cxn>
                  <a:cxn ang="0">
                    <a:pos x="91" y="46"/>
                  </a:cxn>
                  <a:cxn ang="0">
                    <a:pos x="91" y="60"/>
                  </a:cxn>
                  <a:cxn ang="0">
                    <a:pos x="78" y="60"/>
                  </a:cxn>
                  <a:cxn ang="0">
                    <a:pos x="78" y="46"/>
                  </a:cxn>
                  <a:cxn ang="0">
                    <a:pos x="65" y="46"/>
                  </a:cxn>
                  <a:cxn ang="0">
                    <a:pos x="65" y="33"/>
                  </a:cxn>
                  <a:cxn ang="0">
                    <a:pos x="78" y="33"/>
                  </a:cxn>
                  <a:cxn ang="0">
                    <a:pos x="78" y="20"/>
                  </a:cxn>
                  <a:cxn ang="0">
                    <a:pos x="91" y="20"/>
                  </a:cxn>
                  <a:cxn ang="0">
                    <a:pos x="91" y="33"/>
                  </a:cxn>
                  <a:cxn ang="0">
                    <a:pos x="104" y="33"/>
                  </a:cxn>
                  <a:cxn ang="0">
                    <a:pos x="104" y="46"/>
                  </a:cxn>
                  <a:cxn ang="0">
                    <a:pos x="104" y="46"/>
                  </a:cxn>
                  <a:cxn ang="0">
                    <a:pos x="104" y="46"/>
                  </a:cxn>
                </a:cxnLst>
                <a:rect l="0" t="0" r="r" b="b"/>
                <a:pathLst>
                  <a:path w="142" h="80">
                    <a:moveTo>
                      <a:pt x="128" y="7"/>
                    </a:move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  <a:cubicBezTo>
                      <a:pt x="42" y="0"/>
                      <a:pt x="39" y="3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2" y="7"/>
                      <a:pt x="12" y="13"/>
                      <a:pt x="7" y="2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8"/>
                      <a:pt x="6" y="76"/>
                      <a:pt x="15" y="79"/>
                    </a:cubicBezTo>
                    <a:cubicBezTo>
                      <a:pt x="15" y="78"/>
                      <a:pt x="15" y="77"/>
                      <a:pt x="15" y="77"/>
                    </a:cubicBezTo>
                    <a:cubicBezTo>
                      <a:pt x="15" y="68"/>
                      <a:pt x="22" y="61"/>
                      <a:pt x="30" y="61"/>
                    </a:cubicBezTo>
                    <a:cubicBezTo>
                      <a:pt x="39" y="61"/>
                      <a:pt x="46" y="68"/>
                      <a:pt x="46" y="77"/>
                    </a:cubicBezTo>
                    <a:cubicBezTo>
                      <a:pt x="46" y="78"/>
                      <a:pt x="46" y="79"/>
                      <a:pt x="45" y="80"/>
                    </a:cubicBezTo>
                    <a:cubicBezTo>
                      <a:pt x="93" y="80"/>
                      <a:pt x="93" y="80"/>
                      <a:pt x="93" y="80"/>
                    </a:cubicBezTo>
                    <a:cubicBezTo>
                      <a:pt x="92" y="79"/>
                      <a:pt x="92" y="78"/>
                      <a:pt x="92" y="77"/>
                    </a:cubicBezTo>
                    <a:cubicBezTo>
                      <a:pt x="92" y="68"/>
                      <a:pt x="99" y="61"/>
                      <a:pt x="108" y="61"/>
                    </a:cubicBezTo>
                    <a:cubicBezTo>
                      <a:pt x="116" y="61"/>
                      <a:pt x="123" y="68"/>
                      <a:pt x="123" y="77"/>
                    </a:cubicBezTo>
                    <a:cubicBezTo>
                      <a:pt x="123" y="78"/>
                      <a:pt x="123" y="79"/>
                      <a:pt x="123" y="80"/>
                    </a:cubicBezTo>
                    <a:cubicBezTo>
                      <a:pt x="134" y="79"/>
                      <a:pt x="142" y="70"/>
                      <a:pt x="142" y="59"/>
                    </a:cubicBezTo>
                    <a:cubicBezTo>
                      <a:pt x="142" y="29"/>
                      <a:pt x="142" y="29"/>
                      <a:pt x="142" y="29"/>
                    </a:cubicBezTo>
                    <a:cubicBezTo>
                      <a:pt x="142" y="17"/>
                      <a:pt x="140" y="7"/>
                      <a:pt x="128" y="7"/>
                    </a:cubicBezTo>
                    <a:close/>
                    <a:moveTo>
                      <a:pt x="45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4"/>
                      <a:pt x="20" y="22"/>
                    </a:cubicBezTo>
                    <a:cubicBezTo>
                      <a:pt x="22" y="15"/>
                      <a:pt x="30" y="16"/>
                      <a:pt x="30" y="16"/>
                    </a:cubicBezTo>
                    <a:cubicBezTo>
                      <a:pt x="45" y="16"/>
                      <a:pt x="45" y="16"/>
                      <a:pt x="45" y="16"/>
                    </a:cubicBezTo>
                    <a:lnTo>
                      <a:pt x="45" y="40"/>
                    </a:lnTo>
                    <a:close/>
                    <a:moveTo>
                      <a:pt x="104" y="46"/>
                    </a:move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60"/>
                      <a:pt x="91" y="60"/>
                      <a:pt x="91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04" y="33"/>
                      <a:pt x="104" y="33"/>
                      <a:pt x="104" y="33"/>
                    </a:cubicBezTo>
                    <a:lnTo>
                      <a:pt x="104" y="46"/>
                    </a:lnTo>
                    <a:close/>
                    <a:moveTo>
                      <a:pt x="104" y="46"/>
                    </a:moveTo>
                    <a:cubicBezTo>
                      <a:pt x="104" y="46"/>
                      <a:pt x="104" y="46"/>
                      <a:pt x="104" y="4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3">
                <a:extLst>
                  <a:ext uri="{FF2B5EF4-FFF2-40B4-BE49-F238E27FC236}">
                    <a16:creationId xmlns:a16="http://schemas.microsoft.com/office/drawing/2014/main" id="{34DA37C9-574E-44AA-9510-7A45C829AC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24300" y="3960813"/>
                <a:ext cx="69850" cy="69850"/>
              </a:xfrm>
              <a:custGeom>
                <a:avLst/>
                <a:gdLst/>
                <a:ahLst/>
                <a:cxnLst>
                  <a:cxn ang="0">
                    <a:pos x="24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12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19"/>
                      <a:pt x="19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lose/>
                    <a:moveTo>
                      <a:pt x="24" y="12"/>
                    </a:moveTo>
                    <a:cubicBezTo>
                      <a:pt x="24" y="12"/>
                      <a:pt x="24" y="12"/>
                      <a:pt x="24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94">
                <a:extLst>
                  <a:ext uri="{FF2B5EF4-FFF2-40B4-BE49-F238E27FC236}">
                    <a16:creationId xmlns:a16="http://schemas.microsoft.com/office/drawing/2014/main" id="{603AC456-38A7-4C09-B3D5-4BBA122BD1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9725" y="3960813"/>
                <a:ext cx="73025" cy="69850"/>
              </a:xfrm>
              <a:custGeom>
                <a:avLst/>
                <a:gdLst/>
                <a:ahLst/>
                <a:cxnLst>
                  <a:cxn ang="0">
                    <a:pos x="25" y="12"/>
                  </a:cxn>
                  <a:cxn ang="0">
                    <a:pos x="12" y="2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5" y="12"/>
                  </a:cxn>
                  <a:cxn ang="0">
                    <a:pos x="25" y="12"/>
                  </a:cxn>
                  <a:cxn ang="0">
                    <a:pos x="25" y="12"/>
                  </a:cxn>
                </a:cxnLst>
                <a:rect l="0" t="0" r="r" b="b"/>
                <a:pathLst>
                  <a:path w="25" h="24">
                    <a:moveTo>
                      <a:pt x="25" y="12"/>
                    </a:moveTo>
                    <a:cubicBezTo>
                      <a:pt x="25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5" y="5"/>
                      <a:pt x="25" y="12"/>
                    </a:cubicBezTo>
                    <a:close/>
                    <a:moveTo>
                      <a:pt x="25" y="12"/>
                    </a:moveTo>
                    <a:cubicBezTo>
                      <a:pt x="25" y="12"/>
                      <a:pt x="25" y="12"/>
                      <a:pt x="25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8558E54E-7B2C-444B-8584-9AC82AE37A1B}"/>
              </a:ext>
            </a:extLst>
          </p:cNvPr>
          <p:cNvSpPr txBox="1"/>
          <p:nvPr/>
        </p:nvSpPr>
        <p:spPr>
          <a:xfrm>
            <a:off x="2078319" y="1346484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C4A53CB3-E17D-4114-ABDC-8BD9A787FEE3}"/>
              </a:ext>
            </a:extLst>
          </p:cNvPr>
          <p:cNvSpPr txBox="1"/>
          <p:nvPr/>
        </p:nvSpPr>
        <p:spPr>
          <a:xfrm>
            <a:off x="2095659" y="2337592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38F2622-FA61-4C4C-A179-8FD4AEC644E1}"/>
              </a:ext>
            </a:extLst>
          </p:cNvPr>
          <p:cNvSpPr txBox="1"/>
          <p:nvPr/>
        </p:nvSpPr>
        <p:spPr>
          <a:xfrm>
            <a:off x="2082635" y="3360618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9E145582-FAD5-430C-87C6-2B59492907C0}"/>
              </a:ext>
            </a:extLst>
          </p:cNvPr>
          <p:cNvSpPr txBox="1"/>
          <p:nvPr/>
        </p:nvSpPr>
        <p:spPr>
          <a:xfrm>
            <a:off x="6242071" y="1346484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C6D3F73-17A2-4C8D-86F0-56A9FB97C9F1}"/>
              </a:ext>
            </a:extLst>
          </p:cNvPr>
          <p:cNvSpPr txBox="1"/>
          <p:nvPr/>
        </p:nvSpPr>
        <p:spPr>
          <a:xfrm>
            <a:off x="6259411" y="2337592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C348CFF3-3406-466B-B63A-A2310FE0F856}"/>
              </a:ext>
            </a:extLst>
          </p:cNvPr>
          <p:cNvSpPr txBox="1"/>
          <p:nvPr/>
        </p:nvSpPr>
        <p:spPr>
          <a:xfrm>
            <a:off x="6246387" y="3360618"/>
            <a:ext cx="2268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尚设计输入替换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尚设计输入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A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尚设计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2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9" grpId="0" animBg="1"/>
      <p:bldP spid="21" grpId="0" animBg="1"/>
      <p:bldP spid="29" grpId="0" animBg="1"/>
      <p:bldP spid="31" grpId="0" animBg="1"/>
      <p:bldP spid="41" grpId="0" animBg="1"/>
      <p:bldP spid="43" grpId="0" animBg="1"/>
      <p:bldP spid="53" grpId="0" animBg="1"/>
      <p:bldP spid="55" grpId="0" animBg="1"/>
      <p:bldP spid="63" grpId="0" animBg="1"/>
      <p:bldP spid="65" grpId="0" animBg="1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紫色复古风年终总结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214156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214156"/>
  <p:tag name="MH_LIBRARY" val="GRAPHIC"/>
  <p:tag name="MH_TYPE" val="Other"/>
  <p:tag name="MH_ORDER" val="2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214156"/>
  <p:tag name="MH_LIBRARY" val="GRAPHIC"/>
  <p:tag name="MH_TYPE" val="Other"/>
  <p:tag name="MH_ORDER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214156"/>
  <p:tag name="MH_LIBRARY" val="GRAPHIC"/>
  <p:tag name="MH_TYPE" val="Text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214156"/>
  <p:tag name="MH_LIBRARY" val="GRAPHIC"/>
  <p:tag name="MH_TYPE" val="Text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2214156"/>
  <p:tag name="MH_LIBRARY" val="GRAPHIC"/>
  <p:tag name="MH_TYPE" val="Other"/>
  <p:tag name="MH_ORDER" val="19"/>
</p:tagLst>
</file>

<file path=ppt/theme/theme1.xml><?xml version="1.0" encoding="utf-8"?>
<a:theme xmlns:a="http://schemas.openxmlformats.org/drawingml/2006/main" name="A尚设计素材https://shop581232164.taobao.com/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</TotalTime>
  <Words>1472</Words>
  <Application>Microsoft Office PowerPoint</Application>
  <PresentationFormat>自定义</PresentationFormat>
  <Paragraphs>263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Montserrat</vt:lpstr>
      <vt:lpstr>Montserrat Light</vt:lpstr>
      <vt:lpstr>等线</vt:lpstr>
      <vt:lpstr>华文楷体</vt:lpstr>
      <vt:lpstr>微软雅黑</vt:lpstr>
      <vt:lpstr>Arial</vt:lpstr>
      <vt:lpstr>Calibri</vt:lpstr>
      <vt:lpstr>Calibri Light</vt:lpstr>
      <vt:lpstr>Century Gothic</vt:lpstr>
      <vt:lpstr>Impact</vt:lpstr>
      <vt:lpstr>Mongolian Baiti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A尚设计素材https://shop581232164.taobao.com/</Manager>
  <Company>A尚设计素材https://shop581232164.taobao.com/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紫色复古风年终总结PPT模板</dc:title>
  <dc:subject>A尚设计素材https://shop581232164.taobao.com/</dc:subject>
  <dc:creator>A尚设计素材https://shop581232164.taobao.com/</dc:creator>
  <cp:keywords>A尚设计素材https:/shop581232164.taobao.com</cp:keywords>
  <dc:description>A尚设计素材https://shop581232164.taobao.com/</dc:description>
  <cp:lastModifiedBy>Hymira</cp:lastModifiedBy>
  <cp:revision>3</cp:revision>
  <dcterms:created xsi:type="dcterms:W3CDTF">2017-11-01T13:00:21Z</dcterms:created>
  <dcterms:modified xsi:type="dcterms:W3CDTF">2019-04-03T04:43:19Z</dcterms:modified>
  <cp:category>A尚设计素材https://shop581232164.taobao.com/</cp:category>
  <cp:contentStatus>A尚设计素材https://shop581232164.taobao.com/</cp:contentStatus>
  <cp:version>A尚设计素材https://shop581232164.taobao.com/</cp:version>
</cp:coreProperties>
</file>