
<file path=[Content_Types].xml><?xml version="1.0" encoding="utf-8"?>
<Types xmlns="http://schemas.openxmlformats.org/package/2006/content-types">
  <Override PartName="/ppt/slides/slide6.xml" ContentType="application/vnd.openxmlformats-officedocument.presentationml.slide+xml"/>
  <Override PartName="/ppt/tags/tag6.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tags/tag7.xml" ContentType="application/vnd.openxmlformats-officedocument.presentationml.tags+xml"/>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8" r:id="rId3"/>
    <p:sldId id="259" r:id="rId4"/>
    <p:sldId id="266" r:id="rId5"/>
    <p:sldId id="260" r:id="rId6"/>
    <p:sldId id="272" r:id="rId7"/>
    <p:sldId id="273" r:id="rId8"/>
    <p:sldId id="283" r:id="rId9"/>
    <p:sldId id="275" r:id="rId10"/>
    <p:sldId id="277" r:id="rId11"/>
    <p:sldId id="279" r:id="rId12"/>
    <p:sldId id="280" r:id="rId13"/>
    <p:sldId id="284" r:id="rId14"/>
    <p:sldId id="281" r:id="rId15"/>
    <p:sldId id="261" r:id="rId16"/>
    <p:sldId id="274" r:id="rId17"/>
    <p:sldId id="262" r:id="rId18"/>
    <p:sldId id="285" r:id="rId19"/>
    <p:sldId id="263" r:id="rId20"/>
    <p:sldId id="265" r:id="rId21"/>
    <p:sldId id="267" r:id="rId22"/>
    <p:sldId id="268" r:id="rId23"/>
    <p:sldId id="286" r:id="rId24"/>
    <p:sldId id="269" r:id="rId25"/>
    <p:sldId id="270" r:id="rId26"/>
    <p:sldId id="282" r:id="rId27"/>
    <p:sldId id="287"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7082"/>
    <a:srgbClr val="2E525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1367" autoAdjust="0"/>
    <p:restoredTop sz="94660"/>
  </p:normalViewPr>
  <p:slideViewPr>
    <p:cSldViewPr snapToGrid="0">
      <p:cViewPr varScale="1">
        <p:scale>
          <a:sx n="89" d="100"/>
          <a:sy n="89" d="100"/>
        </p:scale>
        <p:origin x="-366" y="-96"/>
      </p:cViewPr>
      <p:guideLst>
        <p:guide orient="horz" pos="2160"/>
        <p:guide pos="3840"/>
      </p:guideLst>
    </p:cSldViewPr>
  </p:slideViewPr>
  <p:notesTextViewPr>
    <p:cViewPr>
      <p:scale>
        <a:sx n="1" d="1"/>
        <a:sy n="1" d="1"/>
      </p:scale>
      <p:origin x="0" y="0"/>
    </p:cViewPr>
  </p:notesTextViewPr>
  <p:sorterViewPr>
    <p:cViewPr>
      <p:scale>
        <a:sx n="54" d="100"/>
        <a:sy n="54"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2A569E-363F-44C1-9C13-8F9B179FD257}"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DD592B-3719-4AB1-AB24-F86683111E19}" type="slidenum">
              <a:rPr lang="zh-CN" altLang="en-US" smtClean="0"/>
              <a:pPr/>
              <a:t>‹#›</a:t>
            </a:fld>
            <a:endParaRPr lang="zh-CN" altLang="en-US"/>
          </a:p>
        </p:txBody>
      </p:sp>
    </p:spTree>
    <p:extLst>
      <p:ext uri="{BB962C8B-B14F-4D97-AF65-F5344CB8AC3E}">
        <p14:creationId xmlns:p14="http://schemas.microsoft.com/office/powerpoint/2010/main" xmlns="" val="7829354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D592B-3719-4AB1-AB24-F86683111E19}" type="slidenum">
              <a:rPr lang="zh-CN" altLang="en-US" smtClean="0"/>
              <a:pPr/>
              <a:t>1</a:t>
            </a:fld>
            <a:endParaRPr lang="zh-CN" altLang="en-US"/>
          </a:p>
        </p:txBody>
      </p:sp>
    </p:spTree>
    <p:extLst>
      <p:ext uri="{BB962C8B-B14F-4D97-AF65-F5344CB8AC3E}">
        <p14:creationId xmlns:p14="http://schemas.microsoft.com/office/powerpoint/2010/main" xmlns="" val="8557861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A583FE-5CC6-4C2E-BF86-A3213F0543CF}" type="slidenum">
              <a:rPr lang="zh-CN" altLang="en-US" smtClean="0"/>
              <a:pPr/>
              <a:t>10</a:t>
            </a:fld>
            <a:endParaRPr lang="zh-CN" altLang="en-US"/>
          </a:p>
        </p:txBody>
      </p:sp>
    </p:spTree>
    <p:extLst>
      <p:ext uri="{BB962C8B-B14F-4D97-AF65-F5344CB8AC3E}">
        <p14:creationId xmlns:p14="http://schemas.microsoft.com/office/powerpoint/2010/main" xmlns="" val="41200935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8B2E2C-EB88-4F91-BC72-99AECB03CB2D}"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xmlns="" val="28785953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A583FE-5CC6-4C2E-BF86-A3213F0543CF}" type="slidenum">
              <a:rPr lang="zh-CN" altLang="en-US" smtClean="0"/>
              <a:pPr/>
              <a:t>12</a:t>
            </a:fld>
            <a:endParaRPr lang="zh-CN" altLang="en-US"/>
          </a:p>
        </p:txBody>
      </p:sp>
    </p:spTree>
    <p:extLst>
      <p:ext uri="{BB962C8B-B14F-4D97-AF65-F5344CB8AC3E}">
        <p14:creationId xmlns:p14="http://schemas.microsoft.com/office/powerpoint/2010/main" xmlns="" val="19625365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D592B-3719-4AB1-AB24-F86683111E19}" type="slidenum">
              <a:rPr lang="zh-CN" altLang="en-US" smtClean="0"/>
              <a:pPr/>
              <a:t>13</a:t>
            </a:fld>
            <a:endParaRPr lang="zh-CN" altLang="en-US"/>
          </a:p>
        </p:txBody>
      </p:sp>
    </p:spTree>
    <p:extLst>
      <p:ext uri="{BB962C8B-B14F-4D97-AF65-F5344CB8AC3E}">
        <p14:creationId xmlns:p14="http://schemas.microsoft.com/office/powerpoint/2010/main" xmlns="" val="34972751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A583FE-5CC6-4C2E-BF86-A3213F0543CF}" type="slidenum">
              <a:rPr lang="zh-CN" altLang="en-US" smtClean="0"/>
              <a:pPr/>
              <a:t>14</a:t>
            </a:fld>
            <a:endParaRPr lang="zh-CN" altLang="en-US"/>
          </a:p>
        </p:txBody>
      </p:sp>
    </p:spTree>
    <p:extLst>
      <p:ext uri="{BB962C8B-B14F-4D97-AF65-F5344CB8AC3E}">
        <p14:creationId xmlns:p14="http://schemas.microsoft.com/office/powerpoint/2010/main" xmlns="" val="29848179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A583FE-5CC6-4C2E-BF86-A3213F0543CF}" type="slidenum">
              <a:rPr lang="zh-CN" altLang="en-US" smtClean="0"/>
              <a:pPr/>
              <a:t>15</a:t>
            </a:fld>
            <a:endParaRPr lang="zh-CN" altLang="en-US"/>
          </a:p>
        </p:txBody>
      </p:sp>
    </p:spTree>
    <p:extLst>
      <p:ext uri="{BB962C8B-B14F-4D97-AF65-F5344CB8AC3E}">
        <p14:creationId xmlns:p14="http://schemas.microsoft.com/office/powerpoint/2010/main" xmlns="" val="16480892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0D759F-F867-4A76-B8B8-450D9F7E6B6D}" type="slidenum">
              <a:rPr lang="zh-CN" altLang="en-US" smtClean="0"/>
              <a:pPr/>
              <a:t>16</a:t>
            </a:fld>
            <a:endParaRPr lang="zh-CN" altLang="en-US"/>
          </a:p>
        </p:txBody>
      </p:sp>
    </p:spTree>
    <p:extLst>
      <p:ext uri="{BB962C8B-B14F-4D97-AF65-F5344CB8AC3E}">
        <p14:creationId xmlns:p14="http://schemas.microsoft.com/office/powerpoint/2010/main" xmlns="" val="41888466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A583FE-5CC6-4C2E-BF86-A3213F0543CF}" type="slidenum">
              <a:rPr lang="zh-CN" altLang="en-US" smtClean="0"/>
              <a:pPr/>
              <a:t>17</a:t>
            </a:fld>
            <a:endParaRPr lang="zh-CN" altLang="en-US"/>
          </a:p>
        </p:txBody>
      </p:sp>
    </p:spTree>
    <p:extLst>
      <p:ext uri="{BB962C8B-B14F-4D97-AF65-F5344CB8AC3E}">
        <p14:creationId xmlns:p14="http://schemas.microsoft.com/office/powerpoint/2010/main" xmlns="" val="36530308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D592B-3719-4AB1-AB24-F86683111E19}" type="slidenum">
              <a:rPr lang="zh-CN" altLang="en-US" smtClean="0"/>
              <a:pPr/>
              <a:t>18</a:t>
            </a:fld>
            <a:endParaRPr lang="zh-CN" altLang="en-US"/>
          </a:p>
        </p:txBody>
      </p:sp>
    </p:spTree>
    <p:extLst>
      <p:ext uri="{BB962C8B-B14F-4D97-AF65-F5344CB8AC3E}">
        <p14:creationId xmlns:p14="http://schemas.microsoft.com/office/powerpoint/2010/main" xmlns="" val="6573068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A583FE-5CC6-4C2E-BF86-A3213F0543CF}" type="slidenum">
              <a:rPr lang="zh-CN" altLang="en-US" smtClean="0"/>
              <a:pPr/>
              <a:t>19</a:t>
            </a:fld>
            <a:endParaRPr lang="zh-CN" altLang="en-US"/>
          </a:p>
        </p:txBody>
      </p:sp>
    </p:spTree>
    <p:extLst>
      <p:ext uri="{BB962C8B-B14F-4D97-AF65-F5344CB8AC3E}">
        <p14:creationId xmlns:p14="http://schemas.microsoft.com/office/powerpoint/2010/main" xmlns="" val="2962378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D592B-3719-4AB1-AB24-F86683111E19}" type="slidenum">
              <a:rPr lang="zh-CN" altLang="en-US" smtClean="0"/>
              <a:pPr/>
              <a:t>2</a:t>
            </a:fld>
            <a:endParaRPr lang="zh-CN" altLang="en-US"/>
          </a:p>
        </p:txBody>
      </p:sp>
    </p:spTree>
    <p:extLst>
      <p:ext uri="{BB962C8B-B14F-4D97-AF65-F5344CB8AC3E}">
        <p14:creationId xmlns:p14="http://schemas.microsoft.com/office/powerpoint/2010/main" xmlns="" val="34391049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A583FE-5CC6-4C2E-BF86-A3213F0543CF}" type="slidenum">
              <a:rPr lang="zh-CN" altLang="en-US" smtClean="0"/>
              <a:pPr/>
              <a:t>20</a:t>
            </a:fld>
            <a:endParaRPr lang="zh-CN" altLang="en-US"/>
          </a:p>
        </p:txBody>
      </p:sp>
    </p:spTree>
    <p:extLst>
      <p:ext uri="{BB962C8B-B14F-4D97-AF65-F5344CB8AC3E}">
        <p14:creationId xmlns:p14="http://schemas.microsoft.com/office/powerpoint/2010/main" xmlns="" val="13720139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343433F-FBD0-4A45-A991-8D3C08B805C8}" type="slidenum">
              <a:rPr lang="zh-CN" altLang="en-US" smtClean="0"/>
              <a:pPr/>
              <a:t>21</a:t>
            </a:fld>
            <a:endParaRPr lang="zh-CN" altLang="en-US"/>
          </a:p>
        </p:txBody>
      </p:sp>
    </p:spTree>
    <p:extLst>
      <p:ext uri="{BB962C8B-B14F-4D97-AF65-F5344CB8AC3E}">
        <p14:creationId xmlns:p14="http://schemas.microsoft.com/office/powerpoint/2010/main" xmlns="" val="3425541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A583FE-5CC6-4C2E-BF86-A3213F0543CF}" type="slidenum">
              <a:rPr lang="zh-CN" altLang="en-US" smtClean="0"/>
              <a:pPr/>
              <a:t>22</a:t>
            </a:fld>
            <a:endParaRPr lang="zh-CN" altLang="en-US"/>
          </a:p>
        </p:txBody>
      </p:sp>
    </p:spTree>
    <p:extLst>
      <p:ext uri="{BB962C8B-B14F-4D97-AF65-F5344CB8AC3E}">
        <p14:creationId xmlns:p14="http://schemas.microsoft.com/office/powerpoint/2010/main" xmlns="" val="21045201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D592B-3719-4AB1-AB24-F86683111E19}" type="slidenum">
              <a:rPr lang="zh-CN" altLang="en-US" smtClean="0"/>
              <a:pPr/>
              <a:t>23</a:t>
            </a:fld>
            <a:endParaRPr lang="zh-CN" altLang="en-US"/>
          </a:p>
        </p:txBody>
      </p:sp>
    </p:spTree>
    <p:extLst>
      <p:ext uri="{BB962C8B-B14F-4D97-AF65-F5344CB8AC3E}">
        <p14:creationId xmlns:p14="http://schemas.microsoft.com/office/powerpoint/2010/main" xmlns="" val="26445671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A583FE-5CC6-4C2E-BF86-A3213F0543CF}" type="slidenum">
              <a:rPr lang="zh-CN" altLang="en-US" smtClean="0"/>
              <a:pPr/>
              <a:t>24</a:t>
            </a:fld>
            <a:endParaRPr lang="zh-CN" altLang="en-US"/>
          </a:p>
        </p:txBody>
      </p:sp>
    </p:spTree>
    <p:extLst>
      <p:ext uri="{BB962C8B-B14F-4D97-AF65-F5344CB8AC3E}">
        <p14:creationId xmlns:p14="http://schemas.microsoft.com/office/powerpoint/2010/main" xmlns="" val="39500475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A583FE-5CC6-4C2E-BF86-A3213F0543CF}" type="slidenum">
              <a:rPr lang="zh-CN" altLang="en-US" smtClean="0"/>
              <a:pPr/>
              <a:t>25</a:t>
            </a:fld>
            <a:endParaRPr lang="zh-CN" altLang="en-US"/>
          </a:p>
        </p:txBody>
      </p:sp>
    </p:spTree>
    <p:extLst>
      <p:ext uri="{BB962C8B-B14F-4D97-AF65-F5344CB8AC3E}">
        <p14:creationId xmlns:p14="http://schemas.microsoft.com/office/powerpoint/2010/main" xmlns="" val="32102351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A583FE-5CC6-4C2E-BF86-A3213F0543CF}" type="slidenum">
              <a:rPr lang="zh-CN" altLang="en-US" smtClean="0"/>
              <a:pPr/>
              <a:t>26</a:t>
            </a:fld>
            <a:endParaRPr lang="zh-CN" altLang="en-US"/>
          </a:p>
        </p:txBody>
      </p:sp>
    </p:spTree>
    <p:extLst>
      <p:ext uri="{BB962C8B-B14F-4D97-AF65-F5344CB8AC3E}">
        <p14:creationId xmlns:p14="http://schemas.microsoft.com/office/powerpoint/2010/main" xmlns="" val="39982655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D592B-3719-4AB1-AB24-F86683111E19}" type="slidenum">
              <a:rPr lang="zh-CN" altLang="en-US" smtClean="0"/>
              <a:pPr/>
              <a:t>27</a:t>
            </a:fld>
            <a:endParaRPr lang="zh-CN" altLang="en-US"/>
          </a:p>
        </p:txBody>
      </p:sp>
    </p:spTree>
    <p:extLst>
      <p:ext uri="{BB962C8B-B14F-4D97-AF65-F5344CB8AC3E}">
        <p14:creationId xmlns:p14="http://schemas.microsoft.com/office/powerpoint/2010/main" xmlns="" val="828578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D592B-3719-4AB1-AB24-F86683111E19}" type="slidenum">
              <a:rPr lang="zh-CN" altLang="en-US" smtClean="0"/>
              <a:pPr/>
              <a:t>3</a:t>
            </a:fld>
            <a:endParaRPr lang="zh-CN" altLang="en-US"/>
          </a:p>
        </p:txBody>
      </p:sp>
    </p:spTree>
    <p:extLst>
      <p:ext uri="{BB962C8B-B14F-4D97-AF65-F5344CB8AC3E}">
        <p14:creationId xmlns:p14="http://schemas.microsoft.com/office/powerpoint/2010/main" xmlns="" val="34400985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343433F-FBD0-4A45-A991-8D3C08B805C8}" type="slidenum">
              <a:rPr lang="zh-CN" altLang="en-US" smtClean="0"/>
              <a:pPr/>
              <a:t>4</a:t>
            </a:fld>
            <a:endParaRPr lang="zh-CN" altLang="en-US"/>
          </a:p>
        </p:txBody>
      </p:sp>
    </p:spTree>
    <p:extLst>
      <p:ext uri="{BB962C8B-B14F-4D97-AF65-F5344CB8AC3E}">
        <p14:creationId xmlns:p14="http://schemas.microsoft.com/office/powerpoint/2010/main" xmlns="" val="23866845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http://docer.wps.cn</a:t>
            </a:r>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fld id="{F18CCDD2-CBF9-431F-93E2-DED5D68DB44A}" type="slidenum">
              <a:rPr lang="zh-CN" altLang="en-US">
                <a:solidFill>
                  <a:prstClr val="black"/>
                </a:solidFill>
                <a:latin typeface="Calibri" pitchFamily="34" charset="0"/>
              </a:rPr>
              <a:pPr/>
              <a:t>5</a:t>
            </a:fld>
            <a:endParaRPr lang="zh-CN" altLang="en-US">
              <a:solidFill>
                <a:prstClr val="black"/>
              </a:solidFill>
              <a:latin typeface="Calibri" pitchFamily="34" charset="0"/>
            </a:endParaRPr>
          </a:p>
        </p:txBody>
      </p:sp>
    </p:spTree>
    <p:extLst>
      <p:ext uri="{BB962C8B-B14F-4D97-AF65-F5344CB8AC3E}">
        <p14:creationId xmlns:p14="http://schemas.microsoft.com/office/powerpoint/2010/main" xmlns="" val="697047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0D759F-F867-4A76-B8B8-450D9F7E6B6D}" type="slidenum">
              <a:rPr lang="zh-CN" altLang="en-US" smtClean="0"/>
              <a:pPr/>
              <a:t>6</a:t>
            </a:fld>
            <a:endParaRPr lang="zh-CN" altLang="en-US"/>
          </a:p>
        </p:txBody>
      </p:sp>
    </p:spTree>
    <p:extLst>
      <p:ext uri="{BB962C8B-B14F-4D97-AF65-F5344CB8AC3E}">
        <p14:creationId xmlns:p14="http://schemas.microsoft.com/office/powerpoint/2010/main" xmlns="" val="31664721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0D759F-F867-4A76-B8B8-450D9F7E6B6D}" type="slidenum">
              <a:rPr lang="zh-CN" altLang="en-US" smtClean="0"/>
              <a:pPr/>
              <a:t>7</a:t>
            </a:fld>
            <a:endParaRPr lang="zh-CN" altLang="en-US"/>
          </a:p>
        </p:txBody>
      </p:sp>
    </p:spTree>
    <p:extLst>
      <p:ext uri="{BB962C8B-B14F-4D97-AF65-F5344CB8AC3E}">
        <p14:creationId xmlns:p14="http://schemas.microsoft.com/office/powerpoint/2010/main" xmlns="" val="36824160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D592B-3719-4AB1-AB24-F86683111E19}" type="slidenum">
              <a:rPr lang="zh-CN" altLang="en-US" smtClean="0"/>
              <a:pPr/>
              <a:t>8</a:t>
            </a:fld>
            <a:endParaRPr lang="zh-CN" altLang="en-US"/>
          </a:p>
        </p:txBody>
      </p:sp>
    </p:spTree>
    <p:extLst>
      <p:ext uri="{BB962C8B-B14F-4D97-AF65-F5344CB8AC3E}">
        <p14:creationId xmlns:p14="http://schemas.microsoft.com/office/powerpoint/2010/main" xmlns="" val="5633166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A583FE-5CC6-4C2E-BF86-A3213F0543CF}" type="slidenum">
              <a:rPr lang="zh-CN" altLang="en-US" smtClean="0"/>
              <a:pPr/>
              <a:t>9</a:t>
            </a:fld>
            <a:endParaRPr lang="zh-CN" altLang="en-US"/>
          </a:p>
        </p:txBody>
      </p:sp>
    </p:spTree>
    <p:extLst>
      <p:ext uri="{BB962C8B-B14F-4D97-AF65-F5344CB8AC3E}">
        <p14:creationId xmlns:p14="http://schemas.microsoft.com/office/powerpoint/2010/main" xmlns="" val="23755047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extLst>
      <p:ext uri="{BB962C8B-B14F-4D97-AF65-F5344CB8AC3E}">
        <p14:creationId xmlns:p14="http://schemas.microsoft.com/office/powerpoint/2010/main" xmlns="" val="2765230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6" name="标题 1"/>
          <p:cNvSpPr>
            <a:spLocks noGrp="1"/>
          </p:cNvSpPr>
          <p:nvPr>
            <p:ph type="title"/>
          </p:nvPr>
        </p:nvSpPr>
        <p:spPr>
          <a:xfrm>
            <a:off x="891984" y="340657"/>
            <a:ext cx="10515600" cy="448235"/>
          </a:xfrm>
        </p:spPr>
        <p:txBody>
          <a:bodyPr>
            <a:normAutofit/>
          </a:bodyPr>
          <a:lstStyle>
            <a:lvl1pPr>
              <a:defRPr sz="3200" b="1">
                <a:solidFill>
                  <a:schemeClr val="tx2"/>
                </a:solidFill>
              </a:defRPr>
            </a:lvl1pPr>
          </a:lstStyle>
          <a:p>
            <a:r>
              <a:rPr lang="zh-CN" altLang="en-US"/>
              <a:t>单击此处编辑母版标题样式</a:t>
            </a:r>
          </a:p>
        </p:txBody>
      </p:sp>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66869" y="215154"/>
            <a:ext cx="653402" cy="881457"/>
          </a:xfrm>
          <a:prstGeom prst="rect">
            <a:avLst/>
          </a:prstGeom>
        </p:spPr>
      </p:pic>
    </p:spTree>
    <p:extLst>
      <p:ext uri="{BB962C8B-B14F-4D97-AF65-F5344CB8AC3E}">
        <p14:creationId xmlns:p14="http://schemas.microsoft.com/office/powerpoint/2010/main" xmlns="" val="3372879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41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t="-4000" b="-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2017/11/2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extLst>
      <p:ext uri="{BB962C8B-B14F-4D97-AF65-F5344CB8AC3E}">
        <p14:creationId xmlns:p14="http://schemas.microsoft.com/office/powerpoint/2010/main" xmlns="" val="2003094035"/>
      </p:ext>
    </p:extLst>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xml"/><Relationship Id="rId7" Type="http://schemas.openxmlformats.org/officeDocument/2006/relationships/tags" Target="../tags/tag7.xml"/><Relationship Id="rId12" Type="http://schemas.openxmlformats.org/officeDocument/2006/relationships/image" Target="../media/image5.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video" Target="NULL" TargetMode="External"/><Relationship Id="rId11" Type="http://schemas.microsoft.com/office/2007/relationships/media" Target="../media/media1.mp3"/><Relationship Id="rId5" Type="http://schemas.openxmlformats.org/officeDocument/2006/relationships/tags" Target="../tags/tag6.xml"/><Relationship Id="rId10" Type="http://schemas.openxmlformats.org/officeDocument/2006/relationships/image" Target="../media/image4.png"/><Relationship Id="rId4" Type="http://schemas.openxmlformats.org/officeDocument/2006/relationships/tags" Target="../tags/tag5.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_矩形 7"/>
          <p:cNvSpPr/>
          <p:nvPr>
            <p:custDataLst>
              <p:tags r:id="rId1"/>
            </p:custDataLst>
          </p:nvPr>
        </p:nvSpPr>
        <p:spPr>
          <a:xfrm>
            <a:off x="0" y="3087443"/>
            <a:ext cx="12192000" cy="2456329"/>
          </a:xfrm>
          <a:prstGeom prst="rect">
            <a:avLst/>
          </a:pr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PA_图片 8"/>
          <p:cNvPicPr>
            <a:picLocks noChangeAspect="1"/>
          </p:cNvPicPr>
          <p:nvPr>
            <p:custDataLst>
              <p:tags r:id="rId2"/>
            </p:custDataLst>
          </p:nvPr>
        </p:nvPicPr>
        <p:blipFill>
          <a:blip r:embed="rId10" cstate="print">
            <a:extLst>
              <a:ext uri="{28A0092B-C50C-407E-A947-70E740481C1C}">
                <a14:useLocalDpi xmlns:a14="http://schemas.microsoft.com/office/drawing/2010/main" xmlns="" val="0"/>
              </a:ext>
            </a:extLst>
          </a:blip>
          <a:stretch>
            <a:fillRect/>
          </a:stretch>
        </p:blipFill>
        <p:spPr>
          <a:xfrm>
            <a:off x="1724809" y="433843"/>
            <a:ext cx="8315662" cy="4043094"/>
          </a:xfrm>
          <a:prstGeom prst="rect">
            <a:avLst/>
          </a:prstGeom>
        </p:spPr>
      </p:pic>
      <p:sp>
        <p:nvSpPr>
          <p:cNvPr id="10" name="PA_文本框 9"/>
          <p:cNvSpPr txBox="1"/>
          <p:nvPr>
            <p:custDataLst>
              <p:tags r:id="rId3"/>
            </p:custDataLst>
          </p:nvPr>
        </p:nvSpPr>
        <p:spPr>
          <a:xfrm>
            <a:off x="5308227" y="3753338"/>
            <a:ext cx="1426994" cy="369332"/>
          </a:xfrm>
          <a:prstGeom prst="rect">
            <a:avLst/>
          </a:prstGeom>
          <a:noFill/>
        </p:spPr>
        <p:txBody>
          <a:bodyPr wrap="none" rtlCol="0">
            <a:spAutoFit/>
          </a:bodyPr>
          <a:lstStyle/>
          <a:p>
            <a:pPr algn="ctr"/>
            <a:r>
              <a:rPr lang="en-US" altLang="zh-CN" b="1" dirty="0">
                <a:solidFill>
                  <a:schemeClr val="bg1"/>
                </a:solidFill>
                <a:latin typeface="+mj-ea"/>
                <a:ea typeface="+mj-ea"/>
              </a:rPr>
              <a:t>1921-2017</a:t>
            </a:r>
            <a:endParaRPr lang="zh-CN" altLang="en-US" b="1" dirty="0">
              <a:solidFill>
                <a:schemeClr val="bg1"/>
              </a:solidFill>
              <a:latin typeface="+mj-ea"/>
              <a:ea typeface="+mj-ea"/>
            </a:endParaRPr>
          </a:p>
        </p:txBody>
      </p:sp>
      <p:sp>
        <p:nvSpPr>
          <p:cNvPr id="11" name="PA_文本框 10"/>
          <p:cNvSpPr txBox="1"/>
          <p:nvPr>
            <p:custDataLst>
              <p:tags r:id="rId4"/>
            </p:custDataLst>
          </p:nvPr>
        </p:nvSpPr>
        <p:spPr>
          <a:xfrm>
            <a:off x="3411521" y="4102669"/>
            <a:ext cx="5220406" cy="461665"/>
          </a:xfrm>
          <a:prstGeom prst="rect">
            <a:avLst/>
          </a:prstGeom>
          <a:noFill/>
        </p:spPr>
        <p:txBody>
          <a:bodyPr wrap="square" rtlCol="0">
            <a:spAutoFit/>
          </a:bodyPr>
          <a:lstStyle/>
          <a:p>
            <a:pPr algn="ctr"/>
            <a:r>
              <a:rPr lang="en-US" altLang="zh-CN" sz="2400" b="1" dirty="0">
                <a:solidFill>
                  <a:schemeClr val="bg1"/>
                </a:solidFill>
                <a:latin typeface="+mj-ea"/>
                <a:ea typeface="+mj-ea"/>
              </a:rPr>
              <a:t>【</a:t>
            </a:r>
            <a:r>
              <a:rPr lang="zh-CN" altLang="en-US" sz="2400" b="1" dirty="0">
                <a:solidFill>
                  <a:schemeClr val="bg1"/>
                </a:solidFill>
                <a:latin typeface="+mj-ea"/>
                <a:ea typeface="+mj-ea"/>
              </a:rPr>
              <a:t>热烈庆祝中国共产党建党</a:t>
            </a:r>
            <a:r>
              <a:rPr lang="en-US" altLang="zh-CN" sz="2400" b="1" dirty="0">
                <a:solidFill>
                  <a:schemeClr val="bg1"/>
                </a:solidFill>
                <a:latin typeface="+mj-ea"/>
                <a:ea typeface="+mj-ea"/>
              </a:rPr>
              <a:t>96</a:t>
            </a:r>
            <a:r>
              <a:rPr lang="zh-CN" altLang="en-US" sz="2400" b="1" dirty="0">
                <a:solidFill>
                  <a:schemeClr val="bg1"/>
                </a:solidFill>
                <a:latin typeface="+mj-ea"/>
                <a:ea typeface="+mj-ea"/>
              </a:rPr>
              <a:t>周年</a:t>
            </a:r>
            <a:r>
              <a:rPr lang="en-US" altLang="zh-CN" sz="2400" b="1" dirty="0">
                <a:solidFill>
                  <a:schemeClr val="bg1"/>
                </a:solidFill>
                <a:latin typeface="+mj-ea"/>
                <a:ea typeface="+mj-ea"/>
              </a:rPr>
              <a:t>】</a:t>
            </a:r>
            <a:endParaRPr lang="zh-CN" altLang="en-US" sz="2400" b="1" dirty="0">
              <a:solidFill>
                <a:schemeClr val="bg1"/>
              </a:solidFill>
              <a:latin typeface="+mj-ea"/>
              <a:ea typeface="+mj-ea"/>
            </a:endParaRPr>
          </a:p>
        </p:txBody>
      </p:sp>
      <p:sp>
        <p:nvSpPr>
          <p:cNvPr id="13" name="PA_矩形 12"/>
          <p:cNvSpPr/>
          <p:nvPr>
            <p:custDataLst>
              <p:tags r:id="rId5"/>
            </p:custDataLst>
          </p:nvPr>
        </p:nvSpPr>
        <p:spPr>
          <a:xfrm>
            <a:off x="3958967" y="4525561"/>
            <a:ext cx="4125515" cy="461665"/>
          </a:xfrm>
          <a:prstGeom prst="rect">
            <a:avLst/>
          </a:prstGeom>
        </p:spPr>
        <p:txBody>
          <a:bodyPr wrap="square">
            <a:spAutoFit/>
          </a:bodyPr>
          <a:lstStyle/>
          <a:p>
            <a:pPr algn="ctr"/>
            <a:r>
              <a:rPr lang="zh-CN" altLang="en-US" sz="1200" dirty="0">
                <a:solidFill>
                  <a:schemeClr val="bg1"/>
                </a:solidFill>
                <a:latin typeface="+mj-ea"/>
                <a:ea typeface="+mj-ea"/>
              </a:rPr>
              <a:t>Warmly celebrate the founding of the Communist Party of China 96th anniversary</a:t>
            </a:r>
          </a:p>
        </p:txBody>
      </p:sp>
      <p:pic>
        <p:nvPicPr>
          <p:cNvPr id="14" name="PA_中国爱乐乐团 - 红旗颂 - 纯音乐版">
            <a:hlinkClick r:id="" action="ppaction://media"/>
          </p:cNvPr>
          <p:cNvPicPr>
            <a:picLocks noChangeAspect="1"/>
          </p:cNvPicPr>
          <p:nvPr>
            <a:videoFile r:link="rId6"/>
            <p:custDataLst>
              <p:tags r:id="rId7"/>
            </p:custDataLst>
            <p:extLst>
              <p:ext uri="{DAA4B4D4-6D71-4841-9C94-3DE7FCFB9230}">
                <p14:media xmlns:p14="http://schemas.microsoft.com/office/powerpoint/2010/main" xmlns="" r:embed="rId11"/>
              </p:ext>
            </p:extLst>
          </p:nvPr>
        </p:nvPicPr>
        <p:blipFill>
          <a:blip r:embed="rId12" cstate="print"/>
          <a:stretch>
            <a:fillRect/>
          </a:stretch>
        </p:blipFill>
        <p:spPr>
          <a:xfrm>
            <a:off x="133952" y="-1693244"/>
            <a:ext cx="609600" cy="609600"/>
          </a:xfrm>
          <a:prstGeom prst="rect">
            <a:avLst/>
          </a:prstGeom>
        </p:spPr>
      </p:pic>
      <p:sp>
        <p:nvSpPr>
          <p:cNvPr id="12" name="矩形 11"/>
          <p:cNvSpPr/>
          <p:nvPr/>
        </p:nvSpPr>
        <p:spPr>
          <a:xfrm>
            <a:off x="5852160" y="4980791"/>
            <a:ext cx="623944" cy="796065"/>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9029470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
                                        </p:tgtEl>
                                      </p:cBhvr>
                                    </p:cmd>
                                  </p:childTnLst>
                                </p:cTn>
                              </p:par>
                              <p:par>
                                <p:cTn id="7" presetID="53" presetClass="entr" presetSubtype="16"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 calcmode="lin" valueType="num">
                                      <p:cBhvr>
                                        <p:cTn id="9" dur="1600" fill="hold"/>
                                        <p:tgtEl>
                                          <p:spTgt spid="9"/>
                                        </p:tgtEl>
                                        <p:attrNameLst>
                                          <p:attrName>ppt_w</p:attrName>
                                        </p:attrNameLst>
                                      </p:cBhvr>
                                      <p:tavLst>
                                        <p:tav tm="0">
                                          <p:val>
                                            <p:fltVal val="0"/>
                                          </p:val>
                                        </p:tav>
                                        <p:tav tm="100000">
                                          <p:val>
                                            <p:strVal val="#ppt_w"/>
                                          </p:val>
                                        </p:tav>
                                      </p:tavLst>
                                    </p:anim>
                                    <p:anim calcmode="lin" valueType="num">
                                      <p:cBhvr>
                                        <p:cTn id="10" dur="1600" fill="hold"/>
                                        <p:tgtEl>
                                          <p:spTgt spid="9"/>
                                        </p:tgtEl>
                                        <p:attrNameLst>
                                          <p:attrName>ppt_h</p:attrName>
                                        </p:attrNameLst>
                                      </p:cBhvr>
                                      <p:tavLst>
                                        <p:tav tm="0">
                                          <p:val>
                                            <p:fltVal val="0"/>
                                          </p:val>
                                        </p:tav>
                                        <p:tav tm="100000">
                                          <p:val>
                                            <p:strVal val="#ppt_h"/>
                                          </p:val>
                                        </p:tav>
                                      </p:tavLst>
                                    </p:anim>
                                    <p:animEffect transition="in" filter="fade">
                                      <p:cBhvr>
                                        <p:cTn id="11" dur="16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p:tgtEl>
                                          <p:spTgt spid="10"/>
                                        </p:tgtEl>
                                        <p:attrNameLst>
                                          <p:attrName>ppt_y</p:attrName>
                                        </p:attrNameLst>
                                      </p:cBhvr>
                                      <p:tavLst>
                                        <p:tav tm="0">
                                          <p:val>
                                            <p:strVal val="#ppt_y-#ppt_h*1.125000"/>
                                          </p:val>
                                        </p:tav>
                                        <p:tav tm="100000">
                                          <p:val>
                                            <p:strVal val="#ppt_y"/>
                                          </p:val>
                                        </p:tav>
                                      </p:tavLst>
                                    </p:anim>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528" fill="hold" grpId="0" nodeType="clickEffect">
                                  <p:stCondLst>
                                    <p:cond delay="0"/>
                                  </p:stCondLst>
                                  <p:iterate type="lt">
                                    <p:tmPct val="10000"/>
                                  </p:iterate>
                                  <p:childTnLst>
                                    <p:set>
                                      <p:cBhvr>
                                        <p:cTn id="21" dur="1" fill="hold">
                                          <p:stCondLst>
                                            <p:cond delay="0"/>
                                          </p:stCondLst>
                                        </p:cTn>
                                        <p:tgtEl>
                                          <p:spTgt spid="11"/>
                                        </p:tgtEl>
                                        <p:attrNameLst>
                                          <p:attrName>style.visibility</p:attrName>
                                        </p:attrNameLst>
                                      </p:cBhvr>
                                      <p:to>
                                        <p:strVal val="visible"/>
                                      </p:to>
                                    </p:set>
                                    <p:anim calcmode="lin" valueType="num">
                                      <p:cBhvr>
                                        <p:cTn id="22" dur="1000" fill="hold"/>
                                        <p:tgtEl>
                                          <p:spTgt spid="11"/>
                                        </p:tgtEl>
                                        <p:attrNameLst>
                                          <p:attrName>ppt_w</p:attrName>
                                        </p:attrNameLst>
                                      </p:cBhvr>
                                      <p:tavLst>
                                        <p:tav tm="0">
                                          <p:val>
                                            <p:fltVal val="0"/>
                                          </p:val>
                                        </p:tav>
                                        <p:tav tm="100000">
                                          <p:val>
                                            <p:strVal val="#ppt_w"/>
                                          </p:val>
                                        </p:tav>
                                      </p:tavLst>
                                    </p:anim>
                                    <p:anim calcmode="lin" valueType="num">
                                      <p:cBhvr>
                                        <p:cTn id="23" dur="1000" fill="hold"/>
                                        <p:tgtEl>
                                          <p:spTgt spid="11"/>
                                        </p:tgtEl>
                                        <p:attrNameLst>
                                          <p:attrName>ppt_h</p:attrName>
                                        </p:attrNameLst>
                                      </p:cBhvr>
                                      <p:tavLst>
                                        <p:tav tm="0">
                                          <p:val>
                                            <p:fltVal val="0"/>
                                          </p:val>
                                        </p:tav>
                                        <p:tav tm="100000">
                                          <p:val>
                                            <p:strVal val="#ppt_h"/>
                                          </p:val>
                                        </p:tav>
                                      </p:tavLst>
                                    </p:anim>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fltVal val="0.5"/>
                                          </p:val>
                                        </p:tav>
                                        <p:tav tm="100000">
                                          <p:val>
                                            <p:strVal val="#ppt_x"/>
                                          </p:val>
                                        </p:tav>
                                      </p:tavLst>
                                    </p:anim>
                                    <p:anim calcmode="lin" valueType="num">
                                      <p:cBhvr>
                                        <p:cTn id="26" dur="1000" fill="hold"/>
                                        <p:tgtEl>
                                          <p:spTgt spid="11"/>
                                        </p:tgtEl>
                                        <p:attrNameLst>
                                          <p:attrName>ppt_y</p:attrName>
                                        </p:attrNameLst>
                                      </p:cBhvr>
                                      <p:tavLst>
                                        <p:tav tm="0">
                                          <p:val>
                                            <p:fltVal val="0.5"/>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37"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outVertical)">
                                      <p:cBhvr>
                                        <p:cTn id="31" dur="11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 showWhenStopped="0">
                <p:cTn id="32" repeatCount="indefinite" fill="hold" display="0">
                  <p:stCondLst>
                    <p:cond delay="indefinite"/>
                  </p:stCondLst>
                  <p:endCondLst>
                    <p:cond evt="onStopAudio" delay="0">
                      <p:tgtEl>
                        <p:sldTgt/>
                      </p:tgtEl>
                    </p:cond>
                  </p:endCondLst>
                </p:cTn>
                <p:tgtEl>
                  <p:spTgt spid="14"/>
                </p:tgtEl>
              </p:cMediaNode>
            </p:video>
          </p:childTnLst>
        </p:cTn>
      </p:par>
    </p:tnLst>
    <p:bldLst>
      <p:bldP spid="10" grpId="0"/>
      <p:bldP spid="11"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右箭头 20"/>
          <p:cNvSpPr/>
          <p:nvPr/>
        </p:nvSpPr>
        <p:spPr>
          <a:xfrm>
            <a:off x="9402062" y="3417856"/>
            <a:ext cx="2075174" cy="702733"/>
          </a:xfrm>
          <a:prstGeom prst="rightArrow">
            <a:avLst>
              <a:gd name="adj1" fmla="val 62125"/>
              <a:gd name="adj2" fmla="val 52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22" name="右箭头 21"/>
          <p:cNvSpPr/>
          <p:nvPr/>
        </p:nvSpPr>
        <p:spPr>
          <a:xfrm>
            <a:off x="7696677" y="3417856"/>
            <a:ext cx="2075174" cy="702733"/>
          </a:xfrm>
          <a:prstGeom prst="rightArrow">
            <a:avLst>
              <a:gd name="adj1" fmla="val 62125"/>
              <a:gd name="adj2" fmla="val 5220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23" name="右箭头 22"/>
          <p:cNvSpPr/>
          <p:nvPr/>
        </p:nvSpPr>
        <p:spPr>
          <a:xfrm>
            <a:off x="5949162" y="3417856"/>
            <a:ext cx="2075174" cy="702733"/>
          </a:xfrm>
          <a:prstGeom prst="rightArrow">
            <a:avLst>
              <a:gd name="adj1" fmla="val 62125"/>
              <a:gd name="adj2" fmla="val 52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24" name="右箭头 23"/>
          <p:cNvSpPr/>
          <p:nvPr/>
        </p:nvSpPr>
        <p:spPr>
          <a:xfrm>
            <a:off x="4243777" y="3417856"/>
            <a:ext cx="2075174" cy="702733"/>
          </a:xfrm>
          <a:prstGeom prst="rightArrow">
            <a:avLst>
              <a:gd name="adj1" fmla="val 62125"/>
              <a:gd name="adj2" fmla="val 5220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25" name="右箭头 24"/>
          <p:cNvSpPr/>
          <p:nvPr/>
        </p:nvSpPr>
        <p:spPr>
          <a:xfrm>
            <a:off x="2521223" y="3417856"/>
            <a:ext cx="2075174" cy="702733"/>
          </a:xfrm>
          <a:prstGeom prst="rightArrow">
            <a:avLst>
              <a:gd name="adj1" fmla="val 62125"/>
              <a:gd name="adj2" fmla="val 52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26" name="右箭头 25"/>
          <p:cNvSpPr/>
          <p:nvPr/>
        </p:nvSpPr>
        <p:spPr>
          <a:xfrm>
            <a:off x="815838" y="3417856"/>
            <a:ext cx="2075174" cy="702733"/>
          </a:xfrm>
          <a:prstGeom prst="rightArrow">
            <a:avLst>
              <a:gd name="adj1" fmla="val 62125"/>
              <a:gd name="adj2" fmla="val 5220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27" name="TextBox 47"/>
          <p:cNvSpPr txBox="1"/>
          <p:nvPr/>
        </p:nvSpPr>
        <p:spPr>
          <a:xfrm>
            <a:off x="1421154" y="3584558"/>
            <a:ext cx="864545" cy="369332"/>
          </a:xfrm>
          <a:prstGeom prst="rect">
            <a:avLst/>
          </a:prstGeom>
          <a:noFill/>
        </p:spPr>
        <p:txBody>
          <a:bodyPr wrap="square" lIns="121963" tIns="60981" rIns="121963" bIns="60981" rtlCol="0">
            <a:spAutoFit/>
          </a:bodyPr>
          <a:lstStyle/>
          <a:p>
            <a:pPr algn="ctr"/>
            <a:r>
              <a:rPr lang="en-US" altLang="zh-CN" sz="1600" b="1" dirty="0">
                <a:solidFill>
                  <a:schemeClr val="bg1"/>
                </a:solidFill>
                <a:latin typeface="微软雅黑" pitchFamily="34" charset="-122"/>
                <a:ea typeface="微软雅黑" pitchFamily="34" charset="-122"/>
              </a:rPr>
              <a:t>2012</a:t>
            </a:r>
            <a:endParaRPr lang="zh-CN" altLang="en-US" sz="1600" b="1" dirty="0">
              <a:solidFill>
                <a:schemeClr val="bg1"/>
              </a:solidFill>
              <a:latin typeface="微软雅黑" pitchFamily="34" charset="-122"/>
              <a:ea typeface="微软雅黑" pitchFamily="34" charset="-122"/>
            </a:endParaRPr>
          </a:p>
        </p:txBody>
      </p:sp>
      <p:cxnSp>
        <p:nvCxnSpPr>
          <p:cNvPr id="28" name="直接连接符 27"/>
          <p:cNvCxnSpPr/>
          <p:nvPr/>
        </p:nvCxnSpPr>
        <p:spPr>
          <a:xfrm flipV="1">
            <a:off x="1853425" y="2927210"/>
            <a:ext cx="0" cy="62400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9" name="TextBox 49"/>
          <p:cNvSpPr txBox="1"/>
          <p:nvPr/>
        </p:nvSpPr>
        <p:spPr>
          <a:xfrm>
            <a:off x="815838" y="1861871"/>
            <a:ext cx="2110520" cy="969496"/>
          </a:xfrm>
          <a:prstGeom prst="rect">
            <a:avLst/>
          </a:prstGeom>
          <a:noFill/>
        </p:spPr>
        <p:txBody>
          <a:bodyPr wrap="square" lIns="0" tIns="0" rIns="0" bIns="0" rtlCol="0">
            <a:spAutoFit/>
          </a:bodyPr>
          <a:lstStyle/>
          <a:p>
            <a:pPr algn="just"/>
            <a:r>
              <a:rPr lang="zh-CN" altLang="en-US" sz="1500" b="1" dirty="0">
                <a:solidFill>
                  <a:schemeClr val="tx1">
                    <a:lumMod val="75000"/>
                    <a:lumOff val="25000"/>
                  </a:schemeClr>
                </a:solidFill>
                <a:ea typeface="微软雅黑" pitchFamily="34" charset="-122"/>
              </a:rPr>
              <a:t>这里添加文字</a:t>
            </a:r>
          </a:p>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30" name="TextBox 50"/>
          <p:cNvSpPr txBox="1"/>
          <p:nvPr/>
        </p:nvSpPr>
        <p:spPr>
          <a:xfrm>
            <a:off x="2521223" y="4754551"/>
            <a:ext cx="2110520" cy="969496"/>
          </a:xfrm>
          <a:prstGeom prst="rect">
            <a:avLst/>
          </a:prstGeom>
          <a:noFill/>
        </p:spPr>
        <p:txBody>
          <a:bodyPr wrap="square" lIns="0" tIns="0" rIns="0" bIns="0" rtlCol="0">
            <a:spAutoFit/>
          </a:bodyPr>
          <a:lstStyle/>
          <a:p>
            <a:pPr algn="just"/>
            <a:r>
              <a:rPr lang="zh-CN" altLang="en-US" sz="1500" b="1" dirty="0">
                <a:solidFill>
                  <a:schemeClr val="tx1">
                    <a:lumMod val="75000"/>
                    <a:lumOff val="25000"/>
                  </a:schemeClr>
                </a:solidFill>
                <a:ea typeface="微软雅黑" pitchFamily="34" charset="-122"/>
              </a:rPr>
              <a:t>这里添加文字</a:t>
            </a:r>
          </a:p>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31" name="直接连接符 30"/>
          <p:cNvCxnSpPr/>
          <p:nvPr/>
        </p:nvCxnSpPr>
        <p:spPr>
          <a:xfrm>
            <a:off x="3558810" y="3981438"/>
            <a:ext cx="0" cy="62400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2" name="TextBox 52"/>
          <p:cNvSpPr txBox="1"/>
          <p:nvPr/>
        </p:nvSpPr>
        <p:spPr>
          <a:xfrm>
            <a:off x="3126539" y="3584558"/>
            <a:ext cx="864545" cy="369332"/>
          </a:xfrm>
          <a:prstGeom prst="rect">
            <a:avLst/>
          </a:prstGeom>
          <a:noFill/>
        </p:spPr>
        <p:txBody>
          <a:bodyPr wrap="square" lIns="121963" tIns="60981" rIns="121963" bIns="60981" rtlCol="0">
            <a:spAutoFit/>
          </a:bodyPr>
          <a:lstStyle/>
          <a:p>
            <a:pPr algn="ctr"/>
            <a:r>
              <a:rPr lang="en-US" altLang="zh-CN" sz="1600" b="1" dirty="0">
                <a:solidFill>
                  <a:schemeClr val="bg1"/>
                </a:solidFill>
                <a:latin typeface="微软雅黑" pitchFamily="34" charset="-122"/>
                <a:ea typeface="微软雅黑" pitchFamily="34" charset="-122"/>
              </a:rPr>
              <a:t>2013</a:t>
            </a:r>
            <a:endParaRPr lang="zh-CN" altLang="en-US" sz="1600" b="1" dirty="0">
              <a:solidFill>
                <a:schemeClr val="bg1"/>
              </a:solidFill>
              <a:latin typeface="微软雅黑" pitchFamily="34" charset="-122"/>
              <a:ea typeface="微软雅黑" pitchFamily="34" charset="-122"/>
            </a:endParaRPr>
          </a:p>
        </p:txBody>
      </p:sp>
      <p:sp>
        <p:nvSpPr>
          <p:cNvPr id="33" name="TextBox 53"/>
          <p:cNvSpPr txBox="1"/>
          <p:nvPr/>
        </p:nvSpPr>
        <p:spPr>
          <a:xfrm>
            <a:off x="4849094" y="3584558"/>
            <a:ext cx="864545" cy="369332"/>
          </a:xfrm>
          <a:prstGeom prst="rect">
            <a:avLst/>
          </a:prstGeom>
          <a:noFill/>
        </p:spPr>
        <p:txBody>
          <a:bodyPr wrap="square" lIns="121963" tIns="60981" rIns="121963" bIns="60981" rtlCol="0">
            <a:spAutoFit/>
          </a:bodyPr>
          <a:lstStyle/>
          <a:p>
            <a:pPr algn="ctr"/>
            <a:r>
              <a:rPr lang="en-US" altLang="zh-CN" sz="1600" b="1" dirty="0">
                <a:solidFill>
                  <a:schemeClr val="bg1"/>
                </a:solidFill>
                <a:latin typeface="微软雅黑" pitchFamily="34" charset="-122"/>
                <a:ea typeface="微软雅黑" pitchFamily="34" charset="-122"/>
              </a:rPr>
              <a:t>2014</a:t>
            </a:r>
            <a:endParaRPr lang="zh-CN" altLang="en-US" sz="1600" b="1" dirty="0">
              <a:solidFill>
                <a:schemeClr val="bg1"/>
              </a:solidFill>
              <a:latin typeface="微软雅黑" pitchFamily="34" charset="-122"/>
              <a:ea typeface="微软雅黑" pitchFamily="34" charset="-122"/>
            </a:endParaRPr>
          </a:p>
        </p:txBody>
      </p:sp>
      <p:sp>
        <p:nvSpPr>
          <p:cNvPr id="34" name="TextBox 54"/>
          <p:cNvSpPr txBox="1"/>
          <p:nvPr/>
        </p:nvSpPr>
        <p:spPr>
          <a:xfrm>
            <a:off x="6518950" y="3584558"/>
            <a:ext cx="935603" cy="369332"/>
          </a:xfrm>
          <a:prstGeom prst="rect">
            <a:avLst/>
          </a:prstGeom>
          <a:noFill/>
        </p:spPr>
        <p:txBody>
          <a:bodyPr wrap="square" lIns="121963" tIns="60981" rIns="121963" bIns="60981" rtlCol="0">
            <a:spAutoFit/>
          </a:bodyPr>
          <a:lstStyle/>
          <a:p>
            <a:pPr algn="ctr"/>
            <a:r>
              <a:rPr lang="en-US" altLang="zh-CN" sz="1600" b="1" dirty="0">
                <a:solidFill>
                  <a:schemeClr val="bg1"/>
                </a:solidFill>
                <a:latin typeface="微软雅黑" pitchFamily="34" charset="-122"/>
                <a:ea typeface="微软雅黑" pitchFamily="34" charset="-122"/>
              </a:rPr>
              <a:t>2015</a:t>
            </a:r>
            <a:endParaRPr lang="zh-CN" altLang="en-US" sz="1600" b="1" dirty="0">
              <a:solidFill>
                <a:schemeClr val="bg1"/>
              </a:solidFill>
              <a:latin typeface="微软雅黑" pitchFamily="34" charset="-122"/>
              <a:ea typeface="微软雅黑" pitchFamily="34" charset="-122"/>
            </a:endParaRPr>
          </a:p>
        </p:txBody>
      </p:sp>
      <p:sp>
        <p:nvSpPr>
          <p:cNvPr id="35" name="TextBox 55"/>
          <p:cNvSpPr txBox="1"/>
          <p:nvPr/>
        </p:nvSpPr>
        <p:spPr>
          <a:xfrm>
            <a:off x="8257252" y="3584558"/>
            <a:ext cx="954026" cy="369332"/>
          </a:xfrm>
          <a:prstGeom prst="rect">
            <a:avLst/>
          </a:prstGeom>
          <a:noFill/>
        </p:spPr>
        <p:txBody>
          <a:bodyPr wrap="square" lIns="121963" tIns="60981" rIns="121963" bIns="60981" rtlCol="0">
            <a:spAutoFit/>
          </a:bodyPr>
          <a:lstStyle/>
          <a:p>
            <a:pPr algn="ctr"/>
            <a:r>
              <a:rPr lang="en-US" altLang="zh-CN" sz="1600" b="1" dirty="0">
                <a:solidFill>
                  <a:schemeClr val="bg1"/>
                </a:solidFill>
                <a:latin typeface="微软雅黑" pitchFamily="34" charset="-122"/>
                <a:ea typeface="微软雅黑" pitchFamily="34" charset="-122"/>
              </a:rPr>
              <a:t>2016</a:t>
            </a:r>
            <a:endParaRPr lang="zh-CN" altLang="en-US" sz="1600" b="1" dirty="0">
              <a:solidFill>
                <a:schemeClr val="bg1"/>
              </a:solidFill>
              <a:latin typeface="微软雅黑" pitchFamily="34" charset="-122"/>
              <a:ea typeface="微软雅黑" pitchFamily="34" charset="-122"/>
            </a:endParaRPr>
          </a:p>
        </p:txBody>
      </p:sp>
      <p:sp>
        <p:nvSpPr>
          <p:cNvPr id="36" name="TextBox 56"/>
          <p:cNvSpPr txBox="1"/>
          <p:nvPr/>
        </p:nvSpPr>
        <p:spPr>
          <a:xfrm>
            <a:off x="9974491" y="3584558"/>
            <a:ext cx="930319" cy="369332"/>
          </a:xfrm>
          <a:prstGeom prst="rect">
            <a:avLst/>
          </a:prstGeom>
          <a:noFill/>
        </p:spPr>
        <p:txBody>
          <a:bodyPr wrap="square" lIns="121963" tIns="60981" rIns="121963" bIns="60981" rtlCol="0">
            <a:spAutoFit/>
          </a:bodyPr>
          <a:lstStyle/>
          <a:p>
            <a:pPr algn="ctr"/>
            <a:r>
              <a:rPr lang="en-US" altLang="zh-CN" sz="1600" b="1" dirty="0">
                <a:solidFill>
                  <a:schemeClr val="bg1"/>
                </a:solidFill>
                <a:latin typeface="微软雅黑" pitchFamily="34" charset="-122"/>
                <a:ea typeface="微软雅黑" pitchFamily="34" charset="-122"/>
              </a:rPr>
              <a:t>2017</a:t>
            </a:r>
            <a:endParaRPr lang="zh-CN" altLang="en-US" sz="1600" b="1" dirty="0">
              <a:solidFill>
                <a:schemeClr val="bg1"/>
              </a:solidFill>
              <a:latin typeface="微软雅黑" pitchFamily="34" charset="-122"/>
              <a:ea typeface="微软雅黑" pitchFamily="34" charset="-122"/>
            </a:endParaRPr>
          </a:p>
        </p:txBody>
      </p:sp>
      <p:cxnSp>
        <p:nvCxnSpPr>
          <p:cNvPr id="37" name="直接连接符 36"/>
          <p:cNvCxnSpPr/>
          <p:nvPr/>
        </p:nvCxnSpPr>
        <p:spPr>
          <a:xfrm flipV="1">
            <a:off x="5281364" y="2927210"/>
            <a:ext cx="0" cy="62400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8" name="TextBox 58"/>
          <p:cNvSpPr txBox="1"/>
          <p:nvPr/>
        </p:nvSpPr>
        <p:spPr>
          <a:xfrm>
            <a:off x="4243777" y="1861871"/>
            <a:ext cx="2110520" cy="969496"/>
          </a:xfrm>
          <a:prstGeom prst="rect">
            <a:avLst/>
          </a:prstGeom>
          <a:noFill/>
        </p:spPr>
        <p:txBody>
          <a:bodyPr wrap="square" lIns="0" tIns="0" rIns="0" bIns="0" rtlCol="0">
            <a:spAutoFit/>
          </a:bodyPr>
          <a:lstStyle/>
          <a:p>
            <a:pPr algn="just"/>
            <a:r>
              <a:rPr lang="zh-CN" altLang="en-US" sz="1500" b="1" dirty="0">
                <a:solidFill>
                  <a:schemeClr val="tx1">
                    <a:lumMod val="75000"/>
                    <a:lumOff val="25000"/>
                  </a:schemeClr>
                </a:solidFill>
                <a:ea typeface="微软雅黑" pitchFamily="34" charset="-122"/>
              </a:rPr>
              <a:t>这里添加文字</a:t>
            </a:r>
          </a:p>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39" name="TextBox 59"/>
          <p:cNvSpPr txBox="1"/>
          <p:nvPr/>
        </p:nvSpPr>
        <p:spPr>
          <a:xfrm>
            <a:off x="5949162" y="4754551"/>
            <a:ext cx="2110520" cy="969496"/>
          </a:xfrm>
          <a:prstGeom prst="rect">
            <a:avLst/>
          </a:prstGeom>
          <a:noFill/>
        </p:spPr>
        <p:txBody>
          <a:bodyPr wrap="square" lIns="0" tIns="0" rIns="0" bIns="0" rtlCol="0">
            <a:spAutoFit/>
          </a:bodyPr>
          <a:lstStyle/>
          <a:p>
            <a:pPr algn="just"/>
            <a:r>
              <a:rPr lang="zh-CN" altLang="en-US" sz="1500" b="1" dirty="0">
                <a:solidFill>
                  <a:schemeClr val="tx1">
                    <a:lumMod val="75000"/>
                    <a:lumOff val="25000"/>
                  </a:schemeClr>
                </a:solidFill>
                <a:ea typeface="微软雅黑" pitchFamily="34" charset="-122"/>
              </a:rPr>
              <a:t>这里添加文字</a:t>
            </a:r>
          </a:p>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40" name="直接连接符 39"/>
          <p:cNvCxnSpPr/>
          <p:nvPr/>
        </p:nvCxnSpPr>
        <p:spPr>
          <a:xfrm>
            <a:off x="6986749" y="3981438"/>
            <a:ext cx="0" cy="62400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8734264" y="2927210"/>
            <a:ext cx="0" cy="62400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2" name="TextBox 62"/>
          <p:cNvSpPr txBox="1"/>
          <p:nvPr/>
        </p:nvSpPr>
        <p:spPr>
          <a:xfrm>
            <a:off x="7696677" y="1861871"/>
            <a:ext cx="2110520" cy="969496"/>
          </a:xfrm>
          <a:prstGeom prst="rect">
            <a:avLst/>
          </a:prstGeom>
          <a:noFill/>
        </p:spPr>
        <p:txBody>
          <a:bodyPr wrap="square" lIns="0" tIns="0" rIns="0" bIns="0" rtlCol="0">
            <a:spAutoFit/>
          </a:bodyPr>
          <a:lstStyle/>
          <a:p>
            <a:pPr algn="just"/>
            <a:r>
              <a:rPr lang="zh-CN" altLang="en-US" sz="1500" b="1" dirty="0">
                <a:solidFill>
                  <a:schemeClr val="tx1">
                    <a:lumMod val="75000"/>
                    <a:lumOff val="25000"/>
                  </a:schemeClr>
                </a:solidFill>
                <a:ea typeface="微软雅黑" pitchFamily="34" charset="-122"/>
              </a:rPr>
              <a:t>这里添加文字</a:t>
            </a:r>
          </a:p>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43" name="TextBox 63"/>
          <p:cNvSpPr txBox="1"/>
          <p:nvPr/>
        </p:nvSpPr>
        <p:spPr>
          <a:xfrm>
            <a:off x="9402062" y="4754551"/>
            <a:ext cx="2110520" cy="969496"/>
          </a:xfrm>
          <a:prstGeom prst="rect">
            <a:avLst/>
          </a:prstGeom>
          <a:noFill/>
        </p:spPr>
        <p:txBody>
          <a:bodyPr wrap="square" lIns="0" tIns="0" rIns="0" bIns="0" rtlCol="0">
            <a:spAutoFit/>
          </a:bodyPr>
          <a:lstStyle/>
          <a:p>
            <a:pPr algn="just"/>
            <a:r>
              <a:rPr lang="zh-CN" altLang="en-US" sz="1500" b="1" dirty="0">
                <a:solidFill>
                  <a:schemeClr val="tx1">
                    <a:lumMod val="75000"/>
                    <a:lumOff val="25000"/>
                  </a:schemeClr>
                </a:solidFill>
                <a:ea typeface="微软雅黑" pitchFamily="34" charset="-122"/>
              </a:rPr>
              <a:t>这里添加文字</a:t>
            </a:r>
          </a:p>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44" name="直接连接符 43"/>
          <p:cNvCxnSpPr/>
          <p:nvPr/>
        </p:nvCxnSpPr>
        <p:spPr>
          <a:xfrm>
            <a:off x="10439649" y="3981438"/>
            <a:ext cx="0" cy="62400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869885370"/>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200" fill="hold"/>
                                        <p:tgtEl>
                                          <p:spTgt spid="27"/>
                                        </p:tgtEl>
                                        <p:attrNameLst>
                                          <p:attrName>ppt_x</p:attrName>
                                        </p:attrNameLst>
                                      </p:cBhvr>
                                      <p:tavLst>
                                        <p:tav tm="0">
                                          <p:val>
                                            <p:strVal val="0-#ppt_w/2"/>
                                          </p:val>
                                        </p:tav>
                                        <p:tav tm="100000">
                                          <p:val>
                                            <p:strVal val="#ppt_x"/>
                                          </p:val>
                                        </p:tav>
                                      </p:tavLst>
                                    </p:anim>
                                    <p:anim calcmode="lin" valueType="num">
                                      <p:cBhvr additive="base">
                                        <p:cTn id="8" dur="2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200" fill="hold"/>
                                        <p:tgtEl>
                                          <p:spTgt spid="26"/>
                                        </p:tgtEl>
                                        <p:attrNameLst>
                                          <p:attrName>ppt_x</p:attrName>
                                        </p:attrNameLst>
                                      </p:cBhvr>
                                      <p:tavLst>
                                        <p:tav tm="0">
                                          <p:val>
                                            <p:strVal val="0-#ppt_w/2"/>
                                          </p:val>
                                        </p:tav>
                                        <p:tav tm="100000">
                                          <p:val>
                                            <p:strVal val="#ppt_x"/>
                                          </p:val>
                                        </p:tav>
                                      </p:tavLst>
                                    </p:anim>
                                    <p:anim calcmode="lin" valueType="num">
                                      <p:cBhvr additive="base">
                                        <p:cTn id="12" dur="2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200"/>
                            </p:stCondLst>
                            <p:childTnLst>
                              <p:par>
                                <p:cTn id="14" presetID="22" presetClass="entr" presetSubtype="4"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down)">
                                      <p:cBhvr>
                                        <p:cTn id="16" dur="500"/>
                                        <p:tgtEl>
                                          <p:spTgt spid="28"/>
                                        </p:tgtEl>
                                      </p:cBhvr>
                                    </p:animEffect>
                                  </p:childTnLst>
                                </p:cTn>
                              </p:par>
                            </p:childTnLst>
                          </p:cTn>
                        </p:par>
                        <p:par>
                          <p:cTn id="17" fill="hold">
                            <p:stCondLst>
                              <p:cond delay="700"/>
                            </p:stCondLst>
                            <p:childTnLst>
                              <p:par>
                                <p:cTn id="18" presetID="22" presetClass="entr" presetSubtype="4"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down)">
                                      <p:cBhvr>
                                        <p:cTn id="20" dur="500"/>
                                        <p:tgtEl>
                                          <p:spTgt spid="29"/>
                                        </p:tgtEl>
                                      </p:cBhvr>
                                    </p:animEffect>
                                  </p:childTnLst>
                                </p:cTn>
                              </p:par>
                            </p:childTnLst>
                          </p:cTn>
                        </p:par>
                        <p:par>
                          <p:cTn id="21" fill="hold">
                            <p:stCondLst>
                              <p:cond delay="1200"/>
                            </p:stCondLst>
                            <p:childTnLst>
                              <p:par>
                                <p:cTn id="22" presetID="2" presetClass="entr" presetSubtype="8"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200" fill="hold"/>
                                        <p:tgtEl>
                                          <p:spTgt spid="25"/>
                                        </p:tgtEl>
                                        <p:attrNameLst>
                                          <p:attrName>ppt_x</p:attrName>
                                        </p:attrNameLst>
                                      </p:cBhvr>
                                      <p:tavLst>
                                        <p:tav tm="0">
                                          <p:val>
                                            <p:strVal val="0-#ppt_w/2"/>
                                          </p:val>
                                        </p:tav>
                                        <p:tav tm="100000">
                                          <p:val>
                                            <p:strVal val="#ppt_x"/>
                                          </p:val>
                                        </p:tav>
                                      </p:tavLst>
                                    </p:anim>
                                    <p:anim calcmode="lin" valueType="num">
                                      <p:cBhvr additive="base">
                                        <p:cTn id="25" dur="200" fill="hold"/>
                                        <p:tgtEl>
                                          <p:spTgt spid="2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200" fill="hold"/>
                                        <p:tgtEl>
                                          <p:spTgt spid="32"/>
                                        </p:tgtEl>
                                        <p:attrNameLst>
                                          <p:attrName>ppt_x</p:attrName>
                                        </p:attrNameLst>
                                      </p:cBhvr>
                                      <p:tavLst>
                                        <p:tav tm="0">
                                          <p:val>
                                            <p:strVal val="0-#ppt_w/2"/>
                                          </p:val>
                                        </p:tav>
                                        <p:tav tm="100000">
                                          <p:val>
                                            <p:strVal val="#ppt_x"/>
                                          </p:val>
                                        </p:tav>
                                      </p:tavLst>
                                    </p:anim>
                                    <p:anim calcmode="lin" valueType="num">
                                      <p:cBhvr additive="base">
                                        <p:cTn id="29" dur="200" fill="hold"/>
                                        <p:tgtEl>
                                          <p:spTgt spid="32"/>
                                        </p:tgtEl>
                                        <p:attrNameLst>
                                          <p:attrName>ppt_y</p:attrName>
                                        </p:attrNameLst>
                                      </p:cBhvr>
                                      <p:tavLst>
                                        <p:tav tm="0">
                                          <p:val>
                                            <p:strVal val="#ppt_y"/>
                                          </p:val>
                                        </p:tav>
                                        <p:tav tm="100000">
                                          <p:val>
                                            <p:strVal val="#ppt_y"/>
                                          </p:val>
                                        </p:tav>
                                      </p:tavLst>
                                    </p:anim>
                                  </p:childTnLst>
                                </p:cTn>
                              </p:par>
                            </p:childTnLst>
                          </p:cTn>
                        </p:par>
                        <p:par>
                          <p:cTn id="30" fill="hold">
                            <p:stCondLst>
                              <p:cond delay="1400"/>
                            </p:stCondLst>
                            <p:childTnLst>
                              <p:par>
                                <p:cTn id="31" presetID="22" presetClass="entr" presetSubtype="1"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up)">
                                      <p:cBhvr>
                                        <p:cTn id="33" dur="500"/>
                                        <p:tgtEl>
                                          <p:spTgt spid="31"/>
                                        </p:tgtEl>
                                      </p:cBhvr>
                                    </p:animEffect>
                                  </p:childTnLst>
                                </p:cTn>
                              </p:par>
                            </p:childTnLst>
                          </p:cTn>
                        </p:par>
                        <p:par>
                          <p:cTn id="34" fill="hold">
                            <p:stCondLst>
                              <p:cond delay="1900"/>
                            </p:stCondLst>
                            <p:childTnLst>
                              <p:par>
                                <p:cTn id="35" presetID="22" presetClass="entr" presetSubtype="1"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up)">
                                      <p:cBhvr>
                                        <p:cTn id="37" dur="500"/>
                                        <p:tgtEl>
                                          <p:spTgt spid="30"/>
                                        </p:tgtEl>
                                      </p:cBhvr>
                                    </p:animEffect>
                                  </p:childTnLst>
                                </p:cTn>
                              </p:par>
                            </p:childTnLst>
                          </p:cTn>
                        </p:par>
                        <p:par>
                          <p:cTn id="38" fill="hold">
                            <p:stCondLst>
                              <p:cond delay="2400"/>
                            </p:stCondLst>
                            <p:childTnLst>
                              <p:par>
                                <p:cTn id="39" presetID="2" presetClass="entr" presetSubtype="8"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200" fill="hold"/>
                                        <p:tgtEl>
                                          <p:spTgt spid="24"/>
                                        </p:tgtEl>
                                        <p:attrNameLst>
                                          <p:attrName>ppt_x</p:attrName>
                                        </p:attrNameLst>
                                      </p:cBhvr>
                                      <p:tavLst>
                                        <p:tav tm="0">
                                          <p:val>
                                            <p:strVal val="0-#ppt_w/2"/>
                                          </p:val>
                                        </p:tav>
                                        <p:tav tm="100000">
                                          <p:val>
                                            <p:strVal val="#ppt_x"/>
                                          </p:val>
                                        </p:tav>
                                      </p:tavLst>
                                    </p:anim>
                                    <p:anim calcmode="lin" valueType="num">
                                      <p:cBhvr additive="base">
                                        <p:cTn id="42" dur="200" fill="hold"/>
                                        <p:tgtEl>
                                          <p:spTgt spid="24"/>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200" fill="hold"/>
                                        <p:tgtEl>
                                          <p:spTgt spid="33"/>
                                        </p:tgtEl>
                                        <p:attrNameLst>
                                          <p:attrName>ppt_x</p:attrName>
                                        </p:attrNameLst>
                                      </p:cBhvr>
                                      <p:tavLst>
                                        <p:tav tm="0">
                                          <p:val>
                                            <p:strVal val="0-#ppt_w/2"/>
                                          </p:val>
                                        </p:tav>
                                        <p:tav tm="100000">
                                          <p:val>
                                            <p:strVal val="#ppt_x"/>
                                          </p:val>
                                        </p:tav>
                                      </p:tavLst>
                                    </p:anim>
                                    <p:anim calcmode="lin" valueType="num">
                                      <p:cBhvr additive="base">
                                        <p:cTn id="46" dur="200" fill="hold"/>
                                        <p:tgtEl>
                                          <p:spTgt spid="33"/>
                                        </p:tgtEl>
                                        <p:attrNameLst>
                                          <p:attrName>ppt_y</p:attrName>
                                        </p:attrNameLst>
                                      </p:cBhvr>
                                      <p:tavLst>
                                        <p:tav tm="0">
                                          <p:val>
                                            <p:strVal val="#ppt_y"/>
                                          </p:val>
                                        </p:tav>
                                        <p:tav tm="100000">
                                          <p:val>
                                            <p:strVal val="#ppt_y"/>
                                          </p:val>
                                        </p:tav>
                                      </p:tavLst>
                                    </p:anim>
                                  </p:childTnLst>
                                </p:cTn>
                              </p:par>
                            </p:childTnLst>
                          </p:cTn>
                        </p:par>
                        <p:par>
                          <p:cTn id="47" fill="hold">
                            <p:stCondLst>
                              <p:cond delay="2600"/>
                            </p:stCondLst>
                            <p:childTnLst>
                              <p:par>
                                <p:cTn id="48" presetID="22" presetClass="entr" presetSubtype="4" fill="hold"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wipe(down)">
                                      <p:cBhvr>
                                        <p:cTn id="50" dur="500"/>
                                        <p:tgtEl>
                                          <p:spTgt spid="37"/>
                                        </p:tgtEl>
                                      </p:cBhvr>
                                    </p:animEffect>
                                  </p:childTnLst>
                                </p:cTn>
                              </p:par>
                            </p:childTnLst>
                          </p:cTn>
                        </p:par>
                        <p:par>
                          <p:cTn id="51" fill="hold">
                            <p:stCondLst>
                              <p:cond delay="3100"/>
                            </p:stCondLst>
                            <p:childTnLst>
                              <p:par>
                                <p:cTn id="52" presetID="22" presetClass="entr" presetSubtype="4" fill="hold" grpId="0"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wipe(down)">
                                      <p:cBhvr>
                                        <p:cTn id="54" dur="500"/>
                                        <p:tgtEl>
                                          <p:spTgt spid="38"/>
                                        </p:tgtEl>
                                      </p:cBhvr>
                                    </p:animEffect>
                                  </p:childTnLst>
                                </p:cTn>
                              </p:par>
                            </p:childTnLst>
                          </p:cTn>
                        </p:par>
                        <p:par>
                          <p:cTn id="55" fill="hold">
                            <p:stCondLst>
                              <p:cond delay="3600"/>
                            </p:stCondLst>
                            <p:childTnLst>
                              <p:par>
                                <p:cTn id="56" presetID="2" presetClass="entr" presetSubtype="8"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200" fill="hold"/>
                                        <p:tgtEl>
                                          <p:spTgt spid="23"/>
                                        </p:tgtEl>
                                        <p:attrNameLst>
                                          <p:attrName>ppt_x</p:attrName>
                                        </p:attrNameLst>
                                      </p:cBhvr>
                                      <p:tavLst>
                                        <p:tav tm="0">
                                          <p:val>
                                            <p:strVal val="0-#ppt_w/2"/>
                                          </p:val>
                                        </p:tav>
                                        <p:tav tm="100000">
                                          <p:val>
                                            <p:strVal val="#ppt_x"/>
                                          </p:val>
                                        </p:tav>
                                      </p:tavLst>
                                    </p:anim>
                                    <p:anim calcmode="lin" valueType="num">
                                      <p:cBhvr additive="base">
                                        <p:cTn id="59" dur="200" fill="hold"/>
                                        <p:tgtEl>
                                          <p:spTgt spid="23"/>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additive="base">
                                        <p:cTn id="62" dur="200" fill="hold"/>
                                        <p:tgtEl>
                                          <p:spTgt spid="34"/>
                                        </p:tgtEl>
                                        <p:attrNameLst>
                                          <p:attrName>ppt_x</p:attrName>
                                        </p:attrNameLst>
                                      </p:cBhvr>
                                      <p:tavLst>
                                        <p:tav tm="0">
                                          <p:val>
                                            <p:strVal val="0-#ppt_w/2"/>
                                          </p:val>
                                        </p:tav>
                                        <p:tav tm="100000">
                                          <p:val>
                                            <p:strVal val="#ppt_x"/>
                                          </p:val>
                                        </p:tav>
                                      </p:tavLst>
                                    </p:anim>
                                    <p:anim calcmode="lin" valueType="num">
                                      <p:cBhvr additive="base">
                                        <p:cTn id="63" dur="200" fill="hold"/>
                                        <p:tgtEl>
                                          <p:spTgt spid="34"/>
                                        </p:tgtEl>
                                        <p:attrNameLst>
                                          <p:attrName>ppt_y</p:attrName>
                                        </p:attrNameLst>
                                      </p:cBhvr>
                                      <p:tavLst>
                                        <p:tav tm="0">
                                          <p:val>
                                            <p:strVal val="#ppt_y"/>
                                          </p:val>
                                        </p:tav>
                                        <p:tav tm="100000">
                                          <p:val>
                                            <p:strVal val="#ppt_y"/>
                                          </p:val>
                                        </p:tav>
                                      </p:tavLst>
                                    </p:anim>
                                  </p:childTnLst>
                                </p:cTn>
                              </p:par>
                            </p:childTnLst>
                          </p:cTn>
                        </p:par>
                        <p:par>
                          <p:cTn id="64" fill="hold">
                            <p:stCondLst>
                              <p:cond delay="3800"/>
                            </p:stCondLst>
                            <p:childTnLst>
                              <p:par>
                                <p:cTn id="65" presetID="22" presetClass="entr" presetSubtype="1" fill="hold" nodeType="afterEffect">
                                  <p:stCondLst>
                                    <p:cond delay="0"/>
                                  </p:stCondLst>
                                  <p:childTnLst>
                                    <p:set>
                                      <p:cBhvr>
                                        <p:cTn id="66" dur="1" fill="hold">
                                          <p:stCondLst>
                                            <p:cond delay="0"/>
                                          </p:stCondLst>
                                        </p:cTn>
                                        <p:tgtEl>
                                          <p:spTgt spid="40"/>
                                        </p:tgtEl>
                                        <p:attrNameLst>
                                          <p:attrName>style.visibility</p:attrName>
                                        </p:attrNameLst>
                                      </p:cBhvr>
                                      <p:to>
                                        <p:strVal val="visible"/>
                                      </p:to>
                                    </p:set>
                                    <p:animEffect transition="in" filter="wipe(up)">
                                      <p:cBhvr>
                                        <p:cTn id="67" dur="500"/>
                                        <p:tgtEl>
                                          <p:spTgt spid="40"/>
                                        </p:tgtEl>
                                      </p:cBhvr>
                                    </p:animEffect>
                                  </p:childTnLst>
                                </p:cTn>
                              </p:par>
                            </p:childTnLst>
                          </p:cTn>
                        </p:par>
                        <p:par>
                          <p:cTn id="68" fill="hold">
                            <p:stCondLst>
                              <p:cond delay="4300"/>
                            </p:stCondLst>
                            <p:childTnLst>
                              <p:par>
                                <p:cTn id="69" presetID="22" presetClass="entr" presetSubtype="1" fill="hold" grpId="0" nodeType="after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wipe(up)">
                                      <p:cBhvr>
                                        <p:cTn id="71" dur="500"/>
                                        <p:tgtEl>
                                          <p:spTgt spid="39"/>
                                        </p:tgtEl>
                                      </p:cBhvr>
                                    </p:animEffect>
                                  </p:childTnLst>
                                </p:cTn>
                              </p:par>
                            </p:childTnLst>
                          </p:cTn>
                        </p:par>
                        <p:par>
                          <p:cTn id="72" fill="hold">
                            <p:stCondLst>
                              <p:cond delay="4800"/>
                            </p:stCondLst>
                            <p:childTnLst>
                              <p:par>
                                <p:cTn id="73" presetID="2" presetClass="entr" presetSubtype="8"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 calcmode="lin" valueType="num">
                                      <p:cBhvr additive="base">
                                        <p:cTn id="75" dur="200" fill="hold"/>
                                        <p:tgtEl>
                                          <p:spTgt spid="22"/>
                                        </p:tgtEl>
                                        <p:attrNameLst>
                                          <p:attrName>ppt_x</p:attrName>
                                        </p:attrNameLst>
                                      </p:cBhvr>
                                      <p:tavLst>
                                        <p:tav tm="0">
                                          <p:val>
                                            <p:strVal val="0-#ppt_w/2"/>
                                          </p:val>
                                        </p:tav>
                                        <p:tav tm="100000">
                                          <p:val>
                                            <p:strVal val="#ppt_x"/>
                                          </p:val>
                                        </p:tav>
                                      </p:tavLst>
                                    </p:anim>
                                    <p:anim calcmode="lin" valueType="num">
                                      <p:cBhvr additive="base">
                                        <p:cTn id="76" dur="200" fill="hold"/>
                                        <p:tgtEl>
                                          <p:spTgt spid="22"/>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additive="base">
                                        <p:cTn id="79" dur="200" fill="hold"/>
                                        <p:tgtEl>
                                          <p:spTgt spid="35"/>
                                        </p:tgtEl>
                                        <p:attrNameLst>
                                          <p:attrName>ppt_x</p:attrName>
                                        </p:attrNameLst>
                                      </p:cBhvr>
                                      <p:tavLst>
                                        <p:tav tm="0">
                                          <p:val>
                                            <p:strVal val="0-#ppt_w/2"/>
                                          </p:val>
                                        </p:tav>
                                        <p:tav tm="100000">
                                          <p:val>
                                            <p:strVal val="#ppt_x"/>
                                          </p:val>
                                        </p:tav>
                                      </p:tavLst>
                                    </p:anim>
                                    <p:anim calcmode="lin" valueType="num">
                                      <p:cBhvr additive="base">
                                        <p:cTn id="80" dur="200" fill="hold"/>
                                        <p:tgtEl>
                                          <p:spTgt spid="35"/>
                                        </p:tgtEl>
                                        <p:attrNameLst>
                                          <p:attrName>ppt_y</p:attrName>
                                        </p:attrNameLst>
                                      </p:cBhvr>
                                      <p:tavLst>
                                        <p:tav tm="0">
                                          <p:val>
                                            <p:strVal val="#ppt_y"/>
                                          </p:val>
                                        </p:tav>
                                        <p:tav tm="100000">
                                          <p:val>
                                            <p:strVal val="#ppt_y"/>
                                          </p:val>
                                        </p:tav>
                                      </p:tavLst>
                                    </p:anim>
                                  </p:childTnLst>
                                </p:cTn>
                              </p:par>
                            </p:childTnLst>
                          </p:cTn>
                        </p:par>
                        <p:par>
                          <p:cTn id="81" fill="hold">
                            <p:stCondLst>
                              <p:cond delay="5000"/>
                            </p:stCondLst>
                            <p:childTnLst>
                              <p:par>
                                <p:cTn id="82" presetID="22" presetClass="entr" presetSubtype="4" fill="hold" nodeType="after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wipe(down)">
                                      <p:cBhvr>
                                        <p:cTn id="84" dur="500"/>
                                        <p:tgtEl>
                                          <p:spTgt spid="41"/>
                                        </p:tgtEl>
                                      </p:cBhvr>
                                    </p:animEffect>
                                  </p:childTnLst>
                                </p:cTn>
                              </p:par>
                            </p:childTnLst>
                          </p:cTn>
                        </p:par>
                        <p:par>
                          <p:cTn id="85" fill="hold">
                            <p:stCondLst>
                              <p:cond delay="5500"/>
                            </p:stCondLst>
                            <p:childTnLst>
                              <p:par>
                                <p:cTn id="86" presetID="22" presetClass="entr" presetSubtype="4"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wipe(down)">
                                      <p:cBhvr>
                                        <p:cTn id="88" dur="500"/>
                                        <p:tgtEl>
                                          <p:spTgt spid="42"/>
                                        </p:tgtEl>
                                      </p:cBhvr>
                                    </p:animEffect>
                                  </p:childTnLst>
                                </p:cTn>
                              </p:par>
                            </p:childTnLst>
                          </p:cTn>
                        </p:par>
                        <p:par>
                          <p:cTn id="89" fill="hold">
                            <p:stCondLst>
                              <p:cond delay="6000"/>
                            </p:stCondLst>
                            <p:childTnLst>
                              <p:par>
                                <p:cTn id="90" presetID="2" presetClass="entr" presetSubtype="8" fill="hold" grpId="0" nodeType="after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additive="base">
                                        <p:cTn id="92" dur="200" fill="hold"/>
                                        <p:tgtEl>
                                          <p:spTgt spid="21"/>
                                        </p:tgtEl>
                                        <p:attrNameLst>
                                          <p:attrName>ppt_x</p:attrName>
                                        </p:attrNameLst>
                                      </p:cBhvr>
                                      <p:tavLst>
                                        <p:tav tm="0">
                                          <p:val>
                                            <p:strVal val="0-#ppt_w/2"/>
                                          </p:val>
                                        </p:tav>
                                        <p:tav tm="100000">
                                          <p:val>
                                            <p:strVal val="#ppt_x"/>
                                          </p:val>
                                        </p:tav>
                                      </p:tavLst>
                                    </p:anim>
                                    <p:anim calcmode="lin" valueType="num">
                                      <p:cBhvr additive="base">
                                        <p:cTn id="93" dur="200" fill="hold"/>
                                        <p:tgtEl>
                                          <p:spTgt spid="21"/>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36"/>
                                        </p:tgtEl>
                                        <p:attrNameLst>
                                          <p:attrName>style.visibility</p:attrName>
                                        </p:attrNameLst>
                                      </p:cBhvr>
                                      <p:to>
                                        <p:strVal val="visible"/>
                                      </p:to>
                                    </p:set>
                                    <p:anim calcmode="lin" valueType="num">
                                      <p:cBhvr additive="base">
                                        <p:cTn id="96" dur="200" fill="hold"/>
                                        <p:tgtEl>
                                          <p:spTgt spid="36"/>
                                        </p:tgtEl>
                                        <p:attrNameLst>
                                          <p:attrName>ppt_x</p:attrName>
                                        </p:attrNameLst>
                                      </p:cBhvr>
                                      <p:tavLst>
                                        <p:tav tm="0">
                                          <p:val>
                                            <p:strVal val="0-#ppt_w/2"/>
                                          </p:val>
                                        </p:tav>
                                        <p:tav tm="100000">
                                          <p:val>
                                            <p:strVal val="#ppt_x"/>
                                          </p:val>
                                        </p:tav>
                                      </p:tavLst>
                                    </p:anim>
                                    <p:anim calcmode="lin" valueType="num">
                                      <p:cBhvr additive="base">
                                        <p:cTn id="97" dur="200" fill="hold"/>
                                        <p:tgtEl>
                                          <p:spTgt spid="36"/>
                                        </p:tgtEl>
                                        <p:attrNameLst>
                                          <p:attrName>ppt_y</p:attrName>
                                        </p:attrNameLst>
                                      </p:cBhvr>
                                      <p:tavLst>
                                        <p:tav tm="0">
                                          <p:val>
                                            <p:strVal val="#ppt_y"/>
                                          </p:val>
                                        </p:tav>
                                        <p:tav tm="100000">
                                          <p:val>
                                            <p:strVal val="#ppt_y"/>
                                          </p:val>
                                        </p:tav>
                                      </p:tavLst>
                                    </p:anim>
                                  </p:childTnLst>
                                </p:cTn>
                              </p:par>
                            </p:childTnLst>
                          </p:cTn>
                        </p:par>
                        <p:par>
                          <p:cTn id="98" fill="hold">
                            <p:stCondLst>
                              <p:cond delay="6200"/>
                            </p:stCondLst>
                            <p:childTnLst>
                              <p:par>
                                <p:cTn id="99" presetID="22" presetClass="entr" presetSubtype="1" fill="hold" nodeType="afterEffect">
                                  <p:stCondLst>
                                    <p:cond delay="0"/>
                                  </p:stCondLst>
                                  <p:childTnLst>
                                    <p:set>
                                      <p:cBhvr>
                                        <p:cTn id="100" dur="1" fill="hold">
                                          <p:stCondLst>
                                            <p:cond delay="0"/>
                                          </p:stCondLst>
                                        </p:cTn>
                                        <p:tgtEl>
                                          <p:spTgt spid="44"/>
                                        </p:tgtEl>
                                        <p:attrNameLst>
                                          <p:attrName>style.visibility</p:attrName>
                                        </p:attrNameLst>
                                      </p:cBhvr>
                                      <p:to>
                                        <p:strVal val="visible"/>
                                      </p:to>
                                    </p:set>
                                    <p:animEffect transition="in" filter="wipe(up)">
                                      <p:cBhvr>
                                        <p:cTn id="101" dur="500"/>
                                        <p:tgtEl>
                                          <p:spTgt spid="44"/>
                                        </p:tgtEl>
                                      </p:cBhvr>
                                    </p:animEffect>
                                  </p:childTnLst>
                                </p:cTn>
                              </p:par>
                            </p:childTnLst>
                          </p:cTn>
                        </p:par>
                        <p:par>
                          <p:cTn id="102" fill="hold">
                            <p:stCondLst>
                              <p:cond delay="6700"/>
                            </p:stCondLst>
                            <p:childTnLst>
                              <p:par>
                                <p:cTn id="103" presetID="22" presetClass="entr" presetSubtype="1" fill="hold" grpId="0" nodeType="afterEffect">
                                  <p:stCondLst>
                                    <p:cond delay="0"/>
                                  </p:stCondLst>
                                  <p:childTnLst>
                                    <p:set>
                                      <p:cBhvr>
                                        <p:cTn id="104" dur="1" fill="hold">
                                          <p:stCondLst>
                                            <p:cond delay="0"/>
                                          </p:stCondLst>
                                        </p:cTn>
                                        <p:tgtEl>
                                          <p:spTgt spid="43"/>
                                        </p:tgtEl>
                                        <p:attrNameLst>
                                          <p:attrName>style.visibility</p:attrName>
                                        </p:attrNameLst>
                                      </p:cBhvr>
                                      <p:to>
                                        <p:strVal val="visible"/>
                                      </p:to>
                                    </p:set>
                                    <p:animEffect transition="in" filter="wipe(up)">
                                      <p:cBhvr>
                                        <p:cTn id="10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p:bldP spid="29" grpId="0"/>
      <p:bldP spid="30" grpId="0"/>
      <p:bldP spid="32" grpId="0"/>
      <p:bldP spid="33" grpId="0"/>
      <p:bldP spid="34" grpId="0"/>
      <p:bldP spid="35" grpId="0"/>
      <p:bldP spid="36" grpId="0"/>
      <p:bldP spid="38" grpId="0"/>
      <p:bldP spid="39" grpId="0"/>
      <p:bldP spid="42"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824426" y="2694973"/>
            <a:ext cx="1968234" cy="1827202"/>
            <a:chOff x="824426" y="2409981"/>
            <a:chExt cx="1968234" cy="1827202"/>
          </a:xfrm>
        </p:grpSpPr>
        <p:sp>
          <p:nvSpPr>
            <p:cNvPr id="72" name="Freeform 14"/>
            <p:cNvSpPr>
              <a:spLocks/>
            </p:cNvSpPr>
            <p:nvPr/>
          </p:nvSpPr>
          <p:spPr bwMode="auto">
            <a:xfrm>
              <a:off x="824426" y="2409981"/>
              <a:ext cx="386876" cy="350734"/>
            </a:xfrm>
            <a:custGeom>
              <a:avLst/>
              <a:gdLst>
                <a:gd name="T0" fmla="*/ 160 w 160"/>
                <a:gd name="T1" fmla="*/ 0 h 145"/>
                <a:gd name="T2" fmla="*/ 82 w 160"/>
                <a:gd name="T3" fmla="*/ 145 h 145"/>
                <a:gd name="T4" fmla="*/ 0 w 160"/>
                <a:gd name="T5" fmla="*/ 0 h 145"/>
                <a:gd name="T6" fmla="*/ 160 w 160"/>
                <a:gd name="T7" fmla="*/ 0 h 145"/>
                <a:gd name="T8" fmla="*/ 160 w 160"/>
                <a:gd name="T9" fmla="*/ 0 h 145"/>
              </a:gdLst>
              <a:ahLst/>
              <a:cxnLst>
                <a:cxn ang="0">
                  <a:pos x="T0" y="T1"/>
                </a:cxn>
                <a:cxn ang="0">
                  <a:pos x="T2" y="T3"/>
                </a:cxn>
                <a:cxn ang="0">
                  <a:pos x="T4" y="T5"/>
                </a:cxn>
                <a:cxn ang="0">
                  <a:pos x="T6" y="T7"/>
                </a:cxn>
                <a:cxn ang="0">
                  <a:pos x="T8" y="T9"/>
                </a:cxn>
              </a:cxnLst>
              <a:rect l="0" t="0" r="r" b="b"/>
              <a:pathLst>
                <a:path w="160" h="145">
                  <a:moveTo>
                    <a:pt x="160" y="0"/>
                  </a:moveTo>
                  <a:lnTo>
                    <a:pt x="82" y="145"/>
                  </a:lnTo>
                  <a:lnTo>
                    <a:pt x="0" y="0"/>
                  </a:lnTo>
                  <a:lnTo>
                    <a:pt x="160" y="0"/>
                  </a:lnTo>
                  <a:lnTo>
                    <a:pt x="16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73" name="Freeform 15"/>
            <p:cNvSpPr>
              <a:spLocks/>
            </p:cNvSpPr>
            <p:nvPr/>
          </p:nvSpPr>
          <p:spPr bwMode="auto">
            <a:xfrm>
              <a:off x="933236" y="2684281"/>
              <a:ext cx="1859424" cy="1552902"/>
            </a:xfrm>
            <a:custGeom>
              <a:avLst/>
              <a:gdLst>
                <a:gd name="T0" fmla="*/ 274 w 274"/>
                <a:gd name="T1" fmla="*/ 92 h 229"/>
                <a:gd name="T2" fmla="*/ 274 w 274"/>
                <a:gd name="T3" fmla="*/ 173 h 229"/>
                <a:gd name="T4" fmla="*/ 273 w 274"/>
                <a:gd name="T5" fmla="*/ 179 h 229"/>
                <a:gd name="T6" fmla="*/ 215 w 274"/>
                <a:gd name="T7" fmla="*/ 229 h 229"/>
                <a:gd name="T8" fmla="*/ 56 w 274"/>
                <a:gd name="T9" fmla="*/ 229 h 229"/>
                <a:gd name="T10" fmla="*/ 7 w 274"/>
                <a:gd name="T11" fmla="*/ 198 h 229"/>
                <a:gd name="T12" fmla="*/ 0 w 274"/>
                <a:gd name="T13" fmla="*/ 170 h 229"/>
                <a:gd name="T14" fmla="*/ 0 w 274"/>
                <a:gd name="T15" fmla="*/ 0 h 229"/>
                <a:gd name="T16" fmla="*/ 13 w 274"/>
                <a:gd name="T17" fmla="*/ 23 h 229"/>
                <a:gd name="T18" fmla="*/ 25 w 274"/>
                <a:gd name="T19" fmla="*/ 0 h 229"/>
                <a:gd name="T20" fmla="*/ 25 w 274"/>
                <a:gd name="T21" fmla="*/ 170 h 229"/>
                <a:gd name="T22" fmla="*/ 59 w 274"/>
                <a:gd name="T23" fmla="*/ 204 h 229"/>
                <a:gd name="T24" fmla="*/ 215 w 274"/>
                <a:gd name="T25" fmla="*/ 204 h 229"/>
                <a:gd name="T26" fmla="*/ 249 w 274"/>
                <a:gd name="T27" fmla="*/ 170 h 229"/>
                <a:gd name="T28" fmla="*/ 249 w 274"/>
                <a:gd name="T29" fmla="*/ 92 h 229"/>
                <a:gd name="T30" fmla="*/ 274 w 274"/>
                <a:gd name="T31" fmla="*/ 9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70"/>
                    <a:pt x="25" y="170"/>
                    <a:pt x="25" y="170"/>
                  </a:cubicBezTo>
                  <a:cubicBezTo>
                    <a:pt x="25" y="188"/>
                    <a:pt x="41" y="204"/>
                    <a:pt x="59" y="204"/>
                  </a:cubicBezTo>
                  <a:cubicBezTo>
                    <a:pt x="215" y="204"/>
                    <a:pt x="215" y="204"/>
                    <a:pt x="215" y="204"/>
                  </a:cubicBezTo>
                  <a:cubicBezTo>
                    <a:pt x="234" y="204"/>
                    <a:pt x="249" y="188"/>
                    <a:pt x="249" y="170"/>
                  </a:cubicBezTo>
                  <a:cubicBezTo>
                    <a:pt x="249" y="92"/>
                    <a:pt x="249" y="92"/>
                    <a:pt x="249" y="92"/>
                  </a:cubicBezTo>
                  <a:cubicBezTo>
                    <a:pt x="274" y="92"/>
                    <a:pt x="274" y="92"/>
                    <a:pt x="274" y="9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74" name="Freeform 16"/>
            <p:cNvSpPr>
              <a:spLocks/>
            </p:cNvSpPr>
            <p:nvPr/>
          </p:nvSpPr>
          <p:spPr bwMode="auto">
            <a:xfrm>
              <a:off x="1849647" y="3613867"/>
              <a:ext cx="26598" cy="544242"/>
            </a:xfrm>
            <a:custGeom>
              <a:avLst/>
              <a:gdLst>
                <a:gd name="T0" fmla="*/ 0 w 11"/>
                <a:gd name="T1" fmla="*/ 0 h 225"/>
                <a:gd name="T2" fmla="*/ 11 w 11"/>
                <a:gd name="T3" fmla="*/ 0 h 225"/>
                <a:gd name="T4" fmla="*/ 11 w 11"/>
                <a:gd name="T5" fmla="*/ 225 h 225"/>
                <a:gd name="T6" fmla="*/ 0 w 11"/>
                <a:gd name="T7" fmla="*/ 225 h 225"/>
                <a:gd name="T8" fmla="*/ 0 w 11"/>
                <a:gd name="T9" fmla="*/ 0 h 225"/>
                <a:gd name="T10" fmla="*/ 0 w 11"/>
                <a:gd name="T11" fmla="*/ 0 h 225"/>
              </a:gdLst>
              <a:ahLst/>
              <a:cxnLst>
                <a:cxn ang="0">
                  <a:pos x="T0" y="T1"/>
                </a:cxn>
                <a:cxn ang="0">
                  <a:pos x="T2" y="T3"/>
                </a:cxn>
                <a:cxn ang="0">
                  <a:pos x="T4" y="T5"/>
                </a:cxn>
                <a:cxn ang="0">
                  <a:pos x="T6" y="T7"/>
                </a:cxn>
                <a:cxn ang="0">
                  <a:pos x="T8" y="T9"/>
                </a:cxn>
                <a:cxn ang="0">
                  <a:pos x="T10" y="T11"/>
                </a:cxn>
              </a:cxnLst>
              <a:rect l="0" t="0" r="r" b="b"/>
              <a:pathLst>
                <a:path w="11" h="225">
                  <a:moveTo>
                    <a:pt x="0" y="0"/>
                  </a:moveTo>
                  <a:lnTo>
                    <a:pt x="11" y="0"/>
                  </a:lnTo>
                  <a:lnTo>
                    <a:pt x="11" y="225"/>
                  </a:lnTo>
                  <a:lnTo>
                    <a:pt x="0" y="225"/>
                  </a:lnTo>
                  <a:lnTo>
                    <a:pt x="0"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grpSp>
      <p:grpSp>
        <p:nvGrpSpPr>
          <p:cNvPr id="75" name="组合 74"/>
          <p:cNvGrpSpPr/>
          <p:nvPr/>
        </p:nvGrpSpPr>
        <p:grpSpPr>
          <a:xfrm>
            <a:off x="2623399" y="2713623"/>
            <a:ext cx="1857005" cy="928839"/>
            <a:chOff x="2623399" y="2428631"/>
            <a:chExt cx="1857005" cy="928839"/>
          </a:xfrm>
        </p:grpSpPr>
        <p:sp>
          <p:nvSpPr>
            <p:cNvPr id="76" name="Freeform 6"/>
            <p:cNvSpPr>
              <a:spLocks/>
            </p:cNvSpPr>
            <p:nvPr/>
          </p:nvSpPr>
          <p:spPr bwMode="auto">
            <a:xfrm>
              <a:off x="2623399" y="2428631"/>
              <a:ext cx="1857005" cy="928839"/>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1"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77" name="Freeform 18"/>
            <p:cNvSpPr>
              <a:spLocks/>
            </p:cNvSpPr>
            <p:nvPr/>
          </p:nvSpPr>
          <p:spPr bwMode="auto">
            <a:xfrm>
              <a:off x="3537394" y="2556829"/>
              <a:ext cx="29016" cy="541823"/>
            </a:xfrm>
            <a:custGeom>
              <a:avLst/>
              <a:gdLst>
                <a:gd name="T0" fmla="*/ 0 w 4"/>
                <a:gd name="T1" fmla="*/ 80 h 80"/>
                <a:gd name="T2" fmla="*/ 4 w 4"/>
                <a:gd name="T3" fmla="*/ 80 h 80"/>
                <a:gd name="T4" fmla="*/ 4 w 4"/>
                <a:gd name="T5" fmla="*/ 0 h 80"/>
                <a:gd name="T6" fmla="*/ 0 w 4"/>
                <a:gd name="T7" fmla="*/ 0 h 80"/>
                <a:gd name="T8" fmla="*/ 0 w 4"/>
                <a:gd name="T9" fmla="*/ 80 h 80"/>
              </a:gdLst>
              <a:ahLst/>
              <a:cxnLst>
                <a:cxn ang="0">
                  <a:pos x="T0" y="T1"/>
                </a:cxn>
                <a:cxn ang="0">
                  <a:pos x="T2" y="T3"/>
                </a:cxn>
                <a:cxn ang="0">
                  <a:pos x="T4" y="T5"/>
                </a:cxn>
                <a:cxn ang="0">
                  <a:pos x="T6" y="T7"/>
                </a:cxn>
                <a:cxn ang="0">
                  <a:pos x="T8" y="T9"/>
                </a:cxn>
              </a:cxnLst>
              <a:rect l="0" t="0" r="r" b="b"/>
              <a:pathLst>
                <a:path w="4" h="80">
                  <a:moveTo>
                    <a:pt x="0" y="80"/>
                  </a:moveTo>
                  <a:cubicBezTo>
                    <a:pt x="1" y="80"/>
                    <a:pt x="3" y="80"/>
                    <a:pt x="4" y="80"/>
                  </a:cubicBezTo>
                  <a:cubicBezTo>
                    <a:pt x="4" y="53"/>
                    <a:pt x="4" y="27"/>
                    <a:pt x="4" y="0"/>
                  </a:cubicBezTo>
                  <a:cubicBezTo>
                    <a:pt x="3" y="0"/>
                    <a:pt x="1" y="0"/>
                    <a:pt x="0" y="0"/>
                  </a:cubicBezTo>
                  <a:cubicBezTo>
                    <a:pt x="0" y="27"/>
                    <a:pt x="0" y="53"/>
                    <a:pt x="0" y="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grpSp>
      <p:grpSp>
        <p:nvGrpSpPr>
          <p:cNvPr id="78" name="组合 77"/>
          <p:cNvGrpSpPr/>
          <p:nvPr/>
        </p:nvGrpSpPr>
        <p:grpSpPr>
          <a:xfrm>
            <a:off x="4311146" y="3642461"/>
            <a:ext cx="1859424" cy="928839"/>
            <a:chOff x="4311146" y="3357469"/>
            <a:chExt cx="1859424" cy="928839"/>
          </a:xfrm>
        </p:grpSpPr>
        <p:sp>
          <p:nvSpPr>
            <p:cNvPr id="79" name="Freeform 8"/>
            <p:cNvSpPr>
              <a:spLocks/>
            </p:cNvSpPr>
            <p:nvPr/>
          </p:nvSpPr>
          <p:spPr bwMode="auto">
            <a:xfrm>
              <a:off x="4311146" y="3357469"/>
              <a:ext cx="1859424" cy="928839"/>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1"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80" name="Freeform 20"/>
            <p:cNvSpPr>
              <a:spLocks/>
            </p:cNvSpPr>
            <p:nvPr/>
          </p:nvSpPr>
          <p:spPr bwMode="auto">
            <a:xfrm>
              <a:off x="5227559" y="3613867"/>
              <a:ext cx="26598" cy="544242"/>
            </a:xfrm>
            <a:custGeom>
              <a:avLst/>
              <a:gdLst>
                <a:gd name="T0" fmla="*/ 0 w 4"/>
                <a:gd name="T1" fmla="*/ 0 h 80"/>
                <a:gd name="T2" fmla="*/ 4 w 4"/>
                <a:gd name="T3" fmla="*/ 0 h 80"/>
                <a:gd name="T4" fmla="*/ 4 w 4"/>
                <a:gd name="T5" fmla="*/ 80 h 80"/>
                <a:gd name="T6" fmla="*/ 0 w 4"/>
                <a:gd name="T7" fmla="*/ 80 h 80"/>
                <a:gd name="T8" fmla="*/ 0 w 4"/>
                <a:gd name="T9" fmla="*/ 0 h 80"/>
              </a:gdLst>
              <a:ahLst/>
              <a:cxnLst>
                <a:cxn ang="0">
                  <a:pos x="T0" y="T1"/>
                </a:cxn>
                <a:cxn ang="0">
                  <a:pos x="T2" y="T3"/>
                </a:cxn>
                <a:cxn ang="0">
                  <a:pos x="T4" y="T5"/>
                </a:cxn>
                <a:cxn ang="0">
                  <a:pos x="T6" y="T7"/>
                </a:cxn>
                <a:cxn ang="0">
                  <a:pos x="T8" y="T9"/>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grpSp>
      <p:grpSp>
        <p:nvGrpSpPr>
          <p:cNvPr id="81" name="组合 80"/>
          <p:cNvGrpSpPr/>
          <p:nvPr/>
        </p:nvGrpSpPr>
        <p:grpSpPr>
          <a:xfrm>
            <a:off x="6001311" y="2713623"/>
            <a:ext cx="1857005" cy="928839"/>
            <a:chOff x="6001311" y="2428631"/>
            <a:chExt cx="1857005" cy="928839"/>
          </a:xfrm>
        </p:grpSpPr>
        <p:sp>
          <p:nvSpPr>
            <p:cNvPr id="82" name="Freeform 9"/>
            <p:cNvSpPr>
              <a:spLocks/>
            </p:cNvSpPr>
            <p:nvPr/>
          </p:nvSpPr>
          <p:spPr bwMode="auto">
            <a:xfrm>
              <a:off x="6001311" y="2428631"/>
              <a:ext cx="1857005" cy="928839"/>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83" name="Freeform 22"/>
            <p:cNvSpPr>
              <a:spLocks/>
            </p:cNvSpPr>
            <p:nvPr/>
          </p:nvSpPr>
          <p:spPr bwMode="auto">
            <a:xfrm>
              <a:off x="6915306" y="2556829"/>
              <a:ext cx="29016" cy="541823"/>
            </a:xfrm>
            <a:custGeom>
              <a:avLst/>
              <a:gdLst>
                <a:gd name="T0" fmla="*/ 0 w 4"/>
                <a:gd name="T1" fmla="*/ 80 h 80"/>
                <a:gd name="T2" fmla="*/ 4 w 4"/>
                <a:gd name="T3" fmla="*/ 80 h 80"/>
                <a:gd name="T4" fmla="*/ 4 w 4"/>
                <a:gd name="T5" fmla="*/ 0 h 80"/>
                <a:gd name="T6" fmla="*/ 0 w 4"/>
                <a:gd name="T7" fmla="*/ 0 h 80"/>
                <a:gd name="T8" fmla="*/ 0 w 4"/>
                <a:gd name="T9" fmla="*/ 80 h 80"/>
              </a:gdLst>
              <a:ahLst/>
              <a:cxnLst>
                <a:cxn ang="0">
                  <a:pos x="T0" y="T1"/>
                </a:cxn>
                <a:cxn ang="0">
                  <a:pos x="T2" y="T3"/>
                </a:cxn>
                <a:cxn ang="0">
                  <a:pos x="T4" y="T5"/>
                </a:cxn>
                <a:cxn ang="0">
                  <a:pos x="T6" y="T7"/>
                </a:cxn>
                <a:cxn ang="0">
                  <a:pos x="T8" y="T9"/>
                </a:cxn>
              </a:cxnLst>
              <a:rect l="0" t="0" r="r" b="b"/>
              <a:pathLst>
                <a:path w="4" h="80">
                  <a:moveTo>
                    <a:pt x="0" y="80"/>
                  </a:moveTo>
                  <a:cubicBezTo>
                    <a:pt x="1" y="80"/>
                    <a:pt x="3" y="80"/>
                    <a:pt x="4" y="80"/>
                  </a:cubicBezTo>
                  <a:cubicBezTo>
                    <a:pt x="4" y="53"/>
                    <a:pt x="4" y="27"/>
                    <a:pt x="4" y="0"/>
                  </a:cubicBezTo>
                  <a:cubicBezTo>
                    <a:pt x="3" y="0"/>
                    <a:pt x="1" y="0"/>
                    <a:pt x="0" y="0"/>
                  </a:cubicBezTo>
                  <a:cubicBezTo>
                    <a:pt x="0" y="27"/>
                    <a:pt x="0" y="53"/>
                    <a:pt x="0" y="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grpSp>
      <p:grpSp>
        <p:nvGrpSpPr>
          <p:cNvPr id="84" name="组合 83"/>
          <p:cNvGrpSpPr/>
          <p:nvPr/>
        </p:nvGrpSpPr>
        <p:grpSpPr>
          <a:xfrm>
            <a:off x="7689056" y="3642461"/>
            <a:ext cx="1859424" cy="928839"/>
            <a:chOff x="7689056" y="3357469"/>
            <a:chExt cx="1859424" cy="928839"/>
          </a:xfrm>
        </p:grpSpPr>
        <p:sp>
          <p:nvSpPr>
            <p:cNvPr id="85" name="Freeform 11"/>
            <p:cNvSpPr>
              <a:spLocks/>
            </p:cNvSpPr>
            <p:nvPr/>
          </p:nvSpPr>
          <p:spPr bwMode="auto">
            <a:xfrm>
              <a:off x="7689056" y="3357469"/>
              <a:ext cx="1859424" cy="928839"/>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0"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86" name="Freeform 24"/>
            <p:cNvSpPr>
              <a:spLocks/>
            </p:cNvSpPr>
            <p:nvPr/>
          </p:nvSpPr>
          <p:spPr bwMode="auto">
            <a:xfrm>
              <a:off x="8605471" y="3613867"/>
              <a:ext cx="26598" cy="544242"/>
            </a:xfrm>
            <a:custGeom>
              <a:avLst/>
              <a:gdLst>
                <a:gd name="T0" fmla="*/ 0 w 4"/>
                <a:gd name="T1" fmla="*/ 0 h 80"/>
                <a:gd name="T2" fmla="*/ 4 w 4"/>
                <a:gd name="T3" fmla="*/ 0 h 80"/>
                <a:gd name="T4" fmla="*/ 4 w 4"/>
                <a:gd name="T5" fmla="*/ 80 h 80"/>
                <a:gd name="T6" fmla="*/ 0 w 4"/>
                <a:gd name="T7" fmla="*/ 80 h 80"/>
                <a:gd name="T8" fmla="*/ 0 w 4"/>
                <a:gd name="T9" fmla="*/ 0 h 80"/>
              </a:gdLst>
              <a:ahLst/>
              <a:cxnLst>
                <a:cxn ang="0">
                  <a:pos x="T0" y="T1"/>
                </a:cxn>
                <a:cxn ang="0">
                  <a:pos x="T2" y="T3"/>
                </a:cxn>
                <a:cxn ang="0">
                  <a:pos x="T4" y="T5"/>
                </a:cxn>
                <a:cxn ang="0">
                  <a:pos x="T6" y="T7"/>
                </a:cxn>
                <a:cxn ang="0">
                  <a:pos x="T8" y="T9"/>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grpSp>
      <p:grpSp>
        <p:nvGrpSpPr>
          <p:cNvPr id="87" name="组合 86"/>
          <p:cNvGrpSpPr/>
          <p:nvPr/>
        </p:nvGrpSpPr>
        <p:grpSpPr>
          <a:xfrm>
            <a:off x="9379223" y="2713623"/>
            <a:ext cx="1965813" cy="1857677"/>
            <a:chOff x="9379223" y="2428631"/>
            <a:chExt cx="1965813" cy="1857677"/>
          </a:xfrm>
        </p:grpSpPr>
        <p:sp>
          <p:nvSpPr>
            <p:cNvPr id="88" name="Freeform 12"/>
            <p:cNvSpPr>
              <a:spLocks/>
            </p:cNvSpPr>
            <p:nvPr/>
          </p:nvSpPr>
          <p:spPr bwMode="auto">
            <a:xfrm>
              <a:off x="9379223" y="2428631"/>
              <a:ext cx="1857005" cy="1598861"/>
            </a:xfrm>
            <a:custGeom>
              <a:avLst/>
              <a:gdLst>
                <a:gd name="T0" fmla="*/ 59 w 274"/>
                <a:gd name="T1" fmla="*/ 0 h 236"/>
                <a:gd name="T2" fmla="*/ 218 w 274"/>
                <a:gd name="T3" fmla="*/ 0 h 236"/>
                <a:gd name="T4" fmla="*/ 267 w 274"/>
                <a:gd name="T5" fmla="*/ 31 h 236"/>
                <a:gd name="T6" fmla="*/ 274 w 274"/>
                <a:gd name="T7" fmla="*/ 59 h 236"/>
                <a:gd name="T8" fmla="*/ 274 w 274"/>
                <a:gd name="T9" fmla="*/ 236 h 236"/>
                <a:gd name="T10" fmla="*/ 249 w 274"/>
                <a:gd name="T11" fmla="*/ 236 h 236"/>
                <a:gd name="T12" fmla="*/ 249 w 274"/>
                <a:gd name="T13" fmla="*/ 59 h 236"/>
                <a:gd name="T14" fmla="*/ 214 w 274"/>
                <a:gd name="T15" fmla="*/ 25 h 236"/>
                <a:gd name="T16" fmla="*/ 59 w 274"/>
                <a:gd name="T17" fmla="*/ 25 h 236"/>
                <a:gd name="T18" fmla="*/ 25 w 274"/>
                <a:gd name="T19" fmla="*/ 59 h 236"/>
                <a:gd name="T20" fmla="*/ 25 w 274"/>
                <a:gd name="T21" fmla="*/ 137 h 236"/>
                <a:gd name="T22" fmla="*/ 0 w 274"/>
                <a:gd name="T23" fmla="*/ 137 h 236"/>
                <a:gd name="T24" fmla="*/ 0 w 274"/>
                <a:gd name="T25" fmla="*/ 56 h 236"/>
                <a:gd name="T26" fmla="*/ 31 w 274"/>
                <a:gd name="T27" fmla="*/ 7 h 236"/>
                <a:gd name="T28" fmla="*/ 59 w 274"/>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236">
                  <a:moveTo>
                    <a:pt x="59" y="0"/>
                  </a:moveTo>
                  <a:cubicBezTo>
                    <a:pt x="218" y="0"/>
                    <a:pt x="218" y="0"/>
                    <a:pt x="218" y="0"/>
                  </a:cubicBezTo>
                  <a:cubicBezTo>
                    <a:pt x="239" y="2"/>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1"/>
                    <a:pt x="233" y="25"/>
                    <a:pt x="214"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89" name="Freeform 13"/>
            <p:cNvSpPr>
              <a:spLocks/>
            </p:cNvSpPr>
            <p:nvPr/>
          </p:nvSpPr>
          <p:spPr bwMode="auto">
            <a:xfrm>
              <a:off x="10958160" y="3933156"/>
              <a:ext cx="386876" cy="353152"/>
            </a:xfrm>
            <a:custGeom>
              <a:avLst/>
              <a:gdLst>
                <a:gd name="T0" fmla="*/ 160 w 160"/>
                <a:gd name="T1" fmla="*/ 0 h 146"/>
                <a:gd name="T2" fmla="*/ 79 w 160"/>
                <a:gd name="T3" fmla="*/ 146 h 146"/>
                <a:gd name="T4" fmla="*/ 0 w 160"/>
                <a:gd name="T5" fmla="*/ 0 h 146"/>
                <a:gd name="T6" fmla="*/ 160 w 160"/>
                <a:gd name="T7" fmla="*/ 0 h 146"/>
                <a:gd name="T8" fmla="*/ 160 w 160"/>
                <a:gd name="T9" fmla="*/ 0 h 146"/>
              </a:gdLst>
              <a:ahLst/>
              <a:cxnLst>
                <a:cxn ang="0">
                  <a:pos x="T0" y="T1"/>
                </a:cxn>
                <a:cxn ang="0">
                  <a:pos x="T2" y="T3"/>
                </a:cxn>
                <a:cxn ang="0">
                  <a:pos x="T4" y="T5"/>
                </a:cxn>
                <a:cxn ang="0">
                  <a:pos x="T6" y="T7"/>
                </a:cxn>
                <a:cxn ang="0">
                  <a:pos x="T8" y="T9"/>
                </a:cxn>
              </a:cxnLst>
              <a:rect l="0" t="0" r="r" b="b"/>
              <a:pathLst>
                <a:path w="160" h="146">
                  <a:moveTo>
                    <a:pt x="160" y="0"/>
                  </a:moveTo>
                  <a:lnTo>
                    <a:pt x="79" y="146"/>
                  </a:lnTo>
                  <a:lnTo>
                    <a:pt x="0" y="0"/>
                  </a:lnTo>
                  <a:lnTo>
                    <a:pt x="160" y="0"/>
                  </a:lnTo>
                  <a:lnTo>
                    <a:pt x="16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90" name="Freeform 26"/>
            <p:cNvSpPr>
              <a:spLocks/>
            </p:cNvSpPr>
            <p:nvPr/>
          </p:nvSpPr>
          <p:spPr bwMode="auto">
            <a:xfrm>
              <a:off x="10293218" y="2556829"/>
              <a:ext cx="29016" cy="541823"/>
            </a:xfrm>
            <a:custGeom>
              <a:avLst/>
              <a:gdLst>
                <a:gd name="T0" fmla="*/ 0 w 12"/>
                <a:gd name="T1" fmla="*/ 224 h 224"/>
                <a:gd name="T2" fmla="*/ 12 w 12"/>
                <a:gd name="T3" fmla="*/ 224 h 224"/>
                <a:gd name="T4" fmla="*/ 12 w 12"/>
                <a:gd name="T5" fmla="*/ 0 h 224"/>
                <a:gd name="T6" fmla="*/ 0 w 12"/>
                <a:gd name="T7" fmla="*/ 0 h 224"/>
                <a:gd name="T8" fmla="*/ 0 w 12"/>
                <a:gd name="T9" fmla="*/ 224 h 224"/>
                <a:gd name="T10" fmla="*/ 0 w 12"/>
                <a:gd name="T11" fmla="*/ 224 h 224"/>
              </a:gdLst>
              <a:ahLst/>
              <a:cxnLst>
                <a:cxn ang="0">
                  <a:pos x="T0" y="T1"/>
                </a:cxn>
                <a:cxn ang="0">
                  <a:pos x="T2" y="T3"/>
                </a:cxn>
                <a:cxn ang="0">
                  <a:pos x="T4" y="T5"/>
                </a:cxn>
                <a:cxn ang="0">
                  <a:pos x="T6" y="T7"/>
                </a:cxn>
                <a:cxn ang="0">
                  <a:pos x="T8" y="T9"/>
                </a:cxn>
                <a:cxn ang="0">
                  <a:pos x="T10" y="T11"/>
                </a:cxn>
              </a:cxnLst>
              <a:rect l="0" t="0" r="r" b="b"/>
              <a:pathLst>
                <a:path w="12" h="224">
                  <a:moveTo>
                    <a:pt x="0" y="224"/>
                  </a:moveTo>
                  <a:lnTo>
                    <a:pt x="12" y="224"/>
                  </a:lnTo>
                  <a:lnTo>
                    <a:pt x="12" y="0"/>
                  </a:lnTo>
                  <a:lnTo>
                    <a:pt x="0" y="0"/>
                  </a:lnTo>
                  <a:lnTo>
                    <a:pt x="0" y="224"/>
                  </a:lnTo>
                  <a:lnTo>
                    <a:pt x="0" y="2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grpSp>
      <p:grpSp>
        <p:nvGrpSpPr>
          <p:cNvPr id="91" name="组合 90"/>
          <p:cNvGrpSpPr/>
          <p:nvPr/>
        </p:nvGrpSpPr>
        <p:grpSpPr>
          <a:xfrm>
            <a:off x="1225810" y="2594963"/>
            <a:ext cx="1274274" cy="1393395"/>
            <a:chOff x="1225810" y="2309971"/>
            <a:chExt cx="1274274" cy="1393395"/>
          </a:xfrm>
        </p:grpSpPr>
        <p:sp>
          <p:nvSpPr>
            <p:cNvPr id="92" name="Oval 17"/>
            <p:cNvSpPr>
              <a:spLocks noChangeArrowheads="1"/>
            </p:cNvSpPr>
            <p:nvPr/>
          </p:nvSpPr>
          <p:spPr bwMode="auto">
            <a:xfrm>
              <a:off x="1225810" y="2428631"/>
              <a:ext cx="1274274" cy="1274735"/>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TextBox 73"/>
            <p:cNvSpPr txBox="1"/>
            <p:nvPr/>
          </p:nvSpPr>
          <p:spPr bwMode="auto">
            <a:xfrm>
              <a:off x="1366931" y="3037201"/>
              <a:ext cx="1005402" cy="338554"/>
            </a:xfrm>
            <a:prstGeom prst="rect">
              <a:avLst/>
            </a:prstGeom>
            <a:noFill/>
          </p:spPr>
          <p:txBody>
            <a:bodyPr wrap="none">
              <a:spAutoFit/>
            </a:bodyPr>
            <a:lstStyle/>
            <a:p>
              <a:pPr algn="r">
                <a:spcBef>
                  <a:spcPct val="20000"/>
                </a:spcBef>
                <a:buClr>
                  <a:srgbClr val="E1B40C"/>
                </a:buClr>
                <a:buFont typeface="微软雅黑" pitchFamily="34" charset="-122"/>
                <a:buNone/>
              </a:pPr>
              <a:r>
                <a:rPr lang="zh-CN" altLang="en-US" sz="1600" dirty="0">
                  <a:solidFill>
                    <a:schemeClr val="bg1"/>
                  </a:solidFill>
                  <a:latin typeface="微软雅黑" pitchFamily="34" charset="-122"/>
                  <a:ea typeface="微软雅黑" panose="020B0503020204020204" pitchFamily="34" charset="-122"/>
                </a:rPr>
                <a:t>添加文字</a:t>
              </a:r>
              <a:endParaRPr lang="en-US" altLang="zh-CN" sz="1600" dirty="0">
                <a:solidFill>
                  <a:schemeClr val="bg1"/>
                </a:solidFill>
                <a:latin typeface="微软雅黑" pitchFamily="34" charset="-122"/>
                <a:ea typeface="微软雅黑" panose="020B0503020204020204" pitchFamily="34" charset="-122"/>
              </a:endParaRPr>
            </a:p>
          </p:txBody>
        </p:sp>
        <p:sp>
          <p:nvSpPr>
            <p:cNvPr id="94" name="TextBox 74"/>
            <p:cNvSpPr txBox="1"/>
            <p:nvPr/>
          </p:nvSpPr>
          <p:spPr>
            <a:xfrm>
              <a:off x="1531794" y="2309971"/>
              <a:ext cx="663963" cy="830997"/>
            </a:xfrm>
            <a:prstGeom prst="rect">
              <a:avLst/>
            </a:prstGeom>
            <a:noFill/>
          </p:spPr>
          <p:txBody>
            <a:bodyPr wrap="none" rtlCol="0">
              <a:spAutoFit/>
            </a:bodyPr>
            <a:lstStyle/>
            <a:p>
              <a:pPr algn="ctr"/>
              <a:r>
                <a:rPr lang="en-US" altLang="zh-CN" sz="4800" dirty="0">
                  <a:solidFill>
                    <a:schemeClr val="bg1"/>
                  </a:solidFill>
                  <a:latin typeface="Arial Black" pitchFamily="34" charset="0"/>
                </a:rPr>
                <a:t>A</a:t>
              </a:r>
              <a:endParaRPr lang="zh-CN" altLang="en-US" sz="4800" dirty="0">
                <a:solidFill>
                  <a:schemeClr val="bg1"/>
                </a:solidFill>
                <a:latin typeface="Arial Black" pitchFamily="34" charset="0"/>
              </a:endParaRPr>
            </a:p>
          </p:txBody>
        </p:sp>
      </p:grpSp>
      <p:grpSp>
        <p:nvGrpSpPr>
          <p:cNvPr id="95" name="组合 94"/>
          <p:cNvGrpSpPr/>
          <p:nvPr/>
        </p:nvGrpSpPr>
        <p:grpSpPr>
          <a:xfrm>
            <a:off x="4603722" y="2594963"/>
            <a:ext cx="1274274" cy="1393395"/>
            <a:chOff x="4603722" y="2309971"/>
            <a:chExt cx="1274274" cy="1393395"/>
          </a:xfrm>
        </p:grpSpPr>
        <p:sp>
          <p:nvSpPr>
            <p:cNvPr id="96" name="Oval 21"/>
            <p:cNvSpPr>
              <a:spLocks noChangeArrowheads="1"/>
            </p:cNvSpPr>
            <p:nvPr/>
          </p:nvSpPr>
          <p:spPr bwMode="auto">
            <a:xfrm>
              <a:off x="4603722" y="2428631"/>
              <a:ext cx="1274274" cy="1274735"/>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TextBox 77"/>
            <p:cNvSpPr txBox="1"/>
            <p:nvPr/>
          </p:nvSpPr>
          <p:spPr bwMode="auto">
            <a:xfrm>
              <a:off x="4727054" y="3090446"/>
              <a:ext cx="1005402" cy="338554"/>
            </a:xfrm>
            <a:prstGeom prst="rect">
              <a:avLst/>
            </a:prstGeom>
            <a:noFill/>
          </p:spPr>
          <p:txBody>
            <a:bodyPr wrap="none">
              <a:spAutoFit/>
            </a:bodyPr>
            <a:lstStyle/>
            <a:p>
              <a:pPr algn="r">
                <a:spcBef>
                  <a:spcPct val="20000"/>
                </a:spcBef>
                <a:buClr>
                  <a:srgbClr val="E1B40C"/>
                </a:buClr>
                <a:buFont typeface="微软雅黑" pitchFamily="34" charset="-122"/>
                <a:buNone/>
              </a:pPr>
              <a:r>
                <a:rPr lang="zh-CN" altLang="en-US" sz="1600" dirty="0">
                  <a:solidFill>
                    <a:schemeClr val="bg1"/>
                  </a:solidFill>
                  <a:latin typeface="微软雅黑" pitchFamily="34" charset="-122"/>
                  <a:ea typeface="微软雅黑" panose="020B0503020204020204" pitchFamily="34" charset="-122"/>
                </a:rPr>
                <a:t>添加文字</a:t>
              </a:r>
              <a:endParaRPr lang="en-US" altLang="zh-CN" sz="1600" dirty="0">
                <a:solidFill>
                  <a:schemeClr val="bg1"/>
                </a:solidFill>
                <a:latin typeface="微软雅黑" pitchFamily="34" charset="-122"/>
                <a:ea typeface="微软雅黑" panose="020B0503020204020204" pitchFamily="34" charset="-122"/>
              </a:endParaRPr>
            </a:p>
          </p:txBody>
        </p:sp>
        <p:sp>
          <p:nvSpPr>
            <p:cNvPr id="98" name="TextBox 78"/>
            <p:cNvSpPr txBox="1"/>
            <p:nvPr/>
          </p:nvSpPr>
          <p:spPr>
            <a:xfrm>
              <a:off x="4883107" y="2309971"/>
              <a:ext cx="663963" cy="830997"/>
            </a:xfrm>
            <a:prstGeom prst="rect">
              <a:avLst/>
            </a:prstGeom>
            <a:noFill/>
          </p:spPr>
          <p:txBody>
            <a:bodyPr wrap="none" rtlCol="0">
              <a:spAutoFit/>
            </a:bodyPr>
            <a:lstStyle/>
            <a:p>
              <a:pPr algn="ctr"/>
              <a:r>
                <a:rPr lang="en-US" altLang="zh-CN" sz="4800" dirty="0">
                  <a:solidFill>
                    <a:schemeClr val="bg1"/>
                  </a:solidFill>
                  <a:latin typeface="Arial Black" pitchFamily="34" charset="0"/>
                </a:rPr>
                <a:t>C</a:t>
              </a:r>
              <a:endParaRPr lang="zh-CN" altLang="en-US" sz="4800" dirty="0">
                <a:solidFill>
                  <a:schemeClr val="bg1"/>
                </a:solidFill>
                <a:latin typeface="Arial Black" pitchFamily="34" charset="0"/>
              </a:endParaRPr>
            </a:p>
          </p:txBody>
        </p:sp>
      </p:grpSp>
      <p:grpSp>
        <p:nvGrpSpPr>
          <p:cNvPr id="99" name="组合 98"/>
          <p:cNvGrpSpPr/>
          <p:nvPr/>
        </p:nvGrpSpPr>
        <p:grpSpPr>
          <a:xfrm>
            <a:off x="7981634" y="2617265"/>
            <a:ext cx="1274274" cy="1371093"/>
            <a:chOff x="7981634" y="2332273"/>
            <a:chExt cx="1274274" cy="1371093"/>
          </a:xfrm>
        </p:grpSpPr>
        <p:sp>
          <p:nvSpPr>
            <p:cNvPr id="100" name="Oval 25"/>
            <p:cNvSpPr>
              <a:spLocks noChangeArrowheads="1"/>
            </p:cNvSpPr>
            <p:nvPr/>
          </p:nvSpPr>
          <p:spPr bwMode="auto">
            <a:xfrm>
              <a:off x="7981634" y="2428631"/>
              <a:ext cx="1274274" cy="1274735"/>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TextBox 81"/>
            <p:cNvSpPr txBox="1"/>
            <p:nvPr/>
          </p:nvSpPr>
          <p:spPr bwMode="auto">
            <a:xfrm>
              <a:off x="8111430" y="3090446"/>
              <a:ext cx="1005402" cy="338554"/>
            </a:xfrm>
            <a:prstGeom prst="rect">
              <a:avLst/>
            </a:prstGeom>
            <a:noFill/>
          </p:spPr>
          <p:txBody>
            <a:bodyPr wrap="none">
              <a:spAutoFit/>
            </a:bodyPr>
            <a:lstStyle/>
            <a:p>
              <a:pPr algn="r">
                <a:spcBef>
                  <a:spcPct val="20000"/>
                </a:spcBef>
                <a:buClr>
                  <a:srgbClr val="E1B40C"/>
                </a:buClr>
                <a:buFont typeface="微软雅黑" pitchFamily="34" charset="-122"/>
                <a:buNone/>
              </a:pPr>
              <a:r>
                <a:rPr lang="zh-CN" altLang="en-US" sz="1600" dirty="0">
                  <a:solidFill>
                    <a:schemeClr val="bg1"/>
                  </a:solidFill>
                  <a:latin typeface="微软雅黑" pitchFamily="34" charset="-122"/>
                  <a:ea typeface="微软雅黑" panose="020B0503020204020204" pitchFamily="34" charset="-122"/>
                </a:rPr>
                <a:t>添加文字</a:t>
              </a:r>
              <a:endParaRPr lang="en-US" altLang="zh-CN" sz="1600" dirty="0">
                <a:solidFill>
                  <a:schemeClr val="bg1"/>
                </a:solidFill>
                <a:latin typeface="微软雅黑" pitchFamily="34" charset="-122"/>
                <a:ea typeface="微软雅黑" panose="020B0503020204020204" pitchFamily="34" charset="-122"/>
              </a:endParaRPr>
            </a:p>
          </p:txBody>
        </p:sp>
        <p:sp>
          <p:nvSpPr>
            <p:cNvPr id="102" name="TextBox 82"/>
            <p:cNvSpPr txBox="1"/>
            <p:nvPr/>
          </p:nvSpPr>
          <p:spPr>
            <a:xfrm>
              <a:off x="8298328" y="2332273"/>
              <a:ext cx="628696" cy="830997"/>
            </a:xfrm>
            <a:prstGeom prst="rect">
              <a:avLst/>
            </a:prstGeom>
            <a:noFill/>
          </p:spPr>
          <p:txBody>
            <a:bodyPr wrap="none" rtlCol="0">
              <a:spAutoFit/>
            </a:bodyPr>
            <a:lstStyle/>
            <a:p>
              <a:pPr algn="ctr"/>
              <a:r>
                <a:rPr lang="en-US" altLang="zh-CN" sz="4800" dirty="0">
                  <a:solidFill>
                    <a:schemeClr val="bg1"/>
                  </a:solidFill>
                  <a:latin typeface="Arial Black" pitchFamily="34" charset="0"/>
                </a:rPr>
                <a:t>E</a:t>
              </a:r>
              <a:endParaRPr lang="zh-CN" altLang="en-US" sz="4800" dirty="0">
                <a:solidFill>
                  <a:schemeClr val="bg1"/>
                </a:solidFill>
                <a:latin typeface="Arial Black" pitchFamily="34" charset="0"/>
              </a:endParaRPr>
            </a:p>
          </p:txBody>
        </p:sp>
      </p:grpSp>
      <p:grpSp>
        <p:nvGrpSpPr>
          <p:cNvPr id="103" name="组合 102"/>
          <p:cNvGrpSpPr/>
          <p:nvPr/>
        </p:nvGrpSpPr>
        <p:grpSpPr>
          <a:xfrm>
            <a:off x="9669380" y="3204480"/>
            <a:ext cx="1276691" cy="1366820"/>
            <a:chOff x="9669380" y="2919488"/>
            <a:chExt cx="1276691" cy="1366820"/>
          </a:xfrm>
        </p:grpSpPr>
        <p:sp>
          <p:nvSpPr>
            <p:cNvPr id="104" name="Oval 27"/>
            <p:cNvSpPr>
              <a:spLocks noChangeArrowheads="1"/>
            </p:cNvSpPr>
            <p:nvPr/>
          </p:nvSpPr>
          <p:spPr bwMode="auto">
            <a:xfrm>
              <a:off x="9669380" y="3011573"/>
              <a:ext cx="1276691" cy="1274735"/>
            </a:xfrm>
            <a:prstGeom prst="ellipse">
              <a:avLst/>
            </a:pr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 name="TextBox 118"/>
            <p:cNvSpPr txBox="1"/>
            <p:nvPr/>
          </p:nvSpPr>
          <p:spPr bwMode="auto">
            <a:xfrm>
              <a:off x="9863788" y="3668950"/>
              <a:ext cx="1005402" cy="338554"/>
            </a:xfrm>
            <a:prstGeom prst="rect">
              <a:avLst/>
            </a:prstGeom>
            <a:noFill/>
          </p:spPr>
          <p:txBody>
            <a:bodyPr wrap="none">
              <a:spAutoFit/>
            </a:bodyPr>
            <a:lstStyle/>
            <a:p>
              <a:pPr algn="r">
                <a:spcBef>
                  <a:spcPct val="20000"/>
                </a:spcBef>
                <a:buClr>
                  <a:srgbClr val="E1B40C"/>
                </a:buClr>
                <a:buFont typeface="微软雅黑" pitchFamily="34" charset="-122"/>
                <a:buNone/>
              </a:pPr>
              <a:r>
                <a:rPr lang="zh-CN" altLang="en-US" sz="1600" dirty="0">
                  <a:solidFill>
                    <a:schemeClr val="bg1"/>
                  </a:solidFill>
                  <a:latin typeface="微软雅黑" pitchFamily="34" charset="-122"/>
                  <a:ea typeface="微软雅黑" panose="020B0503020204020204" pitchFamily="34" charset="-122"/>
                </a:rPr>
                <a:t>添加文字</a:t>
              </a:r>
              <a:endParaRPr lang="en-US" altLang="zh-CN" sz="1600" dirty="0">
                <a:solidFill>
                  <a:schemeClr val="bg1"/>
                </a:solidFill>
                <a:latin typeface="微软雅黑" pitchFamily="34" charset="-122"/>
                <a:ea typeface="微软雅黑" panose="020B0503020204020204" pitchFamily="34" charset="-122"/>
              </a:endParaRPr>
            </a:p>
          </p:txBody>
        </p:sp>
        <p:sp>
          <p:nvSpPr>
            <p:cNvPr id="106" name="TextBox 119"/>
            <p:cNvSpPr txBox="1"/>
            <p:nvPr/>
          </p:nvSpPr>
          <p:spPr>
            <a:xfrm>
              <a:off x="9980177" y="2919488"/>
              <a:ext cx="595035" cy="830997"/>
            </a:xfrm>
            <a:prstGeom prst="rect">
              <a:avLst/>
            </a:prstGeom>
            <a:noFill/>
          </p:spPr>
          <p:txBody>
            <a:bodyPr wrap="none" rtlCol="0">
              <a:spAutoFit/>
            </a:bodyPr>
            <a:lstStyle/>
            <a:p>
              <a:pPr algn="ctr"/>
              <a:r>
                <a:rPr lang="en-US" altLang="zh-CN" sz="4800" dirty="0">
                  <a:solidFill>
                    <a:schemeClr val="bg1"/>
                  </a:solidFill>
                  <a:latin typeface="Arial Black" pitchFamily="34" charset="0"/>
                </a:rPr>
                <a:t>F</a:t>
              </a:r>
              <a:endParaRPr lang="zh-CN" altLang="en-US" sz="4800" dirty="0">
                <a:solidFill>
                  <a:schemeClr val="bg1"/>
                </a:solidFill>
                <a:latin typeface="Arial Black" pitchFamily="34" charset="0"/>
              </a:endParaRPr>
            </a:p>
          </p:txBody>
        </p:sp>
      </p:grpSp>
      <p:grpSp>
        <p:nvGrpSpPr>
          <p:cNvPr id="107" name="组合 106"/>
          <p:cNvGrpSpPr/>
          <p:nvPr/>
        </p:nvGrpSpPr>
        <p:grpSpPr>
          <a:xfrm>
            <a:off x="6291468" y="3193329"/>
            <a:ext cx="1276691" cy="1377971"/>
            <a:chOff x="6291468" y="2908337"/>
            <a:chExt cx="1276691" cy="1377971"/>
          </a:xfrm>
        </p:grpSpPr>
        <p:sp>
          <p:nvSpPr>
            <p:cNvPr id="108" name="Oval 23"/>
            <p:cNvSpPr>
              <a:spLocks noChangeArrowheads="1"/>
            </p:cNvSpPr>
            <p:nvPr/>
          </p:nvSpPr>
          <p:spPr bwMode="auto">
            <a:xfrm>
              <a:off x="6291468" y="3011573"/>
              <a:ext cx="1276691" cy="1274735"/>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TextBox 122"/>
            <p:cNvSpPr txBox="1"/>
            <p:nvPr/>
          </p:nvSpPr>
          <p:spPr bwMode="auto">
            <a:xfrm>
              <a:off x="6466358" y="3668950"/>
              <a:ext cx="1005402" cy="338554"/>
            </a:xfrm>
            <a:prstGeom prst="rect">
              <a:avLst/>
            </a:prstGeom>
            <a:noFill/>
          </p:spPr>
          <p:txBody>
            <a:bodyPr wrap="none">
              <a:spAutoFit/>
            </a:bodyPr>
            <a:lstStyle/>
            <a:p>
              <a:pPr algn="r">
                <a:spcBef>
                  <a:spcPct val="20000"/>
                </a:spcBef>
                <a:buClr>
                  <a:srgbClr val="E1B40C"/>
                </a:buClr>
                <a:buFont typeface="微软雅黑" pitchFamily="34" charset="-122"/>
                <a:buNone/>
              </a:pPr>
              <a:r>
                <a:rPr lang="zh-CN" altLang="en-US" sz="1600" dirty="0">
                  <a:solidFill>
                    <a:schemeClr val="bg1"/>
                  </a:solidFill>
                  <a:latin typeface="微软雅黑" pitchFamily="34" charset="-122"/>
                  <a:ea typeface="微软雅黑" panose="020B0503020204020204" pitchFamily="34" charset="-122"/>
                </a:rPr>
                <a:t>添加文字</a:t>
              </a:r>
              <a:endParaRPr lang="en-US" altLang="zh-CN" sz="1600" dirty="0">
                <a:solidFill>
                  <a:schemeClr val="bg1"/>
                </a:solidFill>
                <a:latin typeface="微软雅黑" pitchFamily="34" charset="-122"/>
                <a:ea typeface="微软雅黑" panose="020B0503020204020204" pitchFamily="34" charset="-122"/>
              </a:endParaRPr>
            </a:p>
          </p:txBody>
        </p:sp>
        <p:sp>
          <p:nvSpPr>
            <p:cNvPr id="110" name="TextBox 123"/>
            <p:cNvSpPr txBox="1"/>
            <p:nvPr/>
          </p:nvSpPr>
          <p:spPr>
            <a:xfrm>
              <a:off x="6599262" y="2908337"/>
              <a:ext cx="663963" cy="830997"/>
            </a:xfrm>
            <a:prstGeom prst="rect">
              <a:avLst/>
            </a:prstGeom>
            <a:noFill/>
          </p:spPr>
          <p:txBody>
            <a:bodyPr wrap="none" rtlCol="0">
              <a:spAutoFit/>
            </a:bodyPr>
            <a:lstStyle/>
            <a:p>
              <a:pPr algn="ctr"/>
              <a:r>
                <a:rPr lang="en-US" altLang="zh-CN" sz="4800" dirty="0">
                  <a:solidFill>
                    <a:schemeClr val="bg1"/>
                  </a:solidFill>
                  <a:latin typeface="Arial Black" pitchFamily="34" charset="0"/>
                </a:rPr>
                <a:t>D</a:t>
              </a:r>
              <a:endParaRPr lang="zh-CN" altLang="en-US" sz="4800" dirty="0">
                <a:solidFill>
                  <a:schemeClr val="bg1"/>
                </a:solidFill>
                <a:latin typeface="Arial Black" pitchFamily="34" charset="0"/>
              </a:endParaRPr>
            </a:p>
          </p:txBody>
        </p:sp>
      </p:grpSp>
      <p:grpSp>
        <p:nvGrpSpPr>
          <p:cNvPr id="111" name="组合 110"/>
          <p:cNvGrpSpPr/>
          <p:nvPr/>
        </p:nvGrpSpPr>
        <p:grpSpPr>
          <a:xfrm>
            <a:off x="2913556" y="3216108"/>
            <a:ext cx="1276691" cy="1355192"/>
            <a:chOff x="2913556" y="2931116"/>
            <a:chExt cx="1276691" cy="1355192"/>
          </a:xfrm>
        </p:grpSpPr>
        <p:sp>
          <p:nvSpPr>
            <p:cNvPr id="112" name="Oval 19"/>
            <p:cNvSpPr>
              <a:spLocks noChangeArrowheads="1"/>
            </p:cNvSpPr>
            <p:nvPr/>
          </p:nvSpPr>
          <p:spPr bwMode="auto">
            <a:xfrm>
              <a:off x="2913556" y="3011573"/>
              <a:ext cx="1276691" cy="1274735"/>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TextBox 126"/>
            <p:cNvSpPr txBox="1"/>
            <p:nvPr/>
          </p:nvSpPr>
          <p:spPr bwMode="auto">
            <a:xfrm>
              <a:off x="3070870" y="3668950"/>
              <a:ext cx="1005402" cy="338554"/>
            </a:xfrm>
            <a:prstGeom prst="rect">
              <a:avLst/>
            </a:prstGeom>
            <a:noFill/>
          </p:spPr>
          <p:txBody>
            <a:bodyPr wrap="none">
              <a:spAutoFit/>
            </a:bodyPr>
            <a:lstStyle/>
            <a:p>
              <a:pPr algn="r">
                <a:spcBef>
                  <a:spcPct val="20000"/>
                </a:spcBef>
                <a:buClr>
                  <a:srgbClr val="E1B40C"/>
                </a:buClr>
                <a:buFont typeface="微软雅黑" pitchFamily="34" charset="-122"/>
                <a:buNone/>
              </a:pPr>
              <a:r>
                <a:rPr lang="zh-CN" altLang="en-US" sz="1600" dirty="0">
                  <a:solidFill>
                    <a:schemeClr val="bg1"/>
                  </a:solidFill>
                  <a:latin typeface="微软雅黑" pitchFamily="34" charset="-122"/>
                  <a:ea typeface="微软雅黑" panose="020B0503020204020204" pitchFamily="34" charset="-122"/>
                </a:rPr>
                <a:t>添加文字</a:t>
              </a:r>
              <a:endParaRPr lang="en-US" altLang="zh-CN" sz="1600" dirty="0">
                <a:solidFill>
                  <a:schemeClr val="bg1"/>
                </a:solidFill>
                <a:latin typeface="微软雅黑" pitchFamily="34" charset="-122"/>
                <a:ea typeface="微软雅黑" panose="020B0503020204020204" pitchFamily="34" charset="-122"/>
              </a:endParaRPr>
            </a:p>
          </p:txBody>
        </p:sp>
        <p:sp>
          <p:nvSpPr>
            <p:cNvPr id="114" name="TextBox 127"/>
            <p:cNvSpPr txBox="1"/>
            <p:nvPr/>
          </p:nvSpPr>
          <p:spPr>
            <a:xfrm>
              <a:off x="3226000" y="2931116"/>
              <a:ext cx="663963" cy="830997"/>
            </a:xfrm>
            <a:prstGeom prst="rect">
              <a:avLst/>
            </a:prstGeom>
            <a:noFill/>
          </p:spPr>
          <p:txBody>
            <a:bodyPr wrap="none" rtlCol="0">
              <a:spAutoFit/>
            </a:bodyPr>
            <a:lstStyle/>
            <a:p>
              <a:pPr algn="ctr"/>
              <a:r>
                <a:rPr lang="en-US" altLang="zh-CN" sz="4800" dirty="0">
                  <a:solidFill>
                    <a:schemeClr val="bg1"/>
                  </a:solidFill>
                  <a:latin typeface="Arial Black" pitchFamily="34" charset="0"/>
                </a:rPr>
                <a:t>B</a:t>
              </a:r>
              <a:endParaRPr lang="zh-CN" altLang="en-US" sz="4800" dirty="0">
                <a:solidFill>
                  <a:schemeClr val="bg1"/>
                </a:solidFill>
                <a:latin typeface="Arial Black" pitchFamily="34" charset="0"/>
              </a:endParaRPr>
            </a:p>
          </p:txBody>
        </p:sp>
      </p:grpSp>
      <p:sp>
        <p:nvSpPr>
          <p:cNvPr id="115" name="TextBox 128"/>
          <p:cNvSpPr txBox="1"/>
          <p:nvPr/>
        </p:nvSpPr>
        <p:spPr>
          <a:xfrm>
            <a:off x="2557911" y="1715863"/>
            <a:ext cx="1980029" cy="867930"/>
          </a:xfrm>
          <a:prstGeom prst="rect">
            <a:avLst/>
          </a:prstGeom>
          <a:noFill/>
        </p:spPr>
        <p:txBody>
          <a:bodyPr wrap="none" rtlCol="0">
            <a:spAutoFit/>
          </a:bodyPr>
          <a:lstStyle/>
          <a:p>
            <a:pPr algn="r">
              <a:lnSpc>
                <a:spcPct val="120000"/>
              </a:lnSpc>
            </a:pPr>
            <a:r>
              <a:rPr lang="zh-CN" altLang="en-US" sz="1400" dirty="0">
                <a:solidFill>
                  <a:schemeClr val="tx1">
                    <a:lumMod val="75000"/>
                    <a:lumOff val="25000"/>
                  </a:schemeClr>
                </a:solidFill>
                <a:latin typeface="微软雅黑" pitchFamily="34" charset="-122"/>
                <a:ea typeface="微软雅黑" pitchFamily="34" charset="-122"/>
              </a:rPr>
              <a:t>单击此处添加文字内容</a:t>
            </a:r>
            <a:endParaRPr lang="en-US" altLang="zh-CN" sz="1400" dirty="0">
              <a:solidFill>
                <a:schemeClr val="tx1">
                  <a:lumMod val="75000"/>
                  <a:lumOff val="25000"/>
                </a:schemeClr>
              </a:solidFill>
              <a:latin typeface="微软雅黑" pitchFamily="34" charset="-122"/>
              <a:ea typeface="微软雅黑" pitchFamily="34" charset="-122"/>
            </a:endParaRPr>
          </a:p>
          <a:p>
            <a:pPr algn="r">
              <a:lnSpc>
                <a:spcPct val="120000"/>
              </a:lnSpc>
            </a:pPr>
            <a:r>
              <a:rPr lang="zh-CN" altLang="en-US" sz="1400" dirty="0">
                <a:solidFill>
                  <a:schemeClr val="tx1">
                    <a:lumMod val="75000"/>
                    <a:lumOff val="25000"/>
                  </a:schemeClr>
                </a:solidFill>
                <a:latin typeface="微软雅黑" pitchFamily="34" charset="-122"/>
                <a:ea typeface="微软雅黑" pitchFamily="34" charset="-122"/>
              </a:rPr>
              <a:t>单击此处添加文字内容</a:t>
            </a:r>
            <a:endParaRPr lang="en-US" altLang="zh-CN" sz="1400" dirty="0">
              <a:solidFill>
                <a:schemeClr val="tx1">
                  <a:lumMod val="75000"/>
                  <a:lumOff val="25000"/>
                </a:schemeClr>
              </a:solidFill>
              <a:latin typeface="微软雅黑" pitchFamily="34" charset="-122"/>
              <a:ea typeface="微软雅黑" pitchFamily="34" charset="-122"/>
            </a:endParaRPr>
          </a:p>
          <a:p>
            <a:pPr algn="r">
              <a:lnSpc>
                <a:spcPct val="120000"/>
              </a:lnSpc>
            </a:pPr>
            <a:r>
              <a:rPr lang="zh-CN" altLang="en-US" sz="1400" dirty="0">
                <a:solidFill>
                  <a:schemeClr val="tx1">
                    <a:lumMod val="75000"/>
                    <a:lumOff val="25000"/>
                  </a:schemeClr>
                </a:solidFill>
                <a:latin typeface="微软雅黑" pitchFamily="34" charset="-122"/>
                <a:ea typeface="微软雅黑" pitchFamily="34" charset="-122"/>
              </a:rPr>
              <a:t>单击此处添加文字内容</a:t>
            </a:r>
          </a:p>
        </p:txBody>
      </p:sp>
      <p:sp>
        <p:nvSpPr>
          <p:cNvPr id="116" name="TextBox 129"/>
          <p:cNvSpPr txBox="1"/>
          <p:nvPr/>
        </p:nvSpPr>
        <p:spPr>
          <a:xfrm>
            <a:off x="5943372" y="1715863"/>
            <a:ext cx="1980029" cy="867930"/>
          </a:xfrm>
          <a:prstGeom prst="rect">
            <a:avLst/>
          </a:prstGeom>
          <a:noFill/>
        </p:spPr>
        <p:txBody>
          <a:bodyPr wrap="none" rtlCol="0">
            <a:spAutoFit/>
          </a:bodyPr>
          <a:lstStyle/>
          <a:p>
            <a:pPr algn="r">
              <a:lnSpc>
                <a:spcPct val="120000"/>
              </a:lnSpc>
            </a:pPr>
            <a:r>
              <a:rPr lang="zh-CN" altLang="en-US" sz="1400" dirty="0">
                <a:solidFill>
                  <a:schemeClr val="tx1">
                    <a:lumMod val="75000"/>
                    <a:lumOff val="25000"/>
                  </a:schemeClr>
                </a:solidFill>
                <a:latin typeface="微软雅黑" pitchFamily="34" charset="-122"/>
                <a:ea typeface="微软雅黑" pitchFamily="34" charset="-122"/>
              </a:rPr>
              <a:t>单击此处添加文字内容</a:t>
            </a:r>
            <a:endParaRPr lang="en-US" altLang="zh-CN" sz="1400" dirty="0">
              <a:solidFill>
                <a:schemeClr val="tx1">
                  <a:lumMod val="75000"/>
                  <a:lumOff val="25000"/>
                </a:schemeClr>
              </a:solidFill>
              <a:latin typeface="微软雅黑" pitchFamily="34" charset="-122"/>
              <a:ea typeface="微软雅黑" pitchFamily="34" charset="-122"/>
            </a:endParaRPr>
          </a:p>
          <a:p>
            <a:pPr algn="r">
              <a:lnSpc>
                <a:spcPct val="120000"/>
              </a:lnSpc>
            </a:pPr>
            <a:r>
              <a:rPr lang="zh-CN" altLang="en-US" sz="1400" dirty="0">
                <a:solidFill>
                  <a:schemeClr val="tx1">
                    <a:lumMod val="75000"/>
                    <a:lumOff val="25000"/>
                  </a:schemeClr>
                </a:solidFill>
                <a:latin typeface="微软雅黑" pitchFamily="34" charset="-122"/>
                <a:ea typeface="微软雅黑" pitchFamily="34" charset="-122"/>
              </a:rPr>
              <a:t>单击此处添加文字内容</a:t>
            </a:r>
            <a:endParaRPr lang="en-US" altLang="zh-CN" sz="1400" dirty="0">
              <a:solidFill>
                <a:schemeClr val="tx1">
                  <a:lumMod val="75000"/>
                  <a:lumOff val="25000"/>
                </a:schemeClr>
              </a:solidFill>
              <a:latin typeface="微软雅黑" pitchFamily="34" charset="-122"/>
              <a:ea typeface="微软雅黑" pitchFamily="34" charset="-122"/>
            </a:endParaRPr>
          </a:p>
          <a:p>
            <a:pPr algn="r">
              <a:lnSpc>
                <a:spcPct val="120000"/>
              </a:lnSpc>
            </a:pPr>
            <a:r>
              <a:rPr lang="zh-CN" altLang="en-US" sz="1400" dirty="0">
                <a:solidFill>
                  <a:schemeClr val="tx1">
                    <a:lumMod val="75000"/>
                    <a:lumOff val="25000"/>
                  </a:schemeClr>
                </a:solidFill>
                <a:latin typeface="微软雅黑" pitchFamily="34" charset="-122"/>
                <a:ea typeface="微软雅黑" pitchFamily="34" charset="-122"/>
              </a:rPr>
              <a:t>单击此处添加文字内容</a:t>
            </a:r>
          </a:p>
        </p:txBody>
      </p:sp>
      <p:sp>
        <p:nvSpPr>
          <p:cNvPr id="117" name="TextBox 130"/>
          <p:cNvSpPr txBox="1"/>
          <p:nvPr/>
        </p:nvSpPr>
        <p:spPr>
          <a:xfrm>
            <a:off x="9299753" y="1715860"/>
            <a:ext cx="1980029" cy="867930"/>
          </a:xfrm>
          <a:prstGeom prst="rect">
            <a:avLst/>
          </a:prstGeom>
          <a:noFill/>
        </p:spPr>
        <p:txBody>
          <a:bodyPr wrap="none" rtlCol="0">
            <a:spAutoFit/>
          </a:bodyPr>
          <a:lstStyle/>
          <a:p>
            <a:pPr algn="r">
              <a:lnSpc>
                <a:spcPct val="120000"/>
              </a:lnSpc>
            </a:pPr>
            <a:r>
              <a:rPr lang="zh-CN" altLang="en-US" sz="1400" dirty="0">
                <a:solidFill>
                  <a:schemeClr val="tx1">
                    <a:lumMod val="75000"/>
                    <a:lumOff val="25000"/>
                  </a:schemeClr>
                </a:solidFill>
                <a:latin typeface="微软雅黑" pitchFamily="34" charset="-122"/>
                <a:ea typeface="微软雅黑" pitchFamily="34" charset="-122"/>
              </a:rPr>
              <a:t>单击此处添加文字内容</a:t>
            </a:r>
            <a:endParaRPr lang="en-US" altLang="zh-CN" sz="1400" dirty="0">
              <a:solidFill>
                <a:schemeClr val="tx1">
                  <a:lumMod val="75000"/>
                  <a:lumOff val="25000"/>
                </a:schemeClr>
              </a:solidFill>
              <a:latin typeface="微软雅黑" pitchFamily="34" charset="-122"/>
              <a:ea typeface="微软雅黑" pitchFamily="34" charset="-122"/>
            </a:endParaRPr>
          </a:p>
          <a:p>
            <a:pPr algn="r">
              <a:lnSpc>
                <a:spcPct val="120000"/>
              </a:lnSpc>
            </a:pPr>
            <a:r>
              <a:rPr lang="zh-CN" altLang="en-US" sz="1400" dirty="0">
                <a:solidFill>
                  <a:schemeClr val="tx1">
                    <a:lumMod val="75000"/>
                    <a:lumOff val="25000"/>
                  </a:schemeClr>
                </a:solidFill>
                <a:latin typeface="微软雅黑" pitchFamily="34" charset="-122"/>
                <a:ea typeface="微软雅黑" pitchFamily="34" charset="-122"/>
              </a:rPr>
              <a:t>单击此处添加文字内容</a:t>
            </a:r>
            <a:endParaRPr lang="en-US" altLang="zh-CN" sz="1400" dirty="0">
              <a:solidFill>
                <a:schemeClr val="tx1">
                  <a:lumMod val="75000"/>
                  <a:lumOff val="25000"/>
                </a:schemeClr>
              </a:solidFill>
              <a:latin typeface="微软雅黑" pitchFamily="34" charset="-122"/>
              <a:ea typeface="微软雅黑" pitchFamily="34" charset="-122"/>
            </a:endParaRPr>
          </a:p>
          <a:p>
            <a:pPr algn="r">
              <a:lnSpc>
                <a:spcPct val="120000"/>
              </a:lnSpc>
            </a:pPr>
            <a:r>
              <a:rPr lang="zh-CN" altLang="en-US" sz="1400" dirty="0">
                <a:solidFill>
                  <a:schemeClr val="tx1">
                    <a:lumMod val="75000"/>
                    <a:lumOff val="25000"/>
                  </a:schemeClr>
                </a:solidFill>
                <a:latin typeface="微软雅黑" pitchFamily="34" charset="-122"/>
                <a:ea typeface="微软雅黑" pitchFamily="34" charset="-122"/>
              </a:rPr>
              <a:t>单击此处添加文字内容</a:t>
            </a:r>
          </a:p>
        </p:txBody>
      </p:sp>
      <p:sp>
        <p:nvSpPr>
          <p:cNvPr id="118" name="TextBox 131"/>
          <p:cNvSpPr txBox="1"/>
          <p:nvPr/>
        </p:nvSpPr>
        <p:spPr>
          <a:xfrm>
            <a:off x="7647634" y="4722102"/>
            <a:ext cx="1980029" cy="867930"/>
          </a:xfrm>
          <a:prstGeom prst="rect">
            <a:avLst/>
          </a:prstGeom>
          <a:noFill/>
        </p:spPr>
        <p:txBody>
          <a:bodyPr wrap="none" rtlCol="0">
            <a:spAutoFit/>
          </a:bodyPr>
          <a:lstStyle/>
          <a:p>
            <a:pPr algn="r">
              <a:lnSpc>
                <a:spcPct val="120000"/>
              </a:lnSpc>
            </a:pPr>
            <a:r>
              <a:rPr lang="zh-CN" altLang="en-US" sz="1400" dirty="0">
                <a:solidFill>
                  <a:schemeClr val="tx1">
                    <a:lumMod val="75000"/>
                    <a:lumOff val="25000"/>
                  </a:schemeClr>
                </a:solidFill>
                <a:latin typeface="微软雅黑" pitchFamily="34" charset="-122"/>
                <a:ea typeface="微软雅黑" pitchFamily="34" charset="-122"/>
              </a:rPr>
              <a:t>单击此处添加文字内容</a:t>
            </a:r>
            <a:endParaRPr lang="en-US" altLang="zh-CN" sz="1400" dirty="0">
              <a:solidFill>
                <a:schemeClr val="tx1">
                  <a:lumMod val="75000"/>
                  <a:lumOff val="25000"/>
                </a:schemeClr>
              </a:solidFill>
              <a:latin typeface="微软雅黑" pitchFamily="34" charset="-122"/>
              <a:ea typeface="微软雅黑" pitchFamily="34" charset="-122"/>
            </a:endParaRPr>
          </a:p>
          <a:p>
            <a:pPr algn="r">
              <a:lnSpc>
                <a:spcPct val="120000"/>
              </a:lnSpc>
            </a:pPr>
            <a:r>
              <a:rPr lang="zh-CN" altLang="en-US" sz="1400" dirty="0">
                <a:solidFill>
                  <a:schemeClr val="tx1">
                    <a:lumMod val="75000"/>
                    <a:lumOff val="25000"/>
                  </a:schemeClr>
                </a:solidFill>
                <a:latin typeface="微软雅黑" pitchFamily="34" charset="-122"/>
                <a:ea typeface="微软雅黑" pitchFamily="34" charset="-122"/>
              </a:rPr>
              <a:t>单击此处添加文字内容</a:t>
            </a:r>
            <a:endParaRPr lang="en-US" altLang="zh-CN" sz="1400" dirty="0">
              <a:solidFill>
                <a:schemeClr val="tx1">
                  <a:lumMod val="75000"/>
                  <a:lumOff val="25000"/>
                </a:schemeClr>
              </a:solidFill>
              <a:latin typeface="微软雅黑" pitchFamily="34" charset="-122"/>
              <a:ea typeface="微软雅黑" pitchFamily="34" charset="-122"/>
            </a:endParaRPr>
          </a:p>
          <a:p>
            <a:pPr algn="r">
              <a:lnSpc>
                <a:spcPct val="120000"/>
              </a:lnSpc>
            </a:pPr>
            <a:r>
              <a:rPr lang="zh-CN" altLang="en-US" sz="1400" dirty="0">
                <a:solidFill>
                  <a:schemeClr val="tx1">
                    <a:lumMod val="75000"/>
                    <a:lumOff val="25000"/>
                  </a:schemeClr>
                </a:solidFill>
                <a:latin typeface="微软雅黑" pitchFamily="34" charset="-122"/>
                <a:ea typeface="微软雅黑" pitchFamily="34" charset="-122"/>
              </a:rPr>
              <a:t>单击此处添加文字内容</a:t>
            </a:r>
          </a:p>
        </p:txBody>
      </p:sp>
      <p:sp>
        <p:nvSpPr>
          <p:cNvPr id="119" name="TextBox 132"/>
          <p:cNvSpPr txBox="1"/>
          <p:nvPr/>
        </p:nvSpPr>
        <p:spPr>
          <a:xfrm>
            <a:off x="4261996" y="4722104"/>
            <a:ext cx="1980029" cy="867930"/>
          </a:xfrm>
          <a:prstGeom prst="rect">
            <a:avLst/>
          </a:prstGeom>
          <a:noFill/>
        </p:spPr>
        <p:txBody>
          <a:bodyPr wrap="none" rtlCol="0">
            <a:spAutoFit/>
          </a:bodyPr>
          <a:lstStyle/>
          <a:p>
            <a:pPr algn="r">
              <a:lnSpc>
                <a:spcPct val="120000"/>
              </a:lnSpc>
            </a:pPr>
            <a:r>
              <a:rPr lang="zh-CN" altLang="en-US" sz="1400" dirty="0">
                <a:solidFill>
                  <a:schemeClr val="tx1">
                    <a:lumMod val="75000"/>
                    <a:lumOff val="25000"/>
                  </a:schemeClr>
                </a:solidFill>
                <a:latin typeface="微软雅黑" pitchFamily="34" charset="-122"/>
                <a:ea typeface="微软雅黑" pitchFamily="34" charset="-122"/>
              </a:rPr>
              <a:t>单击此处添加文字内容</a:t>
            </a:r>
            <a:endParaRPr lang="en-US" altLang="zh-CN" sz="1400" dirty="0">
              <a:solidFill>
                <a:schemeClr val="tx1">
                  <a:lumMod val="75000"/>
                  <a:lumOff val="25000"/>
                </a:schemeClr>
              </a:solidFill>
              <a:latin typeface="微软雅黑" pitchFamily="34" charset="-122"/>
              <a:ea typeface="微软雅黑" pitchFamily="34" charset="-122"/>
            </a:endParaRPr>
          </a:p>
          <a:p>
            <a:pPr algn="r">
              <a:lnSpc>
                <a:spcPct val="120000"/>
              </a:lnSpc>
            </a:pPr>
            <a:r>
              <a:rPr lang="zh-CN" altLang="en-US" sz="1400" dirty="0">
                <a:solidFill>
                  <a:schemeClr val="tx1">
                    <a:lumMod val="75000"/>
                    <a:lumOff val="25000"/>
                  </a:schemeClr>
                </a:solidFill>
                <a:latin typeface="微软雅黑" pitchFamily="34" charset="-122"/>
                <a:ea typeface="微软雅黑" pitchFamily="34" charset="-122"/>
              </a:rPr>
              <a:t>单击此处添加文字内容</a:t>
            </a:r>
            <a:endParaRPr lang="en-US" altLang="zh-CN" sz="1400" dirty="0">
              <a:solidFill>
                <a:schemeClr val="tx1">
                  <a:lumMod val="75000"/>
                  <a:lumOff val="25000"/>
                </a:schemeClr>
              </a:solidFill>
              <a:latin typeface="微软雅黑" pitchFamily="34" charset="-122"/>
              <a:ea typeface="微软雅黑" pitchFamily="34" charset="-122"/>
            </a:endParaRPr>
          </a:p>
          <a:p>
            <a:pPr algn="r">
              <a:lnSpc>
                <a:spcPct val="120000"/>
              </a:lnSpc>
            </a:pPr>
            <a:r>
              <a:rPr lang="zh-CN" altLang="en-US" sz="1400" dirty="0">
                <a:solidFill>
                  <a:schemeClr val="tx1">
                    <a:lumMod val="75000"/>
                    <a:lumOff val="25000"/>
                  </a:schemeClr>
                </a:solidFill>
                <a:latin typeface="微软雅黑" pitchFamily="34" charset="-122"/>
                <a:ea typeface="微软雅黑" pitchFamily="34" charset="-122"/>
              </a:rPr>
              <a:t>单击此处添加文字内容</a:t>
            </a:r>
          </a:p>
        </p:txBody>
      </p:sp>
      <p:sp>
        <p:nvSpPr>
          <p:cNvPr id="120" name="TextBox 133"/>
          <p:cNvSpPr txBox="1"/>
          <p:nvPr/>
        </p:nvSpPr>
        <p:spPr>
          <a:xfrm>
            <a:off x="854069" y="4722104"/>
            <a:ext cx="1980028" cy="867929"/>
          </a:xfrm>
          <a:prstGeom prst="rect">
            <a:avLst/>
          </a:prstGeom>
          <a:noFill/>
        </p:spPr>
        <p:txBody>
          <a:bodyPr wrap="none" rtlCol="0">
            <a:spAutoFit/>
          </a:bodyPr>
          <a:lstStyle/>
          <a:p>
            <a:pPr algn="r">
              <a:lnSpc>
                <a:spcPct val="120000"/>
              </a:lnSpc>
            </a:pPr>
            <a:r>
              <a:rPr lang="zh-CN" altLang="en-US" sz="1400" dirty="0">
                <a:solidFill>
                  <a:schemeClr val="tx1">
                    <a:lumMod val="75000"/>
                    <a:lumOff val="25000"/>
                  </a:schemeClr>
                </a:solidFill>
                <a:latin typeface="微软雅黑" pitchFamily="34" charset="-122"/>
                <a:ea typeface="微软雅黑" pitchFamily="34" charset="-122"/>
              </a:rPr>
              <a:t>单击此处添加文字内容</a:t>
            </a:r>
            <a:endParaRPr lang="en-US" altLang="zh-CN" sz="1400" dirty="0">
              <a:solidFill>
                <a:schemeClr val="tx1">
                  <a:lumMod val="75000"/>
                  <a:lumOff val="25000"/>
                </a:schemeClr>
              </a:solidFill>
              <a:latin typeface="微软雅黑" pitchFamily="34" charset="-122"/>
              <a:ea typeface="微软雅黑" pitchFamily="34" charset="-122"/>
            </a:endParaRPr>
          </a:p>
          <a:p>
            <a:pPr algn="r">
              <a:lnSpc>
                <a:spcPct val="120000"/>
              </a:lnSpc>
            </a:pPr>
            <a:r>
              <a:rPr lang="zh-CN" altLang="en-US" sz="1400" dirty="0">
                <a:solidFill>
                  <a:schemeClr val="tx1">
                    <a:lumMod val="75000"/>
                    <a:lumOff val="25000"/>
                  </a:schemeClr>
                </a:solidFill>
                <a:latin typeface="微软雅黑" pitchFamily="34" charset="-122"/>
                <a:ea typeface="微软雅黑" pitchFamily="34" charset="-122"/>
              </a:rPr>
              <a:t>单击此处添加文字内容</a:t>
            </a:r>
            <a:endParaRPr lang="en-US" altLang="zh-CN" sz="1400" dirty="0">
              <a:solidFill>
                <a:schemeClr val="tx1">
                  <a:lumMod val="75000"/>
                  <a:lumOff val="25000"/>
                </a:schemeClr>
              </a:solidFill>
              <a:latin typeface="微软雅黑" pitchFamily="34" charset="-122"/>
              <a:ea typeface="微软雅黑" pitchFamily="34" charset="-122"/>
            </a:endParaRPr>
          </a:p>
          <a:p>
            <a:pPr algn="r">
              <a:lnSpc>
                <a:spcPct val="120000"/>
              </a:lnSpc>
            </a:pPr>
            <a:r>
              <a:rPr lang="zh-CN" altLang="en-US" sz="1400" dirty="0">
                <a:solidFill>
                  <a:schemeClr val="tx1">
                    <a:lumMod val="75000"/>
                    <a:lumOff val="25000"/>
                  </a:schemeClr>
                </a:solidFill>
                <a:latin typeface="微软雅黑" pitchFamily="34" charset="-122"/>
                <a:ea typeface="微软雅黑" pitchFamily="34" charset="-122"/>
              </a:rPr>
              <a:t>单击此处添加文字内容</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extLst>
      <p:ext uri="{BB962C8B-B14F-4D97-AF65-F5344CB8AC3E}">
        <p14:creationId xmlns:p14="http://schemas.microsoft.com/office/powerpoint/2010/main" xmlns="" val="1902917927"/>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400" fill="hold"/>
                                        <p:tgtEl>
                                          <p:spTgt spid="71"/>
                                        </p:tgtEl>
                                        <p:attrNameLst>
                                          <p:attrName>ppt_x</p:attrName>
                                        </p:attrNameLst>
                                      </p:cBhvr>
                                      <p:tavLst>
                                        <p:tav tm="0">
                                          <p:val>
                                            <p:strVal val="#ppt_x"/>
                                          </p:val>
                                        </p:tav>
                                        <p:tav tm="100000">
                                          <p:val>
                                            <p:strVal val="#ppt_x"/>
                                          </p:val>
                                        </p:tav>
                                      </p:tavLst>
                                    </p:anim>
                                    <p:anim calcmode="lin" valueType="num">
                                      <p:cBhvr additive="base">
                                        <p:cTn id="8" dur="400" fill="hold"/>
                                        <p:tgtEl>
                                          <p:spTgt spid="71"/>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additive="base">
                                        <p:cTn id="11" dur="400" fill="hold"/>
                                        <p:tgtEl>
                                          <p:spTgt spid="91"/>
                                        </p:tgtEl>
                                        <p:attrNameLst>
                                          <p:attrName>ppt_x</p:attrName>
                                        </p:attrNameLst>
                                      </p:cBhvr>
                                      <p:tavLst>
                                        <p:tav tm="0">
                                          <p:val>
                                            <p:strVal val="#ppt_x"/>
                                          </p:val>
                                        </p:tav>
                                        <p:tav tm="100000">
                                          <p:val>
                                            <p:strVal val="#ppt_x"/>
                                          </p:val>
                                        </p:tav>
                                      </p:tavLst>
                                    </p:anim>
                                    <p:anim calcmode="lin" valueType="num">
                                      <p:cBhvr additive="base">
                                        <p:cTn id="12" dur="400" fill="hold"/>
                                        <p:tgtEl>
                                          <p:spTgt spid="91"/>
                                        </p:tgtEl>
                                        <p:attrNameLst>
                                          <p:attrName>ppt_y</p:attrName>
                                        </p:attrNameLst>
                                      </p:cBhvr>
                                      <p:tavLst>
                                        <p:tav tm="0">
                                          <p:val>
                                            <p:strVal val="0-#ppt_h/2"/>
                                          </p:val>
                                        </p:tav>
                                        <p:tav tm="100000">
                                          <p:val>
                                            <p:strVal val="#ppt_y"/>
                                          </p:val>
                                        </p:tav>
                                      </p:tavLst>
                                    </p:anim>
                                  </p:childTnLst>
                                </p:cTn>
                              </p:par>
                            </p:childTnLst>
                          </p:cTn>
                        </p:par>
                        <p:par>
                          <p:cTn id="13" fill="hold">
                            <p:stCondLst>
                              <p:cond delay="400"/>
                            </p:stCondLst>
                            <p:childTnLst>
                              <p:par>
                                <p:cTn id="14" presetID="53" presetClass="entr" presetSubtype="16" fill="hold" grpId="0" nodeType="afterEffect">
                                  <p:stCondLst>
                                    <p:cond delay="0"/>
                                  </p:stCondLst>
                                  <p:childTnLst>
                                    <p:set>
                                      <p:cBhvr>
                                        <p:cTn id="15" dur="1" fill="hold">
                                          <p:stCondLst>
                                            <p:cond delay="0"/>
                                          </p:stCondLst>
                                        </p:cTn>
                                        <p:tgtEl>
                                          <p:spTgt spid="120"/>
                                        </p:tgtEl>
                                        <p:attrNameLst>
                                          <p:attrName>style.visibility</p:attrName>
                                        </p:attrNameLst>
                                      </p:cBhvr>
                                      <p:to>
                                        <p:strVal val="visible"/>
                                      </p:to>
                                    </p:set>
                                    <p:anim calcmode="lin" valueType="num">
                                      <p:cBhvr>
                                        <p:cTn id="16" dur="300" fill="hold"/>
                                        <p:tgtEl>
                                          <p:spTgt spid="120"/>
                                        </p:tgtEl>
                                        <p:attrNameLst>
                                          <p:attrName>ppt_w</p:attrName>
                                        </p:attrNameLst>
                                      </p:cBhvr>
                                      <p:tavLst>
                                        <p:tav tm="0">
                                          <p:val>
                                            <p:fltVal val="0"/>
                                          </p:val>
                                        </p:tav>
                                        <p:tav tm="100000">
                                          <p:val>
                                            <p:strVal val="#ppt_w"/>
                                          </p:val>
                                        </p:tav>
                                      </p:tavLst>
                                    </p:anim>
                                    <p:anim calcmode="lin" valueType="num">
                                      <p:cBhvr>
                                        <p:cTn id="17" dur="300" fill="hold"/>
                                        <p:tgtEl>
                                          <p:spTgt spid="120"/>
                                        </p:tgtEl>
                                        <p:attrNameLst>
                                          <p:attrName>ppt_h</p:attrName>
                                        </p:attrNameLst>
                                      </p:cBhvr>
                                      <p:tavLst>
                                        <p:tav tm="0">
                                          <p:val>
                                            <p:fltVal val="0"/>
                                          </p:val>
                                        </p:tav>
                                        <p:tav tm="100000">
                                          <p:val>
                                            <p:strVal val="#ppt_h"/>
                                          </p:val>
                                        </p:tav>
                                      </p:tavLst>
                                    </p:anim>
                                    <p:animEffect transition="in" filter="fade">
                                      <p:cBhvr>
                                        <p:cTn id="18" dur="300"/>
                                        <p:tgtEl>
                                          <p:spTgt spid="120"/>
                                        </p:tgtEl>
                                      </p:cBhvr>
                                    </p:animEffect>
                                  </p:childTnLst>
                                </p:cTn>
                              </p:par>
                            </p:childTnLst>
                          </p:cTn>
                        </p:par>
                        <p:par>
                          <p:cTn id="19" fill="hold">
                            <p:stCondLst>
                              <p:cond delay="700"/>
                            </p:stCondLst>
                            <p:childTnLst>
                              <p:par>
                                <p:cTn id="20" presetID="2" presetClass="entr" presetSubtype="1" fill="hold" nodeType="afterEffect">
                                  <p:stCondLst>
                                    <p:cond delay="0"/>
                                  </p:stCondLst>
                                  <p:childTnLst>
                                    <p:set>
                                      <p:cBhvr>
                                        <p:cTn id="21" dur="1" fill="hold">
                                          <p:stCondLst>
                                            <p:cond delay="0"/>
                                          </p:stCondLst>
                                        </p:cTn>
                                        <p:tgtEl>
                                          <p:spTgt spid="75"/>
                                        </p:tgtEl>
                                        <p:attrNameLst>
                                          <p:attrName>style.visibility</p:attrName>
                                        </p:attrNameLst>
                                      </p:cBhvr>
                                      <p:to>
                                        <p:strVal val="visible"/>
                                      </p:to>
                                    </p:set>
                                    <p:anim calcmode="lin" valueType="num">
                                      <p:cBhvr additive="base">
                                        <p:cTn id="22" dur="400" fill="hold"/>
                                        <p:tgtEl>
                                          <p:spTgt spid="75"/>
                                        </p:tgtEl>
                                        <p:attrNameLst>
                                          <p:attrName>ppt_x</p:attrName>
                                        </p:attrNameLst>
                                      </p:cBhvr>
                                      <p:tavLst>
                                        <p:tav tm="0">
                                          <p:val>
                                            <p:strVal val="#ppt_x"/>
                                          </p:val>
                                        </p:tav>
                                        <p:tav tm="100000">
                                          <p:val>
                                            <p:strVal val="#ppt_x"/>
                                          </p:val>
                                        </p:tav>
                                      </p:tavLst>
                                    </p:anim>
                                    <p:anim calcmode="lin" valueType="num">
                                      <p:cBhvr additive="base">
                                        <p:cTn id="23" dur="400" fill="hold"/>
                                        <p:tgtEl>
                                          <p:spTgt spid="75"/>
                                        </p:tgtEl>
                                        <p:attrNameLst>
                                          <p:attrName>ppt_y</p:attrName>
                                        </p:attrNameLst>
                                      </p:cBhvr>
                                      <p:tavLst>
                                        <p:tav tm="0">
                                          <p:val>
                                            <p:strVal val="0-#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11"/>
                                        </p:tgtEl>
                                        <p:attrNameLst>
                                          <p:attrName>style.visibility</p:attrName>
                                        </p:attrNameLst>
                                      </p:cBhvr>
                                      <p:to>
                                        <p:strVal val="visible"/>
                                      </p:to>
                                    </p:set>
                                    <p:anim calcmode="lin" valueType="num">
                                      <p:cBhvr additive="base">
                                        <p:cTn id="26" dur="400" fill="hold"/>
                                        <p:tgtEl>
                                          <p:spTgt spid="111"/>
                                        </p:tgtEl>
                                        <p:attrNameLst>
                                          <p:attrName>ppt_x</p:attrName>
                                        </p:attrNameLst>
                                      </p:cBhvr>
                                      <p:tavLst>
                                        <p:tav tm="0">
                                          <p:val>
                                            <p:strVal val="#ppt_x"/>
                                          </p:val>
                                        </p:tav>
                                        <p:tav tm="100000">
                                          <p:val>
                                            <p:strVal val="#ppt_x"/>
                                          </p:val>
                                        </p:tav>
                                      </p:tavLst>
                                    </p:anim>
                                    <p:anim calcmode="lin" valueType="num">
                                      <p:cBhvr additive="base">
                                        <p:cTn id="27" dur="400" fill="hold"/>
                                        <p:tgtEl>
                                          <p:spTgt spid="111"/>
                                        </p:tgtEl>
                                        <p:attrNameLst>
                                          <p:attrName>ppt_y</p:attrName>
                                        </p:attrNameLst>
                                      </p:cBhvr>
                                      <p:tavLst>
                                        <p:tav tm="0">
                                          <p:val>
                                            <p:strVal val="1+#ppt_h/2"/>
                                          </p:val>
                                        </p:tav>
                                        <p:tav tm="100000">
                                          <p:val>
                                            <p:strVal val="#ppt_y"/>
                                          </p:val>
                                        </p:tav>
                                      </p:tavLst>
                                    </p:anim>
                                  </p:childTnLst>
                                </p:cTn>
                              </p:par>
                            </p:childTnLst>
                          </p:cTn>
                        </p:par>
                        <p:par>
                          <p:cTn id="28" fill="hold">
                            <p:stCondLst>
                              <p:cond delay="1100"/>
                            </p:stCondLst>
                            <p:childTnLst>
                              <p:par>
                                <p:cTn id="29" presetID="53" presetClass="entr" presetSubtype="16" fill="hold" grpId="0" nodeType="afterEffect">
                                  <p:stCondLst>
                                    <p:cond delay="0"/>
                                  </p:stCondLst>
                                  <p:childTnLst>
                                    <p:set>
                                      <p:cBhvr>
                                        <p:cTn id="30" dur="1" fill="hold">
                                          <p:stCondLst>
                                            <p:cond delay="0"/>
                                          </p:stCondLst>
                                        </p:cTn>
                                        <p:tgtEl>
                                          <p:spTgt spid="115"/>
                                        </p:tgtEl>
                                        <p:attrNameLst>
                                          <p:attrName>style.visibility</p:attrName>
                                        </p:attrNameLst>
                                      </p:cBhvr>
                                      <p:to>
                                        <p:strVal val="visible"/>
                                      </p:to>
                                    </p:set>
                                    <p:anim calcmode="lin" valueType="num">
                                      <p:cBhvr>
                                        <p:cTn id="31" dur="300" fill="hold"/>
                                        <p:tgtEl>
                                          <p:spTgt spid="115"/>
                                        </p:tgtEl>
                                        <p:attrNameLst>
                                          <p:attrName>ppt_w</p:attrName>
                                        </p:attrNameLst>
                                      </p:cBhvr>
                                      <p:tavLst>
                                        <p:tav tm="0">
                                          <p:val>
                                            <p:fltVal val="0"/>
                                          </p:val>
                                        </p:tav>
                                        <p:tav tm="100000">
                                          <p:val>
                                            <p:strVal val="#ppt_w"/>
                                          </p:val>
                                        </p:tav>
                                      </p:tavLst>
                                    </p:anim>
                                    <p:anim calcmode="lin" valueType="num">
                                      <p:cBhvr>
                                        <p:cTn id="32" dur="300" fill="hold"/>
                                        <p:tgtEl>
                                          <p:spTgt spid="115"/>
                                        </p:tgtEl>
                                        <p:attrNameLst>
                                          <p:attrName>ppt_h</p:attrName>
                                        </p:attrNameLst>
                                      </p:cBhvr>
                                      <p:tavLst>
                                        <p:tav tm="0">
                                          <p:val>
                                            <p:fltVal val="0"/>
                                          </p:val>
                                        </p:tav>
                                        <p:tav tm="100000">
                                          <p:val>
                                            <p:strVal val="#ppt_h"/>
                                          </p:val>
                                        </p:tav>
                                      </p:tavLst>
                                    </p:anim>
                                    <p:animEffect transition="in" filter="fade">
                                      <p:cBhvr>
                                        <p:cTn id="33" dur="300"/>
                                        <p:tgtEl>
                                          <p:spTgt spid="115"/>
                                        </p:tgtEl>
                                      </p:cBhvr>
                                    </p:animEffect>
                                  </p:childTnLst>
                                </p:cTn>
                              </p:par>
                            </p:childTnLst>
                          </p:cTn>
                        </p:par>
                        <p:par>
                          <p:cTn id="34" fill="hold">
                            <p:stCondLst>
                              <p:cond delay="1400"/>
                            </p:stCondLst>
                            <p:childTnLst>
                              <p:par>
                                <p:cTn id="35" presetID="2" presetClass="entr" presetSubtype="1" fill="hold" nodeType="afterEffect">
                                  <p:stCondLst>
                                    <p:cond delay="0"/>
                                  </p:stCondLst>
                                  <p:childTnLst>
                                    <p:set>
                                      <p:cBhvr>
                                        <p:cTn id="36" dur="1" fill="hold">
                                          <p:stCondLst>
                                            <p:cond delay="0"/>
                                          </p:stCondLst>
                                        </p:cTn>
                                        <p:tgtEl>
                                          <p:spTgt spid="95"/>
                                        </p:tgtEl>
                                        <p:attrNameLst>
                                          <p:attrName>style.visibility</p:attrName>
                                        </p:attrNameLst>
                                      </p:cBhvr>
                                      <p:to>
                                        <p:strVal val="visible"/>
                                      </p:to>
                                    </p:set>
                                    <p:anim calcmode="lin" valueType="num">
                                      <p:cBhvr additive="base">
                                        <p:cTn id="37" dur="400" fill="hold"/>
                                        <p:tgtEl>
                                          <p:spTgt spid="95"/>
                                        </p:tgtEl>
                                        <p:attrNameLst>
                                          <p:attrName>ppt_x</p:attrName>
                                        </p:attrNameLst>
                                      </p:cBhvr>
                                      <p:tavLst>
                                        <p:tav tm="0">
                                          <p:val>
                                            <p:strVal val="#ppt_x"/>
                                          </p:val>
                                        </p:tav>
                                        <p:tav tm="100000">
                                          <p:val>
                                            <p:strVal val="#ppt_x"/>
                                          </p:val>
                                        </p:tav>
                                      </p:tavLst>
                                    </p:anim>
                                    <p:anim calcmode="lin" valueType="num">
                                      <p:cBhvr additive="base">
                                        <p:cTn id="38" dur="400" fill="hold"/>
                                        <p:tgtEl>
                                          <p:spTgt spid="95"/>
                                        </p:tgtEl>
                                        <p:attrNameLst>
                                          <p:attrName>ppt_y</p:attrName>
                                        </p:attrNameLst>
                                      </p:cBhvr>
                                      <p:tavLst>
                                        <p:tav tm="0">
                                          <p:val>
                                            <p:strVal val="0-#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78"/>
                                        </p:tgtEl>
                                        <p:attrNameLst>
                                          <p:attrName>style.visibility</p:attrName>
                                        </p:attrNameLst>
                                      </p:cBhvr>
                                      <p:to>
                                        <p:strVal val="visible"/>
                                      </p:to>
                                    </p:set>
                                    <p:anim calcmode="lin" valueType="num">
                                      <p:cBhvr additive="base">
                                        <p:cTn id="41" dur="400" fill="hold"/>
                                        <p:tgtEl>
                                          <p:spTgt spid="78"/>
                                        </p:tgtEl>
                                        <p:attrNameLst>
                                          <p:attrName>ppt_x</p:attrName>
                                        </p:attrNameLst>
                                      </p:cBhvr>
                                      <p:tavLst>
                                        <p:tav tm="0">
                                          <p:val>
                                            <p:strVal val="#ppt_x"/>
                                          </p:val>
                                        </p:tav>
                                        <p:tav tm="100000">
                                          <p:val>
                                            <p:strVal val="#ppt_x"/>
                                          </p:val>
                                        </p:tav>
                                      </p:tavLst>
                                    </p:anim>
                                    <p:anim calcmode="lin" valueType="num">
                                      <p:cBhvr additive="base">
                                        <p:cTn id="42" dur="400" fill="hold"/>
                                        <p:tgtEl>
                                          <p:spTgt spid="78"/>
                                        </p:tgtEl>
                                        <p:attrNameLst>
                                          <p:attrName>ppt_y</p:attrName>
                                        </p:attrNameLst>
                                      </p:cBhvr>
                                      <p:tavLst>
                                        <p:tav tm="0">
                                          <p:val>
                                            <p:strVal val="1+#ppt_h/2"/>
                                          </p:val>
                                        </p:tav>
                                        <p:tav tm="100000">
                                          <p:val>
                                            <p:strVal val="#ppt_y"/>
                                          </p:val>
                                        </p:tav>
                                      </p:tavLst>
                                    </p:anim>
                                  </p:childTnLst>
                                </p:cTn>
                              </p:par>
                            </p:childTnLst>
                          </p:cTn>
                        </p:par>
                        <p:par>
                          <p:cTn id="43" fill="hold">
                            <p:stCondLst>
                              <p:cond delay="1800"/>
                            </p:stCondLst>
                            <p:childTnLst>
                              <p:par>
                                <p:cTn id="44" presetID="53" presetClass="entr" presetSubtype="16" fill="hold" grpId="0" nodeType="afterEffect">
                                  <p:stCondLst>
                                    <p:cond delay="0"/>
                                  </p:stCondLst>
                                  <p:childTnLst>
                                    <p:set>
                                      <p:cBhvr>
                                        <p:cTn id="45" dur="1" fill="hold">
                                          <p:stCondLst>
                                            <p:cond delay="0"/>
                                          </p:stCondLst>
                                        </p:cTn>
                                        <p:tgtEl>
                                          <p:spTgt spid="119"/>
                                        </p:tgtEl>
                                        <p:attrNameLst>
                                          <p:attrName>style.visibility</p:attrName>
                                        </p:attrNameLst>
                                      </p:cBhvr>
                                      <p:to>
                                        <p:strVal val="visible"/>
                                      </p:to>
                                    </p:set>
                                    <p:anim calcmode="lin" valueType="num">
                                      <p:cBhvr>
                                        <p:cTn id="46" dur="300" fill="hold"/>
                                        <p:tgtEl>
                                          <p:spTgt spid="119"/>
                                        </p:tgtEl>
                                        <p:attrNameLst>
                                          <p:attrName>ppt_w</p:attrName>
                                        </p:attrNameLst>
                                      </p:cBhvr>
                                      <p:tavLst>
                                        <p:tav tm="0">
                                          <p:val>
                                            <p:fltVal val="0"/>
                                          </p:val>
                                        </p:tav>
                                        <p:tav tm="100000">
                                          <p:val>
                                            <p:strVal val="#ppt_w"/>
                                          </p:val>
                                        </p:tav>
                                      </p:tavLst>
                                    </p:anim>
                                    <p:anim calcmode="lin" valueType="num">
                                      <p:cBhvr>
                                        <p:cTn id="47" dur="300" fill="hold"/>
                                        <p:tgtEl>
                                          <p:spTgt spid="119"/>
                                        </p:tgtEl>
                                        <p:attrNameLst>
                                          <p:attrName>ppt_h</p:attrName>
                                        </p:attrNameLst>
                                      </p:cBhvr>
                                      <p:tavLst>
                                        <p:tav tm="0">
                                          <p:val>
                                            <p:fltVal val="0"/>
                                          </p:val>
                                        </p:tav>
                                        <p:tav tm="100000">
                                          <p:val>
                                            <p:strVal val="#ppt_h"/>
                                          </p:val>
                                        </p:tav>
                                      </p:tavLst>
                                    </p:anim>
                                    <p:animEffect transition="in" filter="fade">
                                      <p:cBhvr>
                                        <p:cTn id="48" dur="300"/>
                                        <p:tgtEl>
                                          <p:spTgt spid="119"/>
                                        </p:tgtEl>
                                      </p:cBhvr>
                                    </p:animEffect>
                                  </p:childTnLst>
                                </p:cTn>
                              </p:par>
                            </p:childTnLst>
                          </p:cTn>
                        </p:par>
                        <p:par>
                          <p:cTn id="49" fill="hold">
                            <p:stCondLst>
                              <p:cond delay="2100"/>
                            </p:stCondLst>
                            <p:childTnLst>
                              <p:par>
                                <p:cTn id="50" presetID="2" presetClass="entr" presetSubtype="1" fill="hold" nodeType="afterEffect">
                                  <p:stCondLst>
                                    <p:cond delay="0"/>
                                  </p:stCondLst>
                                  <p:childTnLst>
                                    <p:set>
                                      <p:cBhvr>
                                        <p:cTn id="51" dur="1" fill="hold">
                                          <p:stCondLst>
                                            <p:cond delay="0"/>
                                          </p:stCondLst>
                                        </p:cTn>
                                        <p:tgtEl>
                                          <p:spTgt spid="81"/>
                                        </p:tgtEl>
                                        <p:attrNameLst>
                                          <p:attrName>style.visibility</p:attrName>
                                        </p:attrNameLst>
                                      </p:cBhvr>
                                      <p:to>
                                        <p:strVal val="visible"/>
                                      </p:to>
                                    </p:set>
                                    <p:anim calcmode="lin" valueType="num">
                                      <p:cBhvr additive="base">
                                        <p:cTn id="52" dur="400" fill="hold"/>
                                        <p:tgtEl>
                                          <p:spTgt spid="81"/>
                                        </p:tgtEl>
                                        <p:attrNameLst>
                                          <p:attrName>ppt_x</p:attrName>
                                        </p:attrNameLst>
                                      </p:cBhvr>
                                      <p:tavLst>
                                        <p:tav tm="0">
                                          <p:val>
                                            <p:strVal val="#ppt_x"/>
                                          </p:val>
                                        </p:tav>
                                        <p:tav tm="100000">
                                          <p:val>
                                            <p:strVal val="#ppt_x"/>
                                          </p:val>
                                        </p:tav>
                                      </p:tavLst>
                                    </p:anim>
                                    <p:anim calcmode="lin" valueType="num">
                                      <p:cBhvr additive="base">
                                        <p:cTn id="53" dur="400" fill="hold"/>
                                        <p:tgtEl>
                                          <p:spTgt spid="81"/>
                                        </p:tgtEl>
                                        <p:attrNameLst>
                                          <p:attrName>ppt_y</p:attrName>
                                        </p:attrNameLst>
                                      </p:cBhvr>
                                      <p:tavLst>
                                        <p:tav tm="0">
                                          <p:val>
                                            <p:strVal val="0-#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107"/>
                                        </p:tgtEl>
                                        <p:attrNameLst>
                                          <p:attrName>style.visibility</p:attrName>
                                        </p:attrNameLst>
                                      </p:cBhvr>
                                      <p:to>
                                        <p:strVal val="visible"/>
                                      </p:to>
                                    </p:set>
                                    <p:anim calcmode="lin" valueType="num">
                                      <p:cBhvr additive="base">
                                        <p:cTn id="56" dur="400" fill="hold"/>
                                        <p:tgtEl>
                                          <p:spTgt spid="107"/>
                                        </p:tgtEl>
                                        <p:attrNameLst>
                                          <p:attrName>ppt_x</p:attrName>
                                        </p:attrNameLst>
                                      </p:cBhvr>
                                      <p:tavLst>
                                        <p:tav tm="0">
                                          <p:val>
                                            <p:strVal val="#ppt_x"/>
                                          </p:val>
                                        </p:tav>
                                        <p:tav tm="100000">
                                          <p:val>
                                            <p:strVal val="#ppt_x"/>
                                          </p:val>
                                        </p:tav>
                                      </p:tavLst>
                                    </p:anim>
                                    <p:anim calcmode="lin" valueType="num">
                                      <p:cBhvr additive="base">
                                        <p:cTn id="57" dur="400" fill="hold"/>
                                        <p:tgtEl>
                                          <p:spTgt spid="107"/>
                                        </p:tgtEl>
                                        <p:attrNameLst>
                                          <p:attrName>ppt_y</p:attrName>
                                        </p:attrNameLst>
                                      </p:cBhvr>
                                      <p:tavLst>
                                        <p:tav tm="0">
                                          <p:val>
                                            <p:strVal val="1+#ppt_h/2"/>
                                          </p:val>
                                        </p:tav>
                                        <p:tav tm="100000">
                                          <p:val>
                                            <p:strVal val="#ppt_y"/>
                                          </p:val>
                                        </p:tav>
                                      </p:tavLst>
                                    </p:anim>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116"/>
                                        </p:tgtEl>
                                        <p:attrNameLst>
                                          <p:attrName>style.visibility</p:attrName>
                                        </p:attrNameLst>
                                      </p:cBhvr>
                                      <p:to>
                                        <p:strVal val="visible"/>
                                      </p:to>
                                    </p:set>
                                    <p:anim calcmode="lin" valueType="num">
                                      <p:cBhvr>
                                        <p:cTn id="61" dur="300" fill="hold"/>
                                        <p:tgtEl>
                                          <p:spTgt spid="116"/>
                                        </p:tgtEl>
                                        <p:attrNameLst>
                                          <p:attrName>ppt_w</p:attrName>
                                        </p:attrNameLst>
                                      </p:cBhvr>
                                      <p:tavLst>
                                        <p:tav tm="0">
                                          <p:val>
                                            <p:fltVal val="0"/>
                                          </p:val>
                                        </p:tav>
                                        <p:tav tm="100000">
                                          <p:val>
                                            <p:strVal val="#ppt_w"/>
                                          </p:val>
                                        </p:tav>
                                      </p:tavLst>
                                    </p:anim>
                                    <p:anim calcmode="lin" valueType="num">
                                      <p:cBhvr>
                                        <p:cTn id="62" dur="300" fill="hold"/>
                                        <p:tgtEl>
                                          <p:spTgt spid="116"/>
                                        </p:tgtEl>
                                        <p:attrNameLst>
                                          <p:attrName>ppt_h</p:attrName>
                                        </p:attrNameLst>
                                      </p:cBhvr>
                                      <p:tavLst>
                                        <p:tav tm="0">
                                          <p:val>
                                            <p:fltVal val="0"/>
                                          </p:val>
                                        </p:tav>
                                        <p:tav tm="100000">
                                          <p:val>
                                            <p:strVal val="#ppt_h"/>
                                          </p:val>
                                        </p:tav>
                                      </p:tavLst>
                                    </p:anim>
                                    <p:animEffect transition="in" filter="fade">
                                      <p:cBhvr>
                                        <p:cTn id="63" dur="300"/>
                                        <p:tgtEl>
                                          <p:spTgt spid="116"/>
                                        </p:tgtEl>
                                      </p:cBhvr>
                                    </p:animEffect>
                                  </p:childTnLst>
                                </p:cTn>
                              </p:par>
                            </p:childTnLst>
                          </p:cTn>
                        </p:par>
                        <p:par>
                          <p:cTn id="64" fill="hold">
                            <p:stCondLst>
                              <p:cond delay="2800"/>
                            </p:stCondLst>
                            <p:childTnLst>
                              <p:par>
                                <p:cTn id="65" presetID="2" presetClass="entr" presetSubtype="1" fill="hold" nodeType="afterEffect">
                                  <p:stCondLst>
                                    <p:cond delay="0"/>
                                  </p:stCondLst>
                                  <p:childTnLst>
                                    <p:set>
                                      <p:cBhvr>
                                        <p:cTn id="66" dur="1" fill="hold">
                                          <p:stCondLst>
                                            <p:cond delay="0"/>
                                          </p:stCondLst>
                                        </p:cTn>
                                        <p:tgtEl>
                                          <p:spTgt spid="99"/>
                                        </p:tgtEl>
                                        <p:attrNameLst>
                                          <p:attrName>style.visibility</p:attrName>
                                        </p:attrNameLst>
                                      </p:cBhvr>
                                      <p:to>
                                        <p:strVal val="visible"/>
                                      </p:to>
                                    </p:set>
                                    <p:anim calcmode="lin" valueType="num">
                                      <p:cBhvr additive="base">
                                        <p:cTn id="67" dur="400" fill="hold"/>
                                        <p:tgtEl>
                                          <p:spTgt spid="99"/>
                                        </p:tgtEl>
                                        <p:attrNameLst>
                                          <p:attrName>ppt_x</p:attrName>
                                        </p:attrNameLst>
                                      </p:cBhvr>
                                      <p:tavLst>
                                        <p:tav tm="0">
                                          <p:val>
                                            <p:strVal val="#ppt_x"/>
                                          </p:val>
                                        </p:tav>
                                        <p:tav tm="100000">
                                          <p:val>
                                            <p:strVal val="#ppt_x"/>
                                          </p:val>
                                        </p:tav>
                                      </p:tavLst>
                                    </p:anim>
                                    <p:anim calcmode="lin" valueType="num">
                                      <p:cBhvr additive="base">
                                        <p:cTn id="68" dur="400" fill="hold"/>
                                        <p:tgtEl>
                                          <p:spTgt spid="99"/>
                                        </p:tgtEl>
                                        <p:attrNameLst>
                                          <p:attrName>ppt_y</p:attrName>
                                        </p:attrNameLst>
                                      </p:cBhvr>
                                      <p:tavLst>
                                        <p:tav tm="0">
                                          <p:val>
                                            <p:strVal val="0-#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84"/>
                                        </p:tgtEl>
                                        <p:attrNameLst>
                                          <p:attrName>style.visibility</p:attrName>
                                        </p:attrNameLst>
                                      </p:cBhvr>
                                      <p:to>
                                        <p:strVal val="visible"/>
                                      </p:to>
                                    </p:set>
                                    <p:anim calcmode="lin" valueType="num">
                                      <p:cBhvr additive="base">
                                        <p:cTn id="71" dur="400" fill="hold"/>
                                        <p:tgtEl>
                                          <p:spTgt spid="84"/>
                                        </p:tgtEl>
                                        <p:attrNameLst>
                                          <p:attrName>ppt_x</p:attrName>
                                        </p:attrNameLst>
                                      </p:cBhvr>
                                      <p:tavLst>
                                        <p:tav tm="0">
                                          <p:val>
                                            <p:strVal val="#ppt_x"/>
                                          </p:val>
                                        </p:tav>
                                        <p:tav tm="100000">
                                          <p:val>
                                            <p:strVal val="#ppt_x"/>
                                          </p:val>
                                        </p:tav>
                                      </p:tavLst>
                                    </p:anim>
                                    <p:anim calcmode="lin" valueType="num">
                                      <p:cBhvr additive="base">
                                        <p:cTn id="72" dur="400" fill="hold"/>
                                        <p:tgtEl>
                                          <p:spTgt spid="84"/>
                                        </p:tgtEl>
                                        <p:attrNameLst>
                                          <p:attrName>ppt_y</p:attrName>
                                        </p:attrNameLst>
                                      </p:cBhvr>
                                      <p:tavLst>
                                        <p:tav tm="0">
                                          <p:val>
                                            <p:strVal val="1+#ppt_h/2"/>
                                          </p:val>
                                        </p:tav>
                                        <p:tav tm="100000">
                                          <p:val>
                                            <p:strVal val="#ppt_y"/>
                                          </p:val>
                                        </p:tav>
                                      </p:tavLst>
                                    </p:anim>
                                  </p:childTnLst>
                                </p:cTn>
                              </p:par>
                            </p:childTnLst>
                          </p:cTn>
                        </p:par>
                        <p:par>
                          <p:cTn id="73" fill="hold">
                            <p:stCondLst>
                              <p:cond delay="3200"/>
                            </p:stCondLst>
                            <p:childTnLst>
                              <p:par>
                                <p:cTn id="74" presetID="53" presetClass="entr" presetSubtype="16" fill="hold" grpId="0" nodeType="afterEffect">
                                  <p:stCondLst>
                                    <p:cond delay="0"/>
                                  </p:stCondLst>
                                  <p:childTnLst>
                                    <p:set>
                                      <p:cBhvr>
                                        <p:cTn id="75" dur="1" fill="hold">
                                          <p:stCondLst>
                                            <p:cond delay="0"/>
                                          </p:stCondLst>
                                        </p:cTn>
                                        <p:tgtEl>
                                          <p:spTgt spid="118"/>
                                        </p:tgtEl>
                                        <p:attrNameLst>
                                          <p:attrName>style.visibility</p:attrName>
                                        </p:attrNameLst>
                                      </p:cBhvr>
                                      <p:to>
                                        <p:strVal val="visible"/>
                                      </p:to>
                                    </p:set>
                                    <p:anim calcmode="lin" valueType="num">
                                      <p:cBhvr>
                                        <p:cTn id="76" dur="300" fill="hold"/>
                                        <p:tgtEl>
                                          <p:spTgt spid="118"/>
                                        </p:tgtEl>
                                        <p:attrNameLst>
                                          <p:attrName>ppt_w</p:attrName>
                                        </p:attrNameLst>
                                      </p:cBhvr>
                                      <p:tavLst>
                                        <p:tav tm="0">
                                          <p:val>
                                            <p:fltVal val="0"/>
                                          </p:val>
                                        </p:tav>
                                        <p:tav tm="100000">
                                          <p:val>
                                            <p:strVal val="#ppt_w"/>
                                          </p:val>
                                        </p:tav>
                                      </p:tavLst>
                                    </p:anim>
                                    <p:anim calcmode="lin" valueType="num">
                                      <p:cBhvr>
                                        <p:cTn id="77" dur="300" fill="hold"/>
                                        <p:tgtEl>
                                          <p:spTgt spid="118"/>
                                        </p:tgtEl>
                                        <p:attrNameLst>
                                          <p:attrName>ppt_h</p:attrName>
                                        </p:attrNameLst>
                                      </p:cBhvr>
                                      <p:tavLst>
                                        <p:tav tm="0">
                                          <p:val>
                                            <p:fltVal val="0"/>
                                          </p:val>
                                        </p:tav>
                                        <p:tav tm="100000">
                                          <p:val>
                                            <p:strVal val="#ppt_h"/>
                                          </p:val>
                                        </p:tav>
                                      </p:tavLst>
                                    </p:anim>
                                    <p:animEffect transition="in" filter="fade">
                                      <p:cBhvr>
                                        <p:cTn id="78" dur="300"/>
                                        <p:tgtEl>
                                          <p:spTgt spid="118"/>
                                        </p:tgtEl>
                                      </p:cBhvr>
                                    </p:animEffect>
                                  </p:childTnLst>
                                </p:cTn>
                              </p:par>
                            </p:childTnLst>
                          </p:cTn>
                        </p:par>
                        <p:par>
                          <p:cTn id="79" fill="hold">
                            <p:stCondLst>
                              <p:cond delay="3500"/>
                            </p:stCondLst>
                            <p:childTnLst>
                              <p:par>
                                <p:cTn id="80" presetID="2" presetClass="entr" presetSubtype="1" fill="hold" nodeType="afterEffect">
                                  <p:stCondLst>
                                    <p:cond delay="0"/>
                                  </p:stCondLst>
                                  <p:childTnLst>
                                    <p:set>
                                      <p:cBhvr>
                                        <p:cTn id="81" dur="1" fill="hold">
                                          <p:stCondLst>
                                            <p:cond delay="0"/>
                                          </p:stCondLst>
                                        </p:cTn>
                                        <p:tgtEl>
                                          <p:spTgt spid="87"/>
                                        </p:tgtEl>
                                        <p:attrNameLst>
                                          <p:attrName>style.visibility</p:attrName>
                                        </p:attrNameLst>
                                      </p:cBhvr>
                                      <p:to>
                                        <p:strVal val="visible"/>
                                      </p:to>
                                    </p:set>
                                    <p:anim calcmode="lin" valueType="num">
                                      <p:cBhvr additive="base">
                                        <p:cTn id="82" dur="400" fill="hold"/>
                                        <p:tgtEl>
                                          <p:spTgt spid="87"/>
                                        </p:tgtEl>
                                        <p:attrNameLst>
                                          <p:attrName>ppt_x</p:attrName>
                                        </p:attrNameLst>
                                      </p:cBhvr>
                                      <p:tavLst>
                                        <p:tav tm="0">
                                          <p:val>
                                            <p:strVal val="#ppt_x"/>
                                          </p:val>
                                        </p:tav>
                                        <p:tav tm="100000">
                                          <p:val>
                                            <p:strVal val="#ppt_x"/>
                                          </p:val>
                                        </p:tav>
                                      </p:tavLst>
                                    </p:anim>
                                    <p:anim calcmode="lin" valueType="num">
                                      <p:cBhvr additive="base">
                                        <p:cTn id="83" dur="400" fill="hold"/>
                                        <p:tgtEl>
                                          <p:spTgt spid="87"/>
                                        </p:tgtEl>
                                        <p:attrNameLst>
                                          <p:attrName>ppt_y</p:attrName>
                                        </p:attrNameLst>
                                      </p:cBhvr>
                                      <p:tavLst>
                                        <p:tav tm="0">
                                          <p:val>
                                            <p:strVal val="0-#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103"/>
                                        </p:tgtEl>
                                        <p:attrNameLst>
                                          <p:attrName>style.visibility</p:attrName>
                                        </p:attrNameLst>
                                      </p:cBhvr>
                                      <p:to>
                                        <p:strVal val="visible"/>
                                      </p:to>
                                    </p:set>
                                    <p:anim calcmode="lin" valueType="num">
                                      <p:cBhvr additive="base">
                                        <p:cTn id="86" dur="400" fill="hold"/>
                                        <p:tgtEl>
                                          <p:spTgt spid="103"/>
                                        </p:tgtEl>
                                        <p:attrNameLst>
                                          <p:attrName>ppt_x</p:attrName>
                                        </p:attrNameLst>
                                      </p:cBhvr>
                                      <p:tavLst>
                                        <p:tav tm="0">
                                          <p:val>
                                            <p:strVal val="#ppt_x"/>
                                          </p:val>
                                        </p:tav>
                                        <p:tav tm="100000">
                                          <p:val>
                                            <p:strVal val="#ppt_x"/>
                                          </p:val>
                                        </p:tav>
                                      </p:tavLst>
                                    </p:anim>
                                    <p:anim calcmode="lin" valueType="num">
                                      <p:cBhvr additive="base">
                                        <p:cTn id="87" dur="400" fill="hold"/>
                                        <p:tgtEl>
                                          <p:spTgt spid="103"/>
                                        </p:tgtEl>
                                        <p:attrNameLst>
                                          <p:attrName>ppt_y</p:attrName>
                                        </p:attrNameLst>
                                      </p:cBhvr>
                                      <p:tavLst>
                                        <p:tav tm="0">
                                          <p:val>
                                            <p:strVal val="1+#ppt_h/2"/>
                                          </p:val>
                                        </p:tav>
                                        <p:tav tm="100000">
                                          <p:val>
                                            <p:strVal val="#ppt_y"/>
                                          </p:val>
                                        </p:tav>
                                      </p:tavLst>
                                    </p:anim>
                                  </p:childTnLst>
                                </p:cTn>
                              </p:par>
                            </p:childTnLst>
                          </p:cTn>
                        </p:par>
                        <p:par>
                          <p:cTn id="88" fill="hold">
                            <p:stCondLst>
                              <p:cond delay="3900"/>
                            </p:stCondLst>
                            <p:childTnLst>
                              <p:par>
                                <p:cTn id="89" presetID="53" presetClass="entr" presetSubtype="16" fill="hold" grpId="0" nodeType="afterEffect">
                                  <p:stCondLst>
                                    <p:cond delay="0"/>
                                  </p:stCondLst>
                                  <p:childTnLst>
                                    <p:set>
                                      <p:cBhvr>
                                        <p:cTn id="90" dur="1" fill="hold">
                                          <p:stCondLst>
                                            <p:cond delay="0"/>
                                          </p:stCondLst>
                                        </p:cTn>
                                        <p:tgtEl>
                                          <p:spTgt spid="117"/>
                                        </p:tgtEl>
                                        <p:attrNameLst>
                                          <p:attrName>style.visibility</p:attrName>
                                        </p:attrNameLst>
                                      </p:cBhvr>
                                      <p:to>
                                        <p:strVal val="visible"/>
                                      </p:to>
                                    </p:set>
                                    <p:anim calcmode="lin" valueType="num">
                                      <p:cBhvr>
                                        <p:cTn id="91" dur="300" fill="hold"/>
                                        <p:tgtEl>
                                          <p:spTgt spid="117"/>
                                        </p:tgtEl>
                                        <p:attrNameLst>
                                          <p:attrName>ppt_w</p:attrName>
                                        </p:attrNameLst>
                                      </p:cBhvr>
                                      <p:tavLst>
                                        <p:tav tm="0">
                                          <p:val>
                                            <p:fltVal val="0"/>
                                          </p:val>
                                        </p:tav>
                                        <p:tav tm="100000">
                                          <p:val>
                                            <p:strVal val="#ppt_w"/>
                                          </p:val>
                                        </p:tav>
                                      </p:tavLst>
                                    </p:anim>
                                    <p:anim calcmode="lin" valueType="num">
                                      <p:cBhvr>
                                        <p:cTn id="92" dur="300" fill="hold"/>
                                        <p:tgtEl>
                                          <p:spTgt spid="117"/>
                                        </p:tgtEl>
                                        <p:attrNameLst>
                                          <p:attrName>ppt_h</p:attrName>
                                        </p:attrNameLst>
                                      </p:cBhvr>
                                      <p:tavLst>
                                        <p:tav tm="0">
                                          <p:val>
                                            <p:fltVal val="0"/>
                                          </p:val>
                                        </p:tav>
                                        <p:tav tm="100000">
                                          <p:val>
                                            <p:strVal val="#ppt_h"/>
                                          </p:val>
                                        </p:tav>
                                      </p:tavLst>
                                    </p:anim>
                                    <p:animEffect transition="in" filter="fade">
                                      <p:cBhvr>
                                        <p:cTn id="93" dur="3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p:bldP spid="116" grpId="0"/>
      <p:bldP spid="117" grpId="0"/>
      <p:bldP spid="118" grpId="0"/>
      <p:bldP spid="119" grpId="0"/>
      <p:bldP spid="1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1"/>
          <p:cNvSpPr/>
          <p:nvPr/>
        </p:nvSpPr>
        <p:spPr>
          <a:xfrm>
            <a:off x="1445853" y="1421329"/>
            <a:ext cx="5924866" cy="960329"/>
          </a:xfrm>
          <a:custGeom>
            <a:avLst/>
            <a:gdLst/>
            <a:ahLst/>
            <a:cxnLst/>
            <a:rect l="l" t="t" r="r" b="b"/>
            <a:pathLst>
              <a:path w="4444228" h="720080">
                <a:moveTo>
                  <a:pt x="0" y="0"/>
                </a:moveTo>
                <a:lnTo>
                  <a:pt x="3893611" y="0"/>
                </a:lnTo>
                <a:lnTo>
                  <a:pt x="4444228" y="720080"/>
                </a:lnTo>
                <a:lnTo>
                  <a:pt x="0" y="72008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8" name="矩形 2"/>
          <p:cNvSpPr/>
          <p:nvPr/>
        </p:nvSpPr>
        <p:spPr>
          <a:xfrm>
            <a:off x="1445855" y="2614373"/>
            <a:ext cx="6838799" cy="960329"/>
          </a:xfrm>
          <a:custGeom>
            <a:avLst/>
            <a:gdLst/>
            <a:ahLst/>
            <a:cxnLst/>
            <a:rect l="l" t="t" r="r" b="b"/>
            <a:pathLst>
              <a:path w="5129767" h="720080">
                <a:moveTo>
                  <a:pt x="0" y="0"/>
                </a:moveTo>
                <a:lnTo>
                  <a:pt x="4579150" y="0"/>
                </a:lnTo>
                <a:lnTo>
                  <a:pt x="5129767" y="720080"/>
                </a:lnTo>
                <a:lnTo>
                  <a:pt x="0" y="72008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29" name="组合 28"/>
          <p:cNvGrpSpPr/>
          <p:nvPr/>
        </p:nvGrpSpPr>
        <p:grpSpPr>
          <a:xfrm>
            <a:off x="1420454" y="1054468"/>
            <a:ext cx="191975" cy="2880987"/>
            <a:chOff x="951179" y="915566"/>
            <a:chExt cx="144000" cy="2160240"/>
          </a:xfrm>
        </p:grpSpPr>
        <p:sp>
          <p:nvSpPr>
            <p:cNvPr id="30" name="椭圆 12"/>
            <p:cNvSpPr/>
            <p:nvPr/>
          </p:nvSpPr>
          <p:spPr>
            <a:xfrm>
              <a:off x="951179" y="915566"/>
              <a:ext cx="144000" cy="2160240"/>
            </a:xfrm>
            <a:custGeom>
              <a:avLst/>
              <a:gdLst/>
              <a:ahLst/>
              <a:cxnLst/>
              <a:rect l="l" t="t" r="r" b="b"/>
              <a:pathLst>
                <a:path w="72694" h="1934394">
                  <a:moveTo>
                    <a:pt x="0" y="0"/>
                  </a:moveTo>
                  <a:cubicBezTo>
                    <a:pt x="43550" y="192819"/>
                    <a:pt x="72694" y="553756"/>
                    <a:pt x="72694" y="967197"/>
                  </a:cubicBezTo>
                  <a:cubicBezTo>
                    <a:pt x="72694" y="1380638"/>
                    <a:pt x="43550" y="1741575"/>
                    <a:pt x="0" y="1934394"/>
                  </a:cubicBezTo>
                  <a:close/>
                </a:path>
              </a:pathLst>
            </a:custGeom>
            <a:gradFill flip="none" rotWithShape="1">
              <a:gsLst>
                <a:gs pos="9000">
                  <a:srgbClr val="000000">
                    <a:alpha val="48627"/>
                  </a:srgbClr>
                </a:gs>
                <a:gs pos="86000">
                  <a:srgbClr val="000000">
                    <a:alpha val="0"/>
                  </a:srgbClr>
                </a:gs>
              </a:gsLst>
              <a:lin ang="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p:cNvCxnSpPr/>
            <p:nvPr/>
          </p:nvCxnSpPr>
          <p:spPr>
            <a:xfrm>
              <a:off x="970232" y="951570"/>
              <a:ext cx="0" cy="2088232"/>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32" name="矩形 1"/>
          <p:cNvSpPr/>
          <p:nvPr/>
        </p:nvSpPr>
        <p:spPr>
          <a:xfrm flipH="1" flipV="1">
            <a:off x="5055097" y="4982924"/>
            <a:ext cx="5924866" cy="960329"/>
          </a:xfrm>
          <a:custGeom>
            <a:avLst/>
            <a:gdLst/>
            <a:ahLst/>
            <a:cxnLst/>
            <a:rect l="l" t="t" r="r" b="b"/>
            <a:pathLst>
              <a:path w="4444228" h="720080">
                <a:moveTo>
                  <a:pt x="0" y="0"/>
                </a:moveTo>
                <a:lnTo>
                  <a:pt x="3893611" y="0"/>
                </a:lnTo>
                <a:lnTo>
                  <a:pt x="4444228" y="720080"/>
                </a:lnTo>
                <a:lnTo>
                  <a:pt x="0" y="72008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3" name="矩形 2"/>
          <p:cNvSpPr/>
          <p:nvPr/>
        </p:nvSpPr>
        <p:spPr>
          <a:xfrm flipH="1" flipV="1">
            <a:off x="4141163" y="3789880"/>
            <a:ext cx="6838799" cy="960329"/>
          </a:xfrm>
          <a:custGeom>
            <a:avLst/>
            <a:gdLst/>
            <a:ahLst/>
            <a:cxnLst/>
            <a:rect l="l" t="t" r="r" b="b"/>
            <a:pathLst>
              <a:path w="5129767" h="720080">
                <a:moveTo>
                  <a:pt x="0" y="0"/>
                </a:moveTo>
                <a:lnTo>
                  <a:pt x="4579150" y="0"/>
                </a:lnTo>
                <a:lnTo>
                  <a:pt x="5129767" y="720080"/>
                </a:lnTo>
                <a:lnTo>
                  <a:pt x="0" y="72008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34" name="组合 33"/>
          <p:cNvGrpSpPr/>
          <p:nvPr/>
        </p:nvGrpSpPr>
        <p:grpSpPr>
          <a:xfrm flipH="1" flipV="1">
            <a:off x="10813387" y="3429127"/>
            <a:ext cx="191975" cy="2880987"/>
            <a:chOff x="951179" y="915566"/>
            <a:chExt cx="144000" cy="2160240"/>
          </a:xfrm>
        </p:grpSpPr>
        <p:sp>
          <p:nvSpPr>
            <p:cNvPr id="35" name="椭圆 12"/>
            <p:cNvSpPr/>
            <p:nvPr/>
          </p:nvSpPr>
          <p:spPr>
            <a:xfrm>
              <a:off x="951179" y="915566"/>
              <a:ext cx="144000" cy="2160240"/>
            </a:xfrm>
            <a:custGeom>
              <a:avLst/>
              <a:gdLst/>
              <a:ahLst/>
              <a:cxnLst/>
              <a:rect l="l" t="t" r="r" b="b"/>
              <a:pathLst>
                <a:path w="72694" h="1934394">
                  <a:moveTo>
                    <a:pt x="0" y="0"/>
                  </a:moveTo>
                  <a:cubicBezTo>
                    <a:pt x="43550" y="192819"/>
                    <a:pt x="72694" y="553756"/>
                    <a:pt x="72694" y="967197"/>
                  </a:cubicBezTo>
                  <a:cubicBezTo>
                    <a:pt x="72694" y="1380638"/>
                    <a:pt x="43550" y="1741575"/>
                    <a:pt x="0" y="1934394"/>
                  </a:cubicBezTo>
                  <a:close/>
                </a:path>
              </a:pathLst>
            </a:custGeom>
            <a:gradFill flip="none" rotWithShape="1">
              <a:gsLst>
                <a:gs pos="9000">
                  <a:srgbClr val="000000">
                    <a:alpha val="48627"/>
                  </a:srgbClr>
                </a:gs>
                <a:gs pos="86000">
                  <a:srgbClr val="000000">
                    <a:alpha val="0"/>
                  </a:srgbClr>
                </a:gs>
              </a:gsLst>
              <a:lin ang="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p:nvPr/>
          </p:nvCxnSpPr>
          <p:spPr>
            <a:xfrm>
              <a:off x="970232" y="951570"/>
              <a:ext cx="0" cy="2088232"/>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2534311" y="1506410"/>
            <a:ext cx="968515" cy="861974"/>
          </a:xfrm>
          <a:prstGeom prst="rect">
            <a:avLst/>
          </a:prstGeom>
        </p:spPr>
        <p:txBody>
          <a:bodyPr wrap="none" lIns="121917" tIns="60958" rIns="121917" bIns="60958">
            <a:spAutoFit/>
          </a:bodyPr>
          <a:lstStyle/>
          <a:p>
            <a:r>
              <a:rPr lang="en-US" altLang="zh-CN" sz="4800" dirty="0">
                <a:solidFill>
                  <a:schemeClr val="bg1"/>
                </a:solidFill>
                <a:latin typeface="微软雅黑" pitchFamily="34" charset="-122"/>
                <a:ea typeface="微软雅黑" pitchFamily="34" charset="-122"/>
              </a:rPr>
              <a:t>01</a:t>
            </a:r>
            <a:endParaRPr lang="zh-CN" altLang="en-US" sz="4800" dirty="0">
              <a:solidFill>
                <a:schemeClr val="bg1"/>
              </a:solidFill>
              <a:latin typeface="微软雅黑" pitchFamily="34" charset="-122"/>
              <a:ea typeface="微软雅黑" pitchFamily="34" charset="-122"/>
            </a:endParaRPr>
          </a:p>
        </p:txBody>
      </p:sp>
      <p:sp>
        <p:nvSpPr>
          <p:cNvPr id="38" name="矩形 37"/>
          <p:cNvSpPr/>
          <p:nvPr/>
        </p:nvSpPr>
        <p:spPr>
          <a:xfrm>
            <a:off x="3373759" y="2670223"/>
            <a:ext cx="968515" cy="861974"/>
          </a:xfrm>
          <a:prstGeom prst="rect">
            <a:avLst/>
          </a:prstGeom>
        </p:spPr>
        <p:txBody>
          <a:bodyPr wrap="none" lIns="121917" tIns="60958" rIns="121917" bIns="60958">
            <a:spAutoFit/>
          </a:bodyPr>
          <a:lstStyle/>
          <a:p>
            <a:r>
              <a:rPr lang="en-US" altLang="zh-CN" sz="4800" dirty="0">
                <a:solidFill>
                  <a:schemeClr val="bg1"/>
                </a:solidFill>
                <a:latin typeface="微软雅黑" pitchFamily="34" charset="-122"/>
                <a:ea typeface="微软雅黑" pitchFamily="34" charset="-122"/>
              </a:rPr>
              <a:t>02</a:t>
            </a:r>
            <a:endParaRPr lang="zh-CN" altLang="en-US" sz="4800" dirty="0">
              <a:solidFill>
                <a:schemeClr val="bg1"/>
              </a:solidFill>
              <a:latin typeface="微软雅黑" pitchFamily="34" charset="-122"/>
              <a:ea typeface="微软雅黑" pitchFamily="34" charset="-122"/>
            </a:endParaRPr>
          </a:p>
        </p:txBody>
      </p:sp>
      <p:sp>
        <p:nvSpPr>
          <p:cNvPr id="39" name="矩形 38"/>
          <p:cNvSpPr/>
          <p:nvPr/>
        </p:nvSpPr>
        <p:spPr>
          <a:xfrm>
            <a:off x="4865254" y="3851348"/>
            <a:ext cx="968515" cy="861974"/>
          </a:xfrm>
          <a:prstGeom prst="rect">
            <a:avLst/>
          </a:prstGeom>
        </p:spPr>
        <p:txBody>
          <a:bodyPr wrap="none" lIns="121917" tIns="60958" rIns="121917" bIns="60958">
            <a:spAutoFit/>
          </a:bodyPr>
          <a:lstStyle/>
          <a:p>
            <a:r>
              <a:rPr lang="en-US" altLang="zh-CN" sz="4800" dirty="0">
                <a:solidFill>
                  <a:schemeClr val="bg1"/>
                </a:solidFill>
                <a:latin typeface="微软雅黑" pitchFamily="34" charset="-122"/>
                <a:ea typeface="微软雅黑" pitchFamily="34" charset="-122"/>
              </a:rPr>
              <a:t>03</a:t>
            </a:r>
            <a:endParaRPr lang="zh-CN" altLang="en-US" sz="4800" dirty="0">
              <a:solidFill>
                <a:schemeClr val="bg1"/>
              </a:solidFill>
              <a:latin typeface="微软雅黑" pitchFamily="34" charset="-122"/>
              <a:ea typeface="微软雅黑" pitchFamily="34" charset="-122"/>
            </a:endParaRPr>
          </a:p>
        </p:txBody>
      </p:sp>
      <p:sp>
        <p:nvSpPr>
          <p:cNvPr id="40" name="矩形 39"/>
          <p:cNvSpPr/>
          <p:nvPr/>
        </p:nvSpPr>
        <p:spPr>
          <a:xfrm>
            <a:off x="5758178" y="5050621"/>
            <a:ext cx="968515" cy="861974"/>
          </a:xfrm>
          <a:prstGeom prst="rect">
            <a:avLst/>
          </a:prstGeom>
        </p:spPr>
        <p:txBody>
          <a:bodyPr wrap="none" lIns="121917" tIns="60958" rIns="121917" bIns="60958">
            <a:spAutoFit/>
          </a:bodyPr>
          <a:lstStyle/>
          <a:p>
            <a:r>
              <a:rPr lang="en-US" altLang="zh-CN" sz="4800" dirty="0">
                <a:solidFill>
                  <a:schemeClr val="bg1"/>
                </a:solidFill>
                <a:latin typeface="微软雅黑" pitchFamily="34" charset="-122"/>
                <a:ea typeface="微软雅黑" pitchFamily="34" charset="-122"/>
              </a:rPr>
              <a:t>04</a:t>
            </a:r>
            <a:endParaRPr lang="zh-CN" altLang="en-US" sz="4800" dirty="0">
              <a:solidFill>
                <a:schemeClr val="bg1"/>
              </a:solidFill>
              <a:latin typeface="微软雅黑" pitchFamily="34" charset="-122"/>
              <a:ea typeface="微软雅黑" pitchFamily="34" charset="-122"/>
            </a:endParaRPr>
          </a:p>
        </p:txBody>
      </p:sp>
      <p:sp>
        <p:nvSpPr>
          <p:cNvPr id="41" name="TextBox 51"/>
          <p:cNvSpPr txBox="1"/>
          <p:nvPr/>
        </p:nvSpPr>
        <p:spPr>
          <a:xfrm>
            <a:off x="3415281" y="1557730"/>
            <a:ext cx="2994626" cy="738660"/>
          </a:xfrm>
          <a:prstGeom prst="rect">
            <a:avLst/>
          </a:prstGeom>
          <a:noFill/>
        </p:spPr>
        <p:txBody>
          <a:bodyPr wrap="square" lIns="121917" tIns="60958" rIns="121917" bIns="60958" rtlCol="0">
            <a:spAutoFit/>
          </a:bodyPr>
          <a:lstStyle/>
          <a:p>
            <a:pPr algn="just"/>
            <a:r>
              <a:rPr lang="zh-CN" altLang="en-US" sz="1600" b="1" dirty="0">
                <a:solidFill>
                  <a:srgbClr val="FFFFFF"/>
                </a:solidFill>
                <a:latin typeface="微软雅黑" panose="020B0503020204020204" pitchFamily="34" charset="-122"/>
                <a:ea typeface="微软雅黑" panose="020B0503020204020204" pitchFamily="34" charset="-122"/>
              </a:rPr>
              <a:t>标题一：</a:t>
            </a:r>
            <a:r>
              <a:rPr lang="zh-CN" altLang="en-US" sz="1200" dirty="0">
                <a:solidFill>
                  <a:srgbClr val="FFFFFF"/>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00" dirty="0">
              <a:solidFill>
                <a:srgbClr val="FFFFFF"/>
              </a:solidFill>
              <a:latin typeface="微软雅黑" panose="020B0503020204020204" pitchFamily="34" charset="-122"/>
              <a:ea typeface="微软雅黑" panose="020B0503020204020204" pitchFamily="34" charset="-122"/>
            </a:endParaRPr>
          </a:p>
        </p:txBody>
      </p:sp>
      <p:sp>
        <p:nvSpPr>
          <p:cNvPr id="42" name="TextBox 52"/>
          <p:cNvSpPr txBox="1"/>
          <p:nvPr/>
        </p:nvSpPr>
        <p:spPr>
          <a:xfrm>
            <a:off x="4271241" y="2709858"/>
            <a:ext cx="2994626" cy="738660"/>
          </a:xfrm>
          <a:prstGeom prst="rect">
            <a:avLst/>
          </a:prstGeom>
          <a:noFill/>
        </p:spPr>
        <p:txBody>
          <a:bodyPr wrap="square" lIns="121917" tIns="60958" rIns="121917" bIns="60958" rtlCol="0">
            <a:spAutoFit/>
          </a:bodyPr>
          <a:lstStyle/>
          <a:p>
            <a:pPr algn="just"/>
            <a:r>
              <a:rPr lang="zh-CN" altLang="en-US" sz="1600" b="1" dirty="0">
                <a:solidFill>
                  <a:srgbClr val="FFFFFF"/>
                </a:solidFill>
                <a:latin typeface="微软雅黑" panose="020B0503020204020204" pitchFamily="34" charset="-122"/>
                <a:ea typeface="微软雅黑" panose="020B0503020204020204" pitchFamily="34" charset="-122"/>
              </a:rPr>
              <a:t>标题二</a:t>
            </a:r>
            <a:r>
              <a:rPr lang="zh-CN" altLang="en-US" sz="1600" b="1"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3" name="TextBox 53"/>
          <p:cNvSpPr txBox="1"/>
          <p:nvPr/>
        </p:nvSpPr>
        <p:spPr>
          <a:xfrm>
            <a:off x="5834577" y="3887438"/>
            <a:ext cx="2994626" cy="738660"/>
          </a:xfrm>
          <a:prstGeom prst="rect">
            <a:avLst/>
          </a:prstGeom>
          <a:noFill/>
        </p:spPr>
        <p:txBody>
          <a:bodyPr wrap="square" lIns="121917" tIns="60958" rIns="121917" bIns="60958" rtlCol="0">
            <a:spAutoFit/>
          </a:bodyPr>
          <a:lstStyle/>
          <a:p>
            <a:pPr algn="just"/>
            <a:r>
              <a:rPr lang="zh-CN" altLang="en-US" sz="1600" b="1" dirty="0">
                <a:solidFill>
                  <a:srgbClr val="FFFFFF"/>
                </a:solidFill>
                <a:latin typeface="微软雅黑" panose="020B0503020204020204" pitchFamily="34" charset="-122"/>
                <a:ea typeface="微软雅黑" panose="020B0503020204020204" pitchFamily="34" charset="-122"/>
              </a:rPr>
              <a:t>标题三</a:t>
            </a:r>
            <a:r>
              <a:rPr lang="zh-CN" altLang="en-US" sz="1600" b="1"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4" name="TextBox 54"/>
          <p:cNvSpPr txBox="1"/>
          <p:nvPr/>
        </p:nvSpPr>
        <p:spPr>
          <a:xfrm>
            <a:off x="6748511" y="5086122"/>
            <a:ext cx="2994626" cy="738660"/>
          </a:xfrm>
          <a:prstGeom prst="rect">
            <a:avLst/>
          </a:prstGeom>
          <a:noFill/>
        </p:spPr>
        <p:txBody>
          <a:bodyPr wrap="square" lIns="121917" tIns="60958" rIns="121917" bIns="60958" rtlCol="0">
            <a:spAutoFit/>
          </a:bodyPr>
          <a:lstStyle/>
          <a:p>
            <a:pPr algn="just"/>
            <a:r>
              <a:rPr lang="zh-CN" altLang="en-US" sz="1600" b="1" dirty="0">
                <a:solidFill>
                  <a:srgbClr val="FFFFFF"/>
                </a:solidFill>
                <a:latin typeface="微软雅黑" panose="020B0503020204020204" pitchFamily="34" charset="-122"/>
                <a:ea typeface="微软雅黑" panose="020B0503020204020204" pitchFamily="34" charset="-122"/>
              </a:rPr>
              <a:t>标题四</a:t>
            </a:r>
            <a:r>
              <a:rPr lang="zh-CN" altLang="en-US" sz="1600" b="1"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3774028026"/>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outHorizontal)">
                                      <p:cBhvr>
                                        <p:cTn id="7" dur="500"/>
                                        <p:tgtEl>
                                          <p:spTgt spid="2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500"/>
                                        <p:tgtEl>
                                          <p:spTgt spid="41"/>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ipe(left)">
                                      <p:cBhvr>
                                        <p:cTn id="35" dur="500"/>
                                        <p:tgtEl>
                                          <p:spTgt spid="42"/>
                                        </p:tgtEl>
                                      </p:cBhvr>
                                    </p:animEffect>
                                  </p:childTnLst>
                                </p:cTn>
                              </p:par>
                            </p:childTnLst>
                          </p:cTn>
                        </p:par>
                        <p:par>
                          <p:cTn id="36" fill="hold">
                            <p:stCondLst>
                              <p:cond delay="3500"/>
                            </p:stCondLst>
                            <p:childTnLst>
                              <p:par>
                                <p:cTn id="37" presetID="16" presetClass="entr" presetSubtype="42" fill="hold"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arn(outHorizontal)">
                                      <p:cBhvr>
                                        <p:cTn id="39" dur="500"/>
                                        <p:tgtEl>
                                          <p:spTgt spid="34"/>
                                        </p:tgtEl>
                                      </p:cBhvr>
                                    </p:animEffect>
                                  </p:childTnLst>
                                </p:cTn>
                              </p:par>
                            </p:childTnLst>
                          </p:cTn>
                        </p:par>
                        <p:par>
                          <p:cTn id="40" fill="hold">
                            <p:stCondLst>
                              <p:cond delay="4000"/>
                            </p:stCondLst>
                            <p:childTnLst>
                              <p:par>
                                <p:cTn id="41" presetID="22" presetClass="entr" presetSubtype="2"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wipe(left)">
                                      <p:cBhvr>
                                        <p:cTn id="53" dur="500"/>
                                        <p:tgtEl>
                                          <p:spTgt spid="43"/>
                                        </p:tgtEl>
                                      </p:cBhvr>
                                    </p:animEffect>
                                  </p:childTnLst>
                                </p:cTn>
                              </p:par>
                            </p:childTnLst>
                          </p:cTn>
                        </p:par>
                        <p:par>
                          <p:cTn id="54" fill="hold">
                            <p:stCondLst>
                              <p:cond delay="5500"/>
                            </p:stCondLst>
                            <p:childTnLst>
                              <p:par>
                                <p:cTn id="55" presetID="22" presetClass="entr" presetSubtype="2"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right)">
                                      <p:cBhvr>
                                        <p:cTn id="57" dur="500"/>
                                        <p:tgtEl>
                                          <p:spTgt spid="32"/>
                                        </p:tgtEl>
                                      </p:cBhvr>
                                    </p:animEffect>
                                  </p:childTnLst>
                                </p:cTn>
                              </p:par>
                            </p:childTnLst>
                          </p:cTn>
                        </p:par>
                        <p:par>
                          <p:cTn id="58" fill="hold">
                            <p:stCondLst>
                              <p:cond delay="6000"/>
                            </p:stCondLst>
                            <p:childTnLst>
                              <p:par>
                                <p:cTn id="59" presetID="53"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500" fill="hold"/>
                                        <p:tgtEl>
                                          <p:spTgt spid="40"/>
                                        </p:tgtEl>
                                        <p:attrNameLst>
                                          <p:attrName>ppt_w</p:attrName>
                                        </p:attrNameLst>
                                      </p:cBhvr>
                                      <p:tavLst>
                                        <p:tav tm="0">
                                          <p:val>
                                            <p:fltVal val="0"/>
                                          </p:val>
                                        </p:tav>
                                        <p:tav tm="100000">
                                          <p:val>
                                            <p:strVal val="#ppt_w"/>
                                          </p:val>
                                        </p:tav>
                                      </p:tavLst>
                                    </p:anim>
                                    <p:anim calcmode="lin" valueType="num">
                                      <p:cBhvr>
                                        <p:cTn id="62" dur="500" fill="hold"/>
                                        <p:tgtEl>
                                          <p:spTgt spid="40"/>
                                        </p:tgtEl>
                                        <p:attrNameLst>
                                          <p:attrName>ppt_h</p:attrName>
                                        </p:attrNameLst>
                                      </p:cBhvr>
                                      <p:tavLst>
                                        <p:tav tm="0">
                                          <p:val>
                                            <p:fltVal val="0"/>
                                          </p:val>
                                        </p:tav>
                                        <p:tav tm="100000">
                                          <p:val>
                                            <p:strVal val="#ppt_h"/>
                                          </p:val>
                                        </p:tav>
                                      </p:tavLst>
                                    </p:anim>
                                    <p:animEffect transition="in" filter="fade">
                                      <p:cBhvr>
                                        <p:cTn id="63" dur="500"/>
                                        <p:tgtEl>
                                          <p:spTgt spid="40"/>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wipe(left)">
                                      <p:cBhvr>
                                        <p:cTn id="6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32" grpId="0" animBg="1"/>
      <p:bldP spid="33" grpId="0" animBg="1"/>
      <p:bldP spid="37" grpId="0"/>
      <p:bldP spid="38" grpId="0"/>
      <p:bldP spid="39" grpId="0"/>
      <p:bldP spid="40" grpId="0"/>
      <p:bldP spid="41" grpId="0"/>
      <p:bldP spid="42" grpId="0"/>
      <p:bldP spid="43"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3711768" y="993303"/>
            <a:ext cx="4921183" cy="492296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100"/>
          </a:p>
        </p:txBody>
      </p:sp>
      <p:sp>
        <p:nvSpPr>
          <p:cNvPr id="6" name="矩形 5"/>
          <p:cNvSpPr/>
          <p:nvPr/>
        </p:nvSpPr>
        <p:spPr>
          <a:xfrm>
            <a:off x="5071704" y="3351420"/>
            <a:ext cx="2104416" cy="455505"/>
          </a:xfrm>
          <a:prstGeom prst="rect">
            <a:avLst/>
          </a:prstGeom>
        </p:spPr>
        <p:txBody>
          <a:bodyPr wrap="none" lIns="121917" tIns="60958" rIns="121917" bIns="60958" anchor="ctr">
            <a:spAutoFit/>
          </a:bodyPr>
          <a:lstStyle/>
          <a:p>
            <a:pPr indent="-239994" algn="ctr">
              <a:lnSpc>
                <a:spcPct val="120000"/>
              </a:lnSpc>
              <a:buFont typeface="Arial" pitchFamily="34" charset="0"/>
              <a:buChar char="•"/>
            </a:pPr>
            <a:r>
              <a:rPr lang="zh-CN" altLang="en-US" dirty="0">
                <a:solidFill>
                  <a:schemeClr val="tx1">
                    <a:lumMod val="85000"/>
                    <a:lumOff val="15000"/>
                  </a:schemeClr>
                </a:solidFill>
                <a:latin typeface="微软雅黑" pitchFamily="34" charset="-122"/>
                <a:ea typeface="微软雅黑" pitchFamily="34" charset="-122"/>
              </a:rPr>
              <a:t>此处填写副标题</a:t>
            </a:r>
          </a:p>
        </p:txBody>
      </p:sp>
      <p:sp>
        <p:nvSpPr>
          <p:cNvPr id="7" name="矩形 6"/>
          <p:cNvSpPr/>
          <p:nvPr/>
        </p:nvSpPr>
        <p:spPr>
          <a:xfrm>
            <a:off x="4151784" y="2376561"/>
            <a:ext cx="3939534" cy="1009503"/>
          </a:xfrm>
          <a:prstGeom prst="rect">
            <a:avLst/>
          </a:prstGeom>
        </p:spPr>
        <p:txBody>
          <a:bodyPr wrap="none" lIns="121917" tIns="60958" rIns="121917" bIns="60958" anchor="ctr">
            <a:spAutoFit/>
          </a:bodyPr>
          <a:lstStyle/>
          <a:p>
            <a:pPr algn="ctr">
              <a:lnSpc>
                <a:spcPct val="120000"/>
              </a:lnSpc>
            </a:pPr>
            <a:r>
              <a:rPr lang="zh-CN" altLang="en-US" sz="4800" b="1" dirty="0">
                <a:solidFill>
                  <a:schemeClr val="bg2"/>
                </a:solidFill>
                <a:latin typeface="微软雅黑" pitchFamily="34" charset="-122"/>
                <a:ea typeface="微软雅黑" pitchFamily="34" charset="-122"/>
              </a:rPr>
              <a:t>点击添加标题</a:t>
            </a:r>
          </a:p>
        </p:txBody>
      </p:sp>
      <p:grpSp>
        <p:nvGrpSpPr>
          <p:cNvPr id="8" name="组合 7"/>
          <p:cNvGrpSpPr/>
          <p:nvPr/>
        </p:nvGrpSpPr>
        <p:grpSpPr>
          <a:xfrm>
            <a:off x="7486366" y="1040067"/>
            <a:ext cx="1146584" cy="1242017"/>
            <a:chOff x="5614910" y="779869"/>
            <a:chExt cx="860050" cy="931297"/>
          </a:xfrm>
        </p:grpSpPr>
        <p:sp>
          <p:nvSpPr>
            <p:cNvPr id="9" name="椭圆 8"/>
            <p:cNvSpPr/>
            <p:nvPr/>
          </p:nvSpPr>
          <p:spPr>
            <a:xfrm>
              <a:off x="5614910" y="779869"/>
              <a:ext cx="860050" cy="8600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nvGrpSpPr>
            <p:cNvPr id="10" name="组合 9"/>
            <p:cNvGrpSpPr/>
            <p:nvPr/>
          </p:nvGrpSpPr>
          <p:grpSpPr>
            <a:xfrm>
              <a:off x="5681087" y="843148"/>
              <a:ext cx="746745" cy="868018"/>
              <a:chOff x="5583078" y="813120"/>
              <a:chExt cx="746745" cy="868018"/>
            </a:xfrm>
          </p:grpSpPr>
          <p:sp>
            <p:nvSpPr>
              <p:cNvPr id="11" name="椭圆 10"/>
              <p:cNvSpPr/>
              <p:nvPr/>
            </p:nvSpPr>
            <p:spPr>
              <a:xfrm flipV="1">
                <a:off x="5583078" y="816717"/>
                <a:ext cx="746745" cy="74674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591525" y="813120"/>
                <a:ext cx="685614" cy="868018"/>
              </a:xfrm>
              <a:prstGeom prst="rect">
                <a:avLst/>
              </a:prstGeom>
            </p:spPr>
            <p:txBody>
              <a:bodyPr wrap="none" anchor="ctr">
                <a:spAutoFit/>
              </a:bodyPr>
              <a:lstStyle/>
              <a:p>
                <a:pPr algn="ctr">
                  <a:lnSpc>
                    <a:spcPct val="150000"/>
                  </a:lnSpc>
                </a:pPr>
                <a:r>
                  <a:rPr lang="en-US" altLang="zh-CN" sz="8000"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rPr>
                  <a:t>03</a:t>
                </a:r>
                <a:endParaRPr lang="zh-CN" altLang="en-US" sz="8000"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endParaRPr>
              </a:p>
            </p:txBody>
          </p:sp>
        </p:grpSp>
      </p:grpSp>
      <p:sp>
        <p:nvSpPr>
          <p:cNvPr id="13" name="矩形 12"/>
          <p:cNvSpPr/>
          <p:nvPr/>
        </p:nvSpPr>
        <p:spPr>
          <a:xfrm>
            <a:off x="5071704" y="3815877"/>
            <a:ext cx="2104416" cy="455505"/>
          </a:xfrm>
          <a:prstGeom prst="rect">
            <a:avLst/>
          </a:prstGeom>
        </p:spPr>
        <p:txBody>
          <a:bodyPr wrap="none" lIns="121917" tIns="60958" rIns="121917" bIns="60958" anchor="ctr">
            <a:spAutoFit/>
          </a:bodyPr>
          <a:lstStyle/>
          <a:p>
            <a:pPr indent="-239994" algn="ctr">
              <a:lnSpc>
                <a:spcPct val="120000"/>
              </a:lnSpc>
              <a:buFont typeface="Arial" pitchFamily="34" charset="0"/>
              <a:buChar char="•"/>
            </a:pPr>
            <a:r>
              <a:rPr lang="zh-CN" altLang="en-US" dirty="0">
                <a:solidFill>
                  <a:schemeClr val="tx1">
                    <a:lumMod val="85000"/>
                    <a:lumOff val="15000"/>
                  </a:schemeClr>
                </a:solidFill>
                <a:latin typeface="微软雅黑" pitchFamily="34" charset="-122"/>
                <a:ea typeface="微软雅黑" pitchFamily="34" charset="-122"/>
              </a:rPr>
              <a:t>此处填写副标题</a:t>
            </a:r>
          </a:p>
        </p:txBody>
      </p:sp>
      <p:sp>
        <p:nvSpPr>
          <p:cNvPr id="14" name="矩形 13"/>
          <p:cNvSpPr/>
          <p:nvPr/>
        </p:nvSpPr>
        <p:spPr>
          <a:xfrm>
            <a:off x="5071704" y="4251305"/>
            <a:ext cx="2104416" cy="455505"/>
          </a:xfrm>
          <a:prstGeom prst="rect">
            <a:avLst/>
          </a:prstGeom>
        </p:spPr>
        <p:txBody>
          <a:bodyPr wrap="none" lIns="121917" tIns="60958" rIns="121917" bIns="60958" anchor="ctr">
            <a:spAutoFit/>
          </a:bodyPr>
          <a:lstStyle/>
          <a:p>
            <a:pPr indent="-239994" algn="ctr">
              <a:lnSpc>
                <a:spcPct val="120000"/>
              </a:lnSpc>
              <a:buFont typeface="Arial" pitchFamily="34" charset="0"/>
              <a:buChar char="•"/>
            </a:pPr>
            <a:r>
              <a:rPr lang="zh-CN" altLang="en-US" dirty="0">
                <a:solidFill>
                  <a:schemeClr val="tx1">
                    <a:lumMod val="85000"/>
                    <a:lumOff val="15000"/>
                  </a:schemeClr>
                </a:solidFill>
                <a:latin typeface="微软雅黑" pitchFamily="34" charset="-122"/>
                <a:ea typeface="微软雅黑" pitchFamily="34" charset="-122"/>
              </a:rPr>
              <a:t>此处填写副标题</a:t>
            </a:r>
          </a:p>
        </p:txBody>
      </p:sp>
      <p:sp>
        <p:nvSpPr>
          <p:cNvPr id="15" name="矩形 14"/>
          <p:cNvSpPr/>
          <p:nvPr/>
        </p:nvSpPr>
        <p:spPr>
          <a:xfrm>
            <a:off x="5071704" y="4715762"/>
            <a:ext cx="2104416" cy="455505"/>
          </a:xfrm>
          <a:prstGeom prst="rect">
            <a:avLst/>
          </a:prstGeom>
        </p:spPr>
        <p:txBody>
          <a:bodyPr wrap="none" lIns="121917" tIns="60958" rIns="121917" bIns="60958" anchor="ctr">
            <a:spAutoFit/>
          </a:bodyPr>
          <a:lstStyle/>
          <a:p>
            <a:pPr indent="-239994" algn="ctr">
              <a:lnSpc>
                <a:spcPct val="120000"/>
              </a:lnSpc>
              <a:buFont typeface="Arial" pitchFamily="34" charset="0"/>
              <a:buChar char="•"/>
            </a:pPr>
            <a:r>
              <a:rPr lang="zh-CN" altLang="en-US" dirty="0">
                <a:solidFill>
                  <a:schemeClr val="tx1">
                    <a:lumMod val="85000"/>
                    <a:lumOff val="15000"/>
                  </a:schemeClr>
                </a:solidFill>
                <a:latin typeface="微软雅黑" pitchFamily="34" charset="-122"/>
                <a:ea typeface="微软雅黑" pitchFamily="34" charset="-122"/>
              </a:rPr>
              <a:t>此处填写副标题</a:t>
            </a:r>
          </a:p>
        </p:txBody>
      </p:sp>
    </p:spTree>
    <p:extLst>
      <p:ext uri="{BB962C8B-B14F-4D97-AF65-F5344CB8AC3E}">
        <p14:creationId xmlns:p14="http://schemas.microsoft.com/office/powerpoint/2010/main" xmlns="" val="123574606"/>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000"/>
                                        <p:tgtEl>
                                          <p:spTgt spid="8"/>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1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圆角矩形 81"/>
          <p:cNvSpPr/>
          <p:nvPr/>
        </p:nvSpPr>
        <p:spPr>
          <a:xfrm>
            <a:off x="1198568" y="1364875"/>
            <a:ext cx="9791689" cy="1860310"/>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83" name="TextBox 38"/>
          <p:cNvSpPr txBox="1"/>
          <p:nvPr/>
        </p:nvSpPr>
        <p:spPr>
          <a:xfrm>
            <a:off x="1595084" y="1689414"/>
            <a:ext cx="8998656" cy="1181862"/>
          </a:xfrm>
          <a:prstGeom prst="rect">
            <a:avLst/>
          </a:prstGeom>
          <a:noFill/>
        </p:spPr>
        <p:txBody>
          <a:bodyPr wrap="square" lIns="0" tIns="0" rIns="0" bIns="0" rtlCol="0">
            <a:spAutoFit/>
          </a:bodyPr>
          <a:lstStyle/>
          <a:p>
            <a:pPr algn="just">
              <a:lnSpc>
                <a:spcPct val="120000"/>
              </a:lnSpc>
            </a:pPr>
            <a:r>
              <a:rPr lang="zh-CN" altLang="en-US" sz="1600" dirty="0">
                <a:solidFill>
                  <a:schemeClr val="tx1">
                    <a:lumMod val="75000"/>
                    <a:lumOff val="25000"/>
                  </a:schemeClr>
                </a:solidFill>
                <a:latin typeface="微软雅黑" pitchFamily="34" charset="-122"/>
                <a:ea typeface="微软雅黑" pitchFamily="34" charset="-122"/>
              </a:rPr>
              <a:t>写内容</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84" name="矩形 93"/>
          <p:cNvSpPr/>
          <p:nvPr/>
        </p:nvSpPr>
        <p:spPr>
          <a:xfrm>
            <a:off x="1148356" y="1305471"/>
            <a:ext cx="383943" cy="3839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85" name="矩形 93"/>
          <p:cNvSpPr/>
          <p:nvPr/>
        </p:nvSpPr>
        <p:spPr>
          <a:xfrm rot="10800000">
            <a:off x="10659184" y="2900394"/>
            <a:ext cx="383943" cy="3839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grpSp>
        <p:nvGrpSpPr>
          <p:cNvPr id="86" name="组合 1"/>
          <p:cNvGrpSpPr>
            <a:grpSpLocks/>
          </p:cNvGrpSpPr>
          <p:nvPr/>
        </p:nvGrpSpPr>
        <p:grpSpPr bwMode="auto">
          <a:xfrm>
            <a:off x="1156986" y="3789054"/>
            <a:ext cx="1593436" cy="1569672"/>
            <a:chOff x="944563" y="2652713"/>
            <a:chExt cx="1195387" cy="1177925"/>
          </a:xfrm>
        </p:grpSpPr>
        <p:grpSp>
          <p:nvGrpSpPr>
            <p:cNvPr id="87" name="Group 6"/>
            <p:cNvGrpSpPr>
              <a:grpSpLocks/>
            </p:cNvGrpSpPr>
            <p:nvPr/>
          </p:nvGrpSpPr>
          <p:grpSpPr bwMode="auto">
            <a:xfrm rot="650306">
              <a:off x="944563" y="2652713"/>
              <a:ext cx="1181100" cy="1177925"/>
              <a:chOff x="0" y="0"/>
              <a:chExt cx="1136" cy="1134"/>
            </a:xfrm>
          </p:grpSpPr>
          <p:sp>
            <p:nvSpPr>
              <p:cNvPr id="89" name="Oval 7"/>
              <p:cNvSpPr>
                <a:spLocks noChangeArrowheads="1"/>
              </p:cNvSpPr>
              <p:nvPr/>
            </p:nvSpPr>
            <p:spPr bwMode="auto">
              <a:xfrm>
                <a:off x="0" y="0"/>
                <a:ext cx="1136" cy="1134"/>
              </a:xfrm>
              <a:prstGeom prst="ellipse">
                <a:avLst/>
              </a:prstGeom>
              <a:solidFill>
                <a:schemeClr val="bg1"/>
              </a:solidFill>
              <a:ln w="9525" cmpd="sng">
                <a:solidFill>
                  <a:srgbClr val="C0C0C0"/>
                </a:solidFill>
                <a:round/>
                <a:headEnd/>
                <a:tailEnd/>
              </a:ln>
              <a:effectLst/>
              <a:extLst/>
            </p:spPr>
            <p:txBody>
              <a:bodyPr wrap="none" anchor="ctr"/>
              <a:lstStyle/>
              <a:p>
                <a:pPr>
                  <a:defRPr/>
                </a:pPr>
                <a:endParaRPr lang="zh-CN" altLang="en-US" sz="3199" kern="0" dirty="0">
                  <a:solidFill>
                    <a:sysClr val="windowText" lastClr="000000"/>
                  </a:solidFill>
                  <a:cs typeface="+mn-ea"/>
                  <a:sym typeface="+mn-lt"/>
                </a:endParaRPr>
              </a:p>
            </p:txBody>
          </p:sp>
          <p:sp>
            <p:nvSpPr>
              <p:cNvPr id="90" name="Oval 8"/>
              <p:cNvSpPr>
                <a:spLocks noChangeArrowheads="1"/>
              </p:cNvSpPr>
              <p:nvPr/>
            </p:nvSpPr>
            <p:spPr bwMode="auto">
              <a:xfrm>
                <a:off x="64" y="62"/>
                <a:ext cx="1008" cy="1010"/>
              </a:xfrm>
              <a:prstGeom prst="ellipse">
                <a:avLst/>
              </a:prstGeom>
              <a:gradFill rotWithShape="1">
                <a:gsLst>
                  <a:gs pos="0">
                    <a:schemeClr val="accent3"/>
                  </a:gs>
                  <a:gs pos="100000">
                    <a:schemeClr val="accent3">
                      <a:lumMod val="75000"/>
                    </a:schemeClr>
                  </a:gs>
                </a:gsLst>
                <a:lin ang="5400000" scaled="1"/>
              </a:gradFill>
              <a:ln w="9525">
                <a:solidFill>
                  <a:srgbClr val="C0C0C0"/>
                </a:solidFill>
                <a:round/>
                <a:headEnd/>
                <a:tailEnd/>
              </a:ln>
            </p:spPr>
            <p:txBody>
              <a:bodyPr wrap="none" anchor="ctr"/>
              <a:lstStyle/>
              <a:p>
                <a:pPr>
                  <a:defRPr/>
                </a:pPr>
                <a:endParaRPr lang="zh-CN" altLang="en-US" sz="3199" kern="0" dirty="0">
                  <a:solidFill>
                    <a:sysClr val="windowText" lastClr="000000"/>
                  </a:solidFill>
                  <a:cs typeface="+mn-ea"/>
                  <a:sym typeface="+mn-lt"/>
                </a:endParaRPr>
              </a:p>
            </p:txBody>
          </p:sp>
        </p:grpSp>
        <p:sp>
          <p:nvSpPr>
            <p:cNvPr id="88" name="Rectangle 25"/>
            <p:cNvSpPr>
              <a:spLocks noChangeArrowheads="1"/>
            </p:cNvSpPr>
            <p:nvPr/>
          </p:nvSpPr>
          <p:spPr bwMode="auto">
            <a:xfrm>
              <a:off x="968376" y="2855913"/>
              <a:ext cx="1171574" cy="769938"/>
            </a:xfrm>
            <a:prstGeom prst="rect">
              <a:avLst/>
            </a:prstGeom>
            <a:noFill/>
            <a:ln>
              <a:noFill/>
            </a:ln>
            <a:effectLst/>
            <a:extLst/>
          </p:spPr>
          <p:txBody>
            <a:bodyPr anchor="ctr"/>
            <a:lstStyle/>
            <a:p>
              <a:pPr algn="ctr">
                <a:defRPr/>
              </a:pPr>
              <a:r>
                <a:rPr lang="zh-CN" altLang="en-US" sz="2800" b="1" kern="0" dirty="0">
                  <a:solidFill>
                    <a:srgbClr val="FFFFFF"/>
                  </a:solidFill>
                  <a:latin typeface="微软雅黑" panose="020B0503020204020204" pitchFamily="34" charset="-122"/>
                  <a:ea typeface="微软雅黑" panose="020B0503020204020204" pitchFamily="34" charset="-122"/>
                  <a:cs typeface="+mn-ea"/>
                  <a:sym typeface="+mn-lt"/>
                </a:rPr>
                <a:t>道德</a:t>
              </a:r>
              <a:endParaRPr lang="en-US" altLang="zh-CN" sz="2800" b="1" kern="0" dirty="0">
                <a:solidFill>
                  <a:srgbClr val="FFFFFF"/>
                </a:solidFill>
                <a:latin typeface="微软雅黑" panose="020B0503020204020204" pitchFamily="34" charset="-122"/>
                <a:ea typeface="微软雅黑" panose="020B0503020204020204" pitchFamily="34" charset="-122"/>
                <a:cs typeface="+mn-ea"/>
                <a:sym typeface="+mn-lt"/>
              </a:endParaRPr>
            </a:p>
            <a:p>
              <a:pPr algn="ctr">
                <a:defRPr/>
              </a:pPr>
              <a:r>
                <a:rPr lang="zh-CN" altLang="en-US" sz="2800" b="1" kern="0" dirty="0">
                  <a:solidFill>
                    <a:srgbClr val="FFFFFF"/>
                  </a:solidFill>
                  <a:latin typeface="微软雅黑" panose="020B0503020204020204" pitchFamily="34" charset="-122"/>
                  <a:ea typeface="微软雅黑" panose="020B0503020204020204" pitchFamily="34" charset="-122"/>
                  <a:cs typeface="+mn-ea"/>
                  <a:sym typeface="+mn-lt"/>
                </a:rPr>
                <a:t>高线</a:t>
              </a:r>
            </a:p>
          </p:txBody>
        </p:sp>
      </p:grpSp>
      <p:grpSp>
        <p:nvGrpSpPr>
          <p:cNvPr id="91" name="组合 2"/>
          <p:cNvGrpSpPr>
            <a:grpSpLocks/>
          </p:cNvGrpSpPr>
          <p:nvPr/>
        </p:nvGrpSpPr>
        <p:grpSpPr bwMode="auto">
          <a:xfrm>
            <a:off x="5014705" y="3520376"/>
            <a:ext cx="2111883" cy="2107000"/>
            <a:chOff x="3838575" y="2451100"/>
            <a:chExt cx="1584325" cy="1581150"/>
          </a:xfrm>
        </p:grpSpPr>
        <p:grpSp>
          <p:nvGrpSpPr>
            <p:cNvPr id="92" name="Group 12"/>
            <p:cNvGrpSpPr>
              <a:grpSpLocks/>
            </p:cNvGrpSpPr>
            <p:nvPr/>
          </p:nvGrpSpPr>
          <p:grpSpPr bwMode="auto">
            <a:xfrm rot="650306">
              <a:off x="3838575" y="2451100"/>
              <a:ext cx="1584325" cy="1581150"/>
              <a:chOff x="0" y="0"/>
              <a:chExt cx="1136" cy="1134"/>
            </a:xfrm>
          </p:grpSpPr>
          <p:sp>
            <p:nvSpPr>
              <p:cNvPr id="94" name="Oval 13"/>
              <p:cNvSpPr>
                <a:spLocks noChangeArrowheads="1"/>
              </p:cNvSpPr>
              <p:nvPr/>
            </p:nvSpPr>
            <p:spPr bwMode="auto">
              <a:xfrm>
                <a:off x="0" y="0"/>
                <a:ext cx="1136" cy="1134"/>
              </a:xfrm>
              <a:prstGeom prst="ellipse">
                <a:avLst/>
              </a:prstGeom>
              <a:solidFill>
                <a:schemeClr val="bg1"/>
              </a:solidFill>
              <a:ln w="9525" cmpd="sng">
                <a:solidFill>
                  <a:srgbClr val="C0C0C0"/>
                </a:solidFill>
                <a:round/>
                <a:headEnd/>
                <a:tailEnd/>
              </a:ln>
              <a:effectLst/>
              <a:extLst/>
            </p:spPr>
            <p:txBody>
              <a:bodyPr wrap="none" anchor="ctr"/>
              <a:lstStyle/>
              <a:p>
                <a:pPr>
                  <a:defRPr/>
                </a:pPr>
                <a:endParaRPr lang="zh-CN" altLang="en-US" sz="3199" kern="0" dirty="0">
                  <a:solidFill>
                    <a:sysClr val="windowText" lastClr="000000"/>
                  </a:solidFill>
                  <a:cs typeface="+mn-ea"/>
                  <a:sym typeface="+mn-lt"/>
                </a:endParaRPr>
              </a:p>
            </p:txBody>
          </p:sp>
          <p:sp>
            <p:nvSpPr>
              <p:cNvPr id="95" name="Oval 14"/>
              <p:cNvSpPr>
                <a:spLocks noChangeArrowheads="1"/>
              </p:cNvSpPr>
              <p:nvPr/>
            </p:nvSpPr>
            <p:spPr bwMode="auto">
              <a:xfrm>
                <a:off x="64" y="62"/>
                <a:ext cx="1008" cy="1010"/>
              </a:xfrm>
              <a:prstGeom prst="ellipse">
                <a:avLst/>
              </a:prstGeom>
              <a:gradFill rotWithShape="1">
                <a:gsLst>
                  <a:gs pos="0">
                    <a:schemeClr val="accent1">
                      <a:lumMod val="90000"/>
                      <a:lumOff val="10000"/>
                    </a:schemeClr>
                  </a:gs>
                  <a:gs pos="100000">
                    <a:schemeClr val="accent1">
                      <a:lumMod val="75000"/>
                    </a:schemeClr>
                  </a:gs>
                </a:gsLst>
                <a:lin ang="5400000" scaled="1"/>
              </a:gradFill>
              <a:ln w="9525">
                <a:solidFill>
                  <a:srgbClr val="C0C0C0"/>
                </a:solidFill>
                <a:round/>
                <a:headEnd/>
                <a:tailEnd/>
              </a:ln>
            </p:spPr>
            <p:txBody>
              <a:bodyPr wrap="none" anchor="ctr"/>
              <a:lstStyle/>
              <a:p>
                <a:pPr>
                  <a:defRPr/>
                </a:pPr>
                <a:endParaRPr lang="zh-CN" altLang="en-US" sz="3199" kern="0" dirty="0">
                  <a:solidFill>
                    <a:sysClr val="windowText" lastClr="000000"/>
                  </a:solidFill>
                  <a:cs typeface="+mn-ea"/>
                  <a:sym typeface="+mn-lt"/>
                </a:endParaRPr>
              </a:p>
            </p:txBody>
          </p:sp>
        </p:grpSp>
        <p:sp>
          <p:nvSpPr>
            <p:cNvPr id="93" name="Rectangle 26"/>
            <p:cNvSpPr>
              <a:spLocks noChangeArrowheads="1"/>
            </p:cNvSpPr>
            <p:nvPr/>
          </p:nvSpPr>
          <p:spPr bwMode="auto">
            <a:xfrm>
              <a:off x="4044950" y="2855912"/>
              <a:ext cx="1171575" cy="769938"/>
            </a:xfrm>
            <a:prstGeom prst="rect">
              <a:avLst/>
            </a:prstGeom>
            <a:noFill/>
            <a:ln>
              <a:noFill/>
            </a:ln>
            <a:effectLst/>
            <a:extLst/>
          </p:spPr>
          <p:txBody>
            <a:bodyPr anchor="ctr"/>
            <a:lstStyle/>
            <a:p>
              <a:pPr algn="ctr">
                <a:defRPr/>
              </a:pPr>
              <a:r>
                <a:rPr lang="zh-CN" altLang="en-US" sz="3199" b="1" kern="0" dirty="0">
                  <a:solidFill>
                    <a:srgbClr val="FFFFFF"/>
                  </a:solidFill>
                  <a:latin typeface="微软雅黑" panose="020B0503020204020204" pitchFamily="34" charset="-122"/>
                  <a:ea typeface="微软雅黑" panose="020B0503020204020204" pitchFamily="34" charset="-122"/>
                  <a:cs typeface="+mn-ea"/>
                  <a:sym typeface="+mn-lt"/>
                </a:rPr>
                <a:t>从严</a:t>
              </a:r>
              <a:endParaRPr lang="en-US" altLang="zh-CN" sz="3199" b="1" kern="0" dirty="0">
                <a:solidFill>
                  <a:srgbClr val="FFFFFF"/>
                </a:solidFill>
                <a:latin typeface="微软雅黑" panose="020B0503020204020204" pitchFamily="34" charset="-122"/>
                <a:ea typeface="微软雅黑" panose="020B0503020204020204" pitchFamily="34" charset="-122"/>
                <a:cs typeface="+mn-ea"/>
                <a:sym typeface="+mn-lt"/>
              </a:endParaRPr>
            </a:p>
            <a:p>
              <a:pPr algn="ctr">
                <a:defRPr/>
              </a:pPr>
              <a:r>
                <a:rPr lang="zh-CN" altLang="en-US" sz="3199" b="1" kern="0" dirty="0">
                  <a:solidFill>
                    <a:srgbClr val="FFFFFF"/>
                  </a:solidFill>
                  <a:latin typeface="微软雅黑" panose="020B0503020204020204" pitchFamily="34" charset="-122"/>
                  <a:ea typeface="微软雅黑" panose="020B0503020204020204" pitchFamily="34" charset="-122"/>
                  <a:cs typeface="+mn-ea"/>
                  <a:sym typeface="+mn-lt"/>
                </a:rPr>
                <a:t>治党</a:t>
              </a:r>
            </a:p>
          </p:txBody>
        </p:sp>
      </p:grpSp>
      <p:sp>
        <p:nvSpPr>
          <p:cNvPr id="96" name="Rectangle 28"/>
          <p:cNvSpPr>
            <a:spLocks noChangeArrowheads="1"/>
          </p:cNvSpPr>
          <p:nvPr/>
        </p:nvSpPr>
        <p:spPr bwMode="auto">
          <a:xfrm>
            <a:off x="2448553" y="3547876"/>
            <a:ext cx="2935053" cy="1025999"/>
          </a:xfrm>
          <a:prstGeom prst="rect">
            <a:avLst/>
          </a:prstGeom>
          <a:noFill/>
          <a:ln>
            <a:noFill/>
          </a:ln>
          <a:effectLst/>
          <a:extLst/>
        </p:spPr>
        <p:txBody>
          <a:bodyPr anchor="ctr"/>
          <a:lstStyle/>
          <a:p>
            <a:pPr algn="ctr">
              <a:lnSpc>
                <a:spcPct val="150000"/>
              </a:lnSpc>
              <a:defRPr/>
            </a:pPr>
            <a:r>
              <a:rPr lang="en-US" altLang="zh-CN" sz="2500" b="1" kern="0" dirty="0">
                <a:solidFill>
                  <a:schemeClr val="accent1"/>
                </a:solidFill>
                <a:latin typeface="微软雅黑" panose="020B0503020204020204" pitchFamily="34" charset="-122"/>
                <a:ea typeface="微软雅黑" panose="020B0503020204020204" pitchFamily="34" charset="-122"/>
                <a:cs typeface="+mn-ea"/>
                <a:sym typeface="+mn-lt"/>
              </a:rPr>
              <a:t>《</a:t>
            </a:r>
            <a:r>
              <a:rPr lang="zh-CN" altLang="en-US" sz="2500" b="1" kern="0" dirty="0">
                <a:solidFill>
                  <a:schemeClr val="accent1"/>
                </a:solidFill>
                <a:latin typeface="微软雅黑" panose="020B0503020204020204" pitchFamily="34" charset="-122"/>
                <a:ea typeface="微软雅黑" panose="020B0503020204020204" pitchFamily="34" charset="-122"/>
                <a:cs typeface="+mn-ea"/>
                <a:sym typeface="+mn-lt"/>
              </a:rPr>
              <a:t>廉洁自律准则</a:t>
            </a:r>
            <a:r>
              <a:rPr lang="en-US" altLang="zh-CN" sz="2500" b="1" kern="0" dirty="0">
                <a:solidFill>
                  <a:schemeClr val="accent1"/>
                </a:solidFill>
                <a:latin typeface="微软雅黑" panose="020B0503020204020204" pitchFamily="34" charset="-122"/>
                <a:ea typeface="微软雅黑" panose="020B0503020204020204" pitchFamily="34" charset="-122"/>
                <a:cs typeface="+mn-ea"/>
                <a:sym typeface="+mn-lt"/>
              </a:rPr>
              <a:t>》</a:t>
            </a:r>
            <a:endParaRPr lang="zh-CN" altLang="en-US" sz="2500" b="1" kern="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97" name="Rectangle 29"/>
          <p:cNvSpPr>
            <a:spLocks noChangeArrowheads="1"/>
          </p:cNvSpPr>
          <p:nvPr/>
        </p:nvSpPr>
        <p:spPr bwMode="auto">
          <a:xfrm>
            <a:off x="2923394" y="4573892"/>
            <a:ext cx="1985355" cy="1025998"/>
          </a:xfrm>
          <a:prstGeom prst="rect">
            <a:avLst/>
          </a:prstGeom>
          <a:noFill/>
          <a:ln>
            <a:noFill/>
          </a:ln>
          <a:effectLst/>
          <a:extLst/>
        </p:spPr>
        <p:txBody>
          <a:bodyPr anchor="ctr"/>
          <a:lstStyle/>
          <a:p>
            <a:pPr algn="ctr">
              <a:lnSpc>
                <a:spcPct val="150000"/>
              </a:lnSpc>
              <a:defRPr/>
            </a:pPr>
            <a:r>
              <a:rPr lang="zh-CN" altLang="en-US" sz="2133" b="1" kern="0" dirty="0">
                <a:latin typeface="微软雅黑" panose="020B0503020204020204" pitchFamily="34" charset="-122"/>
                <a:ea typeface="微软雅黑" panose="020B0503020204020204" pitchFamily="34" charset="-122"/>
                <a:cs typeface="+mn-ea"/>
                <a:sym typeface="+mn-lt"/>
              </a:rPr>
              <a:t>正面倡导</a:t>
            </a:r>
            <a:endParaRPr lang="en-US" altLang="zh-CN" sz="2133" b="1" kern="0" dirty="0">
              <a:latin typeface="微软雅黑" panose="020B0503020204020204" pitchFamily="34" charset="-122"/>
              <a:ea typeface="微软雅黑" panose="020B0503020204020204" pitchFamily="34" charset="-122"/>
              <a:cs typeface="+mn-ea"/>
              <a:sym typeface="+mn-lt"/>
            </a:endParaRPr>
          </a:p>
          <a:p>
            <a:pPr algn="ctr">
              <a:lnSpc>
                <a:spcPct val="150000"/>
              </a:lnSpc>
              <a:defRPr/>
            </a:pPr>
            <a:r>
              <a:rPr lang="zh-CN" altLang="en-US" sz="2133" b="1" kern="0" dirty="0">
                <a:latin typeface="微软雅黑" panose="020B0503020204020204" pitchFamily="34" charset="-122"/>
                <a:ea typeface="微软雅黑" panose="020B0503020204020204" pitchFamily="34" charset="-122"/>
                <a:cs typeface="+mn-ea"/>
                <a:sym typeface="+mn-lt"/>
              </a:rPr>
              <a:t>重在立德</a:t>
            </a:r>
          </a:p>
        </p:txBody>
      </p:sp>
      <p:sp>
        <p:nvSpPr>
          <p:cNvPr id="98" name="Rectangle 30"/>
          <p:cNvSpPr>
            <a:spLocks noChangeArrowheads="1"/>
          </p:cNvSpPr>
          <p:nvPr/>
        </p:nvSpPr>
        <p:spPr bwMode="auto">
          <a:xfrm>
            <a:off x="6936055" y="3547876"/>
            <a:ext cx="2935053" cy="1025999"/>
          </a:xfrm>
          <a:prstGeom prst="rect">
            <a:avLst/>
          </a:prstGeom>
          <a:noFill/>
          <a:ln>
            <a:noFill/>
          </a:ln>
          <a:effectLst/>
          <a:extLst/>
        </p:spPr>
        <p:txBody>
          <a:bodyPr anchor="ctr"/>
          <a:lstStyle/>
          <a:p>
            <a:pPr>
              <a:lnSpc>
                <a:spcPct val="150000"/>
              </a:lnSpc>
              <a:defRPr/>
            </a:pPr>
            <a:r>
              <a:rPr lang="en-US" altLang="zh-CN" sz="2500" b="1" kern="0" dirty="0">
                <a:solidFill>
                  <a:schemeClr val="accent1"/>
                </a:solidFill>
                <a:latin typeface="微软雅黑" panose="020B0503020204020204" pitchFamily="34" charset="-122"/>
                <a:ea typeface="微软雅黑" panose="020B0503020204020204" pitchFamily="34" charset="-122"/>
                <a:cs typeface="+mn-ea"/>
                <a:sym typeface="+mn-lt"/>
              </a:rPr>
              <a:t>《</a:t>
            </a:r>
            <a:r>
              <a:rPr lang="zh-CN" altLang="en-US" sz="2500" b="1" kern="0" dirty="0">
                <a:solidFill>
                  <a:schemeClr val="accent1"/>
                </a:solidFill>
                <a:latin typeface="微软雅黑" panose="020B0503020204020204" pitchFamily="34" charset="-122"/>
                <a:ea typeface="微软雅黑" panose="020B0503020204020204" pitchFamily="34" charset="-122"/>
                <a:cs typeface="+mn-ea"/>
                <a:sym typeface="+mn-lt"/>
              </a:rPr>
              <a:t>党纪处分条例</a:t>
            </a:r>
            <a:r>
              <a:rPr lang="en-US" altLang="zh-CN" sz="2500" b="1" kern="0" dirty="0">
                <a:solidFill>
                  <a:schemeClr val="accent1"/>
                </a:solidFill>
                <a:latin typeface="微软雅黑" panose="020B0503020204020204" pitchFamily="34" charset="-122"/>
                <a:ea typeface="微软雅黑" panose="020B0503020204020204" pitchFamily="34" charset="-122"/>
                <a:cs typeface="+mn-ea"/>
                <a:sym typeface="+mn-lt"/>
              </a:rPr>
              <a:t>》</a:t>
            </a:r>
            <a:endParaRPr lang="zh-CN" altLang="en-US" sz="2500" b="1" kern="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99" name="Rectangle 31"/>
          <p:cNvSpPr>
            <a:spLocks noChangeArrowheads="1"/>
          </p:cNvSpPr>
          <p:nvPr/>
        </p:nvSpPr>
        <p:spPr bwMode="auto">
          <a:xfrm>
            <a:off x="7247834" y="4573892"/>
            <a:ext cx="1975196" cy="1025998"/>
          </a:xfrm>
          <a:prstGeom prst="rect">
            <a:avLst/>
          </a:prstGeom>
          <a:noFill/>
          <a:ln>
            <a:noFill/>
          </a:ln>
          <a:effectLst/>
          <a:extLst/>
        </p:spPr>
        <p:txBody>
          <a:bodyPr anchor="ctr"/>
          <a:lstStyle/>
          <a:p>
            <a:pPr algn="ctr">
              <a:lnSpc>
                <a:spcPct val="150000"/>
              </a:lnSpc>
              <a:defRPr/>
            </a:pPr>
            <a:r>
              <a:rPr lang="zh-CN" altLang="en-US" sz="2133" b="1" kern="0" dirty="0">
                <a:latin typeface="微软雅黑" panose="020B0503020204020204" pitchFamily="34" charset="-122"/>
                <a:ea typeface="微软雅黑" panose="020B0503020204020204" pitchFamily="34" charset="-122"/>
                <a:cs typeface="+mn-ea"/>
                <a:sym typeface="+mn-lt"/>
              </a:rPr>
              <a:t>负面清单</a:t>
            </a:r>
            <a:endParaRPr lang="en-US" altLang="zh-CN" sz="2133" b="1" kern="0" dirty="0">
              <a:latin typeface="微软雅黑" panose="020B0503020204020204" pitchFamily="34" charset="-122"/>
              <a:ea typeface="微软雅黑" panose="020B0503020204020204" pitchFamily="34" charset="-122"/>
              <a:cs typeface="+mn-ea"/>
              <a:sym typeface="+mn-lt"/>
            </a:endParaRPr>
          </a:p>
          <a:p>
            <a:pPr algn="ctr">
              <a:lnSpc>
                <a:spcPct val="150000"/>
              </a:lnSpc>
              <a:defRPr/>
            </a:pPr>
            <a:r>
              <a:rPr lang="zh-CN" altLang="en-US" sz="2133" b="1" kern="0" dirty="0">
                <a:latin typeface="微软雅黑" panose="020B0503020204020204" pitchFamily="34" charset="-122"/>
                <a:ea typeface="微软雅黑" panose="020B0503020204020204" pitchFamily="34" charset="-122"/>
                <a:cs typeface="+mn-ea"/>
                <a:sym typeface="+mn-lt"/>
              </a:rPr>
              <a:t>重在立规</a:t>
            </a:r>
          </a:p>
        </p:txBody>
      </p:sp>
      <p:sp>
        <p:nvSpPr>
          <p:cNvPr id="100" name="Oval 32"/>
          <p:cNvSpPr>
            <a:spLocks noChangeArrowheads="1"/>
          </p:cNvSpPr>
          <p:nvPr/>
        </p:nvSpPr>
        <p:spPr bwMode="auto">
          <a:xfrm>
            <a:off x="814176" y="6042024"/>
            <a:ext cx="2084374" cy="207315"/>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defRPr/>
            </a:pPr>
            <a:endParaRPr lang="zh-CN" altLang="en-US" sz="3199" kern="0" dirty="0">
              <a:solidFill>
                <a:sysClr val="windowText" lastClr="000000"/>
              </a:solidFill>
              <a:cs typeface="+mn-ea"/>
              <a:sym typeface="+mn-lt"/>
            </a:endParaRPr>
          </a:p>
        </p:txBody>
      </p:sp>
      <p:sp>
        <p:nvSpPr>
          <p:cNvPr id="101" name="Oval 33"/>
          <p:cNvSpPr>
            <a:spLocks noChangeArrowheads="1"/>
          </p:cNvSpPr>
          <p:nvPr/>
        </p:nvSpPr>
        <p:spPr bwMode="auto">
          <a:xfrm>
            <a:off x="4407341" y="6027214"/>
            <a:ext cx="3360391" cy="332128"/>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defRPr/>
            </a:pPr>
            <a:endParaRPr lang="zh-CN" altLang="en-US" sz="3199" kern="0" dirty="0">
              <a:solidFill>
                <a:sysClr val="windowText" lastClr="000000"/>
              </a:solidFill>
              <a:cs typeface="+mn-ea"/>
              <a:sym typeface="+mn-lt"/>
            </a:endParaRPr>
          </a:p>
        </p:txBody>
      </p:sp>
      <p:sp>
        <p:nvSpPr>
          <p:cNvPr id="102" name="Line 23"/>
          <p:cNvSpPr>
            <a:spLocks noChangeShapeType="1"/>
          </p:cNvSpPr>
          <p:nvPr/>
        </p:nvSpPr>
        <p:spPr bwMode="auto">
          <a:xfrm flipH="1">
            <a:off x="2708100" y="4573873"/>
            <a:ext cx="2283288" cy="0"/>
          </a:xfrm>
          <a:prstGeom prst="line">
            <a:avLst/>
          </a:prstGeom>
          <a:noFill/>
          <a:ln w="19050">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zh-CN" altLang="en-US" sz="3199">
              <a:cs typeface="+mn-ea"/>
              <a:sym typeface="+mn-lt"/>
            </a:endParaRPr>
          </a:p>
        </p:txBody>
      </p:sp>
      <p:sp>
        <p:nvSpPr>
          <p:cNvPr id="103" name="Line 24"/>
          <p:cNvSpPr>
            <a:spLocks noChangeShapeType="1"/>
          </p:cNvSpPr>
          <p:nvPr/>
        </p:nvSpPr>
        <p:spPr bwMode="auto">
          <a:xfrm>
            <a:off x="7137161" y="4573873"/>
            <a:ext cx="2283289" cy="0"/>
          </a:xfrm>
          <a:prstGeom prst="line">
            <a:avLst/>
          </a:prstGeom>
          <a:noFill/>
          <a:ln w="19050">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zh-CN" altLang="en-US" sz="3199">
              <a:cs typeface="+mn-ea"/>
              <a:sym typeface="+mn-lt"/>
            </a:endParaRPr>
          </a:p>
        </p:txBody>
      </p:sp>
      <p:grpSp>
        <p:nvGrpSpPr>
          <p:cNvPr id="104" name="组合 1"/>
          <p:cNvGrpSpPr>
            <a:grpSpLocks/>
          </p:cNvGrpSpPr>
          <p:nvPr/>
        </p:nvGrpSpPr>
        <p:grpSpPr bwMode="auto">
          <a:xfrm>
            <a:off x="9420443" y="3771876"/>
            <a:ext cx="1593436" cy="1569672"/>
            <a:chOff x="944563" y="2652713"/>
            <a:chExt cx="1195387" cy="1177925"/>
          </a:xfrm>
        </p:grpSpPr>
        <p:grpSp>
          <p:nvGrpSpPr>
            <p:cNvPr id="105" name="Group 6"/>
            <p:cNvGrpSpPr>
              <a:grpSpLocks/>
            </p:cNvGrpSpPr>
            <p:nvPr/>
          </p:nvGrpSpPr>
          <p:grpSpPr bwMode="auto">
            <a:xfrm rot="650306">
              <a:off x="944563" y="2652713"/>
              <a:ext cx="1181100" cy="1177925"/>
              <a:chOff x="0" y="0"/>
              <a:chExt cx="1136" cy="1134"/>
            </a:xfrm>
          </p:grpSpPr>
          <p:sp>
            <p:nvSpPr>
              <p:cNvPr id="107" name="Oval 7"/>
              <p:cNvSpPr>
                <a:spLocks noChangeArrowheads="1"/>
              </p:cNvSpPr>
              <p:nvPr/>
            </p:nvSpPr>
            <p:spPr bwMode="auto">
              <a:xfrm>
                <a:off x="0" y="0"/>
                <a:ext cx="1136" cy="1134"/>
              </a:xfrm>
              <a:prstGeom prst="ellipse">
                <a:avLst/>
              </a:prstGeom>
              <a:solidFill>
                <a:schemeClr val="bg1"/>
              </a:solidFill>
              <a:ln w="9525" cmpd="sng">
                <a:solidFill>
                  <a:srgbClr val="C0C0C0"/>
                </a:solidFill>
                <a:round/>
                <a:headEnd/>
                <a:tailEnd/>
              </a:ln>
              <a:effectLst/>
              <a:extLst/>
            </p:spPr>
            <p:txBody>
              <a:bodyPr wrap="none" anchor="ctr"/>
              <a:lstStyle/>
              <a:p>
                <a:pPr>
                  <a:defRPr/>
                </a:pPr>
                <a:endParaRPr lang="zh-CN" altLang="en-US" sz="3199" kern="0" dirty="0">
                  <a:solidFill>
                    <a:sysClr val="windowText" lastClr="000000"/>
                  </a:solidFill>
                  <a:cs typeface="+mn-ea"/>
                  <a:sym typeface="+mn-lt"/>
                </a:endParaRPr>
              </a:p>
            </p:txBody>
          </p:sp>
          <p:sp>
            <p:nvSpPr>
              <p:cNvPr id="108" name="Oval 8"/>
              <p:cNvSpPr>
                <a:spLocks noChangeArrowheads="1"/>
              </p:cNvSpPr>
              <p:nvPr/>
            </p:nvSpPr>
            <p:spPr bwMode="auto">
              <a:xfrm>
                <a:off x="64" y="62"/>
                <a:ext cx="1008" cy="1010"/>
              </a:xfrm>
              <a:prstGeom prst="ellipse">
                <a:avLst/>
              </a:prstGeom>
              <a:gradFill rotWithShape="1">
                <a:gsLst>
                  <a:gs pos="0">
                    <a:schemeClr val="accent3"/>
                  </a:gs>
                  <a:gs pos="100000">
                    <a:schemeClr val="accent3">
                      <a:lumMod val="75000"/>
                    </a:schemeClr>
                  </a:gs>
                </a:gsLst>
                <a:lin ang="5400000" scaled="1"/>
              </a:gradFill>
              <a:ln w="9525">
                <a:solidFill>
                  <a:srgbClr val="C0C0C0"/>
                </a:solidFill>
                <a:round/>
                <a:headEnd/>
                <a:tailEnd/>
              </a:ln>
            </p:spPr>
            <p:txBody>
              <a:bodyPr wrap="none" anchor="ctr"/>
              <a:lstStyle/>
              <a:p>
                <a:pPr>
                  <a:defRPr/>
                </a:pPr>
                <a:endParaRPr lang="zh-CN" altLang="en-US" sz="3199" kern="0" dirty="0">
                  <a:solidFill>
                    <a:sysClr val="windowText" lastClr="000000"/>
                  </a:solidFill>
                  <a:cs typeface="+mn-ea"/>
                  <a:sym typeface="+mn-lt"/>
                </a:endParaRPr>
              </a:p>
            </p:txBody>
          </p:sp>
        </p:grpSp>
        <p:sp>
          <p:nvSpPr>
            <p:cNvPr id="106" name="Rectangle 25"/>
            <p:cNvSpPr>
              <a:spLocks noChangeArrowheads="1"/>
            </p:cNvSpPr>
            <p:nvPr/>
          </p:nvSpPr>
          <p:spPr bwMode="auto">
            <a:xfrm>
              <a:off x="968376" y="2855913"/>
              <a:ext cx="1171574" cy="769938"/>
            </a:xfrm>
            <a:prstGeom prst="rect">
              <a:avLst/>
            </a:prstGeom>
            <a:noFill/>
            <a:ln>
              <a:noFill/>
            </a:ln>
            <a:effectLst/>
            <a:extLst/>
          </p:spPr>
          <p:txBody>
            <a:bodyPr anchor="ctr"/>
            <a:lstStyle/>
            <a:p>
              <a:pPr algn="ctr">
                <a:defRPr/>
              </a:pPr>
              <a:r>
                <a:rPr lang="zh-CN" altLang="en-US" sz="2800" b="1" kern="0" dirty="0">
                  <a:solidFill>
                    <a:srgbClr val="FFFFFF"/>
                  </a:solidFill>
                  <a:latin typeface="微软雅黑" panose="020B0503020204020204" pitchFamily="34" charset="-122"/>
                  <a:ea typeface="微软雅黑" panose="020B0503020204020204" pitchFamily="34" charset="-122"/>
                  <a:cs typeface="+mn-ea"/>
                  <a:sym typeface="+mn-lt"/>
                </a:rPr>
                <a:t>纪律</a:t>
              </a:r>
              <a:endParaRPr lang="en-US" altLang="zh-CN" sz="2800" b="1" kern="0" dirty="0">
                <a:solidFill>
                  <a:srgbClr val="FFFFFF"/>
                </a:solidFill>
                <a:latin typeface="微软雅黑" panose="020B0503020204020204" pitchFamily="34" charset="-122"/>
                <a:ea typeface="微软雅黑" panose="020B0503020204020204" pitchFamily="34" charset="-122"/>
                <a:cs typeface="+mn-ea"/>
                <a:sym typeface="+mn-lt"/>
              </a:endParaRPr>
            </a:p>
            <a:p>
              <a:pPr algn="ctr">
                <a:defRPr/>
              </a:pPr>
              <a:r>
                <a:rPr lang="zh-CN" altLang="en-US" sz="2800" b="1" kern="0" dirty="0">
                  <a:solidFill>
                    <a:srgbClr val="FFFFFF"/>
                  </a:solidFill>
                  <a:latin typeface="微软雅黑" panose="020B0503020204020204" pitchFamily="34" charset="-122"/>
                  <a:ea typeface="微软雅黑" panose="020B0503020204020204" pitchFamily="34" charset="-122"/>
                  <a:cs typeface="+mn-ea"/>
                  <a:sym typeface="+mn-lt"/>
                </a:rPr>
                <a:t>底线</a:t>
              </a:r>
            </a:p>
          </p:txBody>
        </p:sp>
      </p:grpSp>
      <p:sp>
        <p:nvSpPr>
          <p:cNvPr id="109" name="Oval 32"/>
          <p:cNvSpPr>
            <a:spLocks noChangeArrowheads="1"/>
          </p:cNvSpPr>
          <p:nvPr/>
        </p:nvSpPr>
        <p:spPr bwMode="auto">
          <a:xfrm>
            <a:off x="9077633" y="6024846"/>
            <a:ext cx="2084374" cy="207315"/>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defRPr/>
            </a:pPr>
            <a:endParaRPr lang="zh-CN" altLang="en-US" sz="3199" kern="0" dirty="0">
              <a:solidFill>
                <a:sysClr val="windowText" lastClr="000000"/>
              </a:solidFill>
              <a:cs typeface="+mn-ea"/>
              <a:sym typeface="+mn-lt"/>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1776142189"/>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p:cTn id="7" dur="500" fill="hold"/>
                                        <p:tgtEl>
                                          <p:spTgt spid="84"/>
                                        </p:tgtEl>
                                        <p:attrNameLst>
                                          <p:attrName>ppt_w</p:attrName>
                                        </p:attrNameLst>
                                      </p:cBhvr>
                                      <p:tavLst>
                                        <p:tav tm="0">
                                          <p:val>
                                            <p:fltVal val="0"/>
                                          </p:val>
                                        </p:tav>
                                        <p:tav tm="100000">
                                          <p:val>
                                            <p:strVal val="#ppt_w"/>
                                          </p:val>
                                        </p:tav>
                                      </p:tavLst>
                                    </p:anim>
                                    <p:anim calcmode="lin" valueType="num">
                                      <p:cBhvr>
                                        <p:cTn id="8" dur="500" fill="hold"/>
                                        <p:tgtEl>
                                          <p:spTgt spid="84"/>
                                        </p:tgtEl>
                                        <p:attrNameLst>
                                          <p:attrName>ppt_h</p:attrName>
                                        </p:attrNameLst>
                                      </p:cBhvr>
                                      <p:tavLst>
                                        <p:tav tm="0">
                                          <p:val>
                                            <p:fltVal val="0"/>
                                          </p:val>
                                        </p:tav>
                                        <p:tav tm="100000">
                                          <p:val>
                                            <p:strVal val="#ppt_h"/>
                                          </p:val>
                                        </p:tav>
                                      </p:tavLst>
                                    </p:anim>
                                    <p:animEffect transition="in" filter="fade">
                                      <p:cBhvr>
                                        <p:cTn id="9" dur="500"/>
                                        <p:tgtEl>
                                          <p:spTgt spid="84"/>
                                        </p:tgtEl>
                                      </p:cBhvr>
                                    </p:animEffect>
                                    <p:anim calcmode="lin" valueType="num">
                                      <p:cBhvr>
                                        <p:cTn id="10" dur="500" fill="hold"/>
                                        <p:tgtEl>
                                          <p:spTgt spid="84"/>
                                        </p:tgtEl>
                                        <p:attrNameLst>
                                          <p:attrName>ppt_x</p:attrName>
                                        </p:attrNameLst>
                                      </p:cBhvr>
                                      <p:tavLst>
                                        <p:tav tm="0">
                                          <p:val>
                                            <p:fltVal val="0.5"/>
                                          </p:val>
                                        </p:tav>
                                        <p:tav tm="100000">
                                          <p:val>
                                            <p:strVal val="#ppt_x"/>
                                          </p:val>
                                        </p:tav>
                                      </p:tavLst>
                                    </p:anim>
                                    <p:anim calcmode="lin" valueType="num">
                                      <p:cBhvr>
                                        <p:cTn id="11" dur="500" fill="hold"/>
                                        <p:tgtEl>
                                          <p:spTgt spid="84"/>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85"/>
                                        </p:tgtEl>
                                        <p:attrNameLst>
                                          <p:attrName>style.visibility</p:attrName>
                                        </p:attrNameLst>
                                      </p:cBhvr>
                                      <p:to>
                                        <p:strVal val="visible"/>
                                      </p:to>
                                    </p:set>
                                    <p:anim calcmode="lin" valueType="num">
                                      <p:cBhvr>
                                        <p:cTn id="14" dur="500" fill="hold"/>
                                        <p:tgtEl>
                                          <p:spTgt spid="85"/>
                                        </p:tgtEl>
                                        <p:attrNameLst>
                                          <p:attrName>ppt_w</p:attrName>
                                        </p:attrNameLst>
                                      </p:cBhvr>
                                      <p:tavLst>
                                        <p:tav tm="0">
                                          <p:val>
                                            <p:fltVal val="0"/>
                                          </p:val>
                                        </p:tav>
                                        <p:tav tm="100000">
                                          <p:val>
                                            <p:strVal val="#ppt_w"/>
                                          </p:val>
                                        </p:tav>
                                      </p:tavLst>
                                    </p:anim>
                                    <p:anim calcmode="lin" valueType="num">
                                      <p:cBhvr>
                                        <p:cTn id="15" dur="500" fill="hold"/>
                                        <p:tgtEl>
                                          <p:spTgt spid="85"/>
                                        </p:tgtEl>
                                        <p:attrNameLst>
                                          <p:attrName>ppt_h</p:attrName>
                                        </p:attrNameLst>
                                      </p:cBhvr>
                                      <p:tavLst>
                                        <p:tav tm="0">
                                          <p:val>
                                            <p:fltVal val="0"/>
                                          </p:val>
                                        </p:tav>
                                        <p:tav tm="100000">
                                          <p:val>
                                            <p:strVal val="#ppt_h"/>
                                          </p:val>
                                        </p:tav>
                                      </p:tavLst>
                                    </p:anim>
                                    <p:animEffect transition="in" filter="fade">
                                      <p:cBhvr>
                                        <p:cTn id="16" dur="500"/>
                                        <p:tgtEl>
                                          <p:spTgt spid="85"/>
                                        </p:tgtEl>
                                      </p:cBhvr>
                                    </p:animEffect>
                                    <p:anim calcmode="lin" valueType="num">
                                      <p:cBhvr>
                                        <p:cTn id="17" dur="500" fill="hold"/>
                                        <p:tgtEl>
                                          <p:spTgt spid="85"/>
                                        </p:tgtEl>
                                        <p:attrNameLst>
                                          <p:attrName>ppt_x</p:attrName>
                                        </p:attrNameLst>
                                      </p:cBhvr>
                                      <p:tavLst>
                                        <p:tav tm="0">
                                          <p:val>
                                            <p:fltVal val="0.5"/>
                                          </p:val>
                                        </p:tav>
                                        <p:tav tm="100000">
                                          <p:val>
                                            <p:strVal val="#ppt_x"/>
                                          </p:val>
                                        </p:tav>
                                      </p:tavLst>
                                    </p:anim>
                                    <p:anim calcmode="lin" valueType="num">
                                      <p:cBhvr>
                                        <p:cTn id="18" dur="500" fill="hold"/>
                                        <p:tgtEl>
                                          <p:spTgt spid="85"/>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wipe(up)">
                                      <p:cBhvr>
                                        <p:cTn id="22" dur="500"/>
                                        <p:tgtEl>
                                          <p:spTgt spid="82"/>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83"/>
                                        </p:tgtEl>
                                        <p:attrNameLst>
                                          <p:attrName>style.visibility</p:attrName>
                                        </p:attrNameLst>
                                      </p:cBhvr>
                                      <p:to>
                                        <p:strVal val="visible"/>
                                      </p:to>
                                    </p:set>
                                    <p:animEffect transition="in" filter="wipe(up)">
                                      <p:cBhvr>
                                        <p:cTn id="26" dur="500"/>
                                        <p:tgtEl>
                                          <p:spTgt spid="83"/>
                                        </p:tgtEl>
                                      </p:cBhvr>
                                    </p:animEffect>
                                  </p:childTnLst>
                                </p:cTn>
                              </p:par>
                            </p:childTnLst>
                          </p:cTn>
                        </p:par>
                        <p:par>
                          <p:cTn id="27" fill="hold">
                            <p:stCondLst>
                              <p:cond delay="1500"/>
                            </p:stCondLst>
                            <p:childTnLst>
                              <p:par>
                                <p:cTn id="28" presetID="49" presetClass="entr" presetSubtype="0" decel="100000" fill="hold" nodeType="afterEffect">
                                  <p:stCondLst>
                                    <p:cond delay="0"/>
                                  </p:stCondLst>
                                  <p:childTnLst>
                                    <p:set>
                                      <p:cBhvr>
                                        <p:cTn id="29" dur="1" fill="hold">
                                          <p:stCondLst>
                                            <p:cond delay="0"/>
                                          </p:stCondLst>
                                        </p:cTn>
                                        <p:tgtEl>
                                          <p:spTgt spid="91"/>
                                        </p:tgtEl>
                                        <p:attrNameLst>
                                          <p:attrName>style.visibility</p:attrName>
                                        </p:attrNameLst>
                                      </p:cBhvr>
                                      <p:to>
                                        <p:strVal val="visible"/>
                                      </p:to>
                                    </p:set>
                                    <p:anim calcmode="lin" valueType="num">
                                      <p:cBhvr>
                                        <p:cTn id="30" dur="500" fill="hold"/>
                                        <p:tgtEl>
                                          <p:spTgt spid="91"/>
                                        </p:tgtEl>
                                        <p:attrNameLst>
                                          <p:attrName>ppt_w</p:attrName>
                                        </p:attrNameLst>
                                      </p:cBhvr>
                                      <p:tavLst>
                                        <p:tav tm="0">
                                          <p:val>
                                            <p:fltVal val="0"/>
                                          </p:val>
                                        </p:tav>
                                        <p:tav tm="100000">
                                          <p:val>
                                            <p:strVal val="#ppt_w"/>
                                          </p:val>
                                        </p:tav>
                                      </p:tavLst>
                                    </p:anim>
                                    <p:anim calcmode="lin" valueType="num">
                                      <p:cBhvr>
                                        <p:cTn id="31" dur="500" fill="hold"/>
                                        <p:tgtEl>
                                          <p:spTgt spid="91"/>
                                        </p:tgtEl>
                                        <p:attrNameLst>
                                          <p:attrName>ppt_h</p:attrName>
                                        </p:attrNameLst>
                                      </p:cBhvr>
                                      <p:tavLst>
                                        <p:tav tm="0">
                                          <p:val>
                                            <p:fltVal val="0"/>
                                          </p:val>
                                        </p:tav>
                                        <p:tav tm="100000">
                                          <p:val>
                                            <p:strVal val="#ppt_h"/>
                                          </p:val>
                                        </p:tav>
                                      </p:tavLst>
                                    </p:anim>
                                    <p:anim calcmode="lin" valueType="num">
                                      <p:cBhvr>
                                        <p:cTn id="32" dur="500" fill="hold"/>
                                        <p:tgtEl>
                                          <p:spTgt spid="91"/>
                                        </p:tgtEl>
                                        <p:attrNameLst>
                                          <p:attrName>style.rotation</p:attrName>
                                        </p:attrNameLst>
                                      </p:cBhvr>
                                      <p:tavLst>
                                        <p:tav tm="0">
                                          <p:val>
                                            <p:fltVal val="360"/>
                                          </p:val>
                                        </p:tav>
                                        <p:tav tm="100000">
                                          <p:val>
                                            <p:fltVal val="0"/>
                                          </p:val>
                                        </p:tav>
                                      </p:tavLst>
                                    </p:anim>
                                    <p:animEffect transition="in" filter="fade">
                                      <p:cBhvr>
                                        <p:cTn id="33" dur="500"/>
                                        <p:tgtEl>
                                          <p:spTgt spid="91"/>
                                        </p:tgtEl>
                                      </p:cBhvr>
                                    </p:animEffect>
                                  </p:childTnLst>
                                </p:cTn>
                              </p:par>
                              <p:par>
                                <p:cTn id="34" presetID="47" presetClass="entr" presetSubtype="0" fill="hold" grpId="0" nodeType="withEffect">
                                  <p:stCondLst>
                                    <p:cond delay="0"/>
                                  </p:stCondLst>
                                  <p:childTnLst>
                                    <p:set>
                                      <p:cBhvr>
                                        <p:cTn id="35" dur="1" fill="hold">
                                          <p:stCondLst>
                                            <p:cond delay="0"/>
                                          </p:stCondLst>
                                        </p:cTn>
                                        <p:tgtEl>
                                          <p:spTgt spid="101"/>
                                        </p:tgtEl>
                                        <p:attrNameLst>
                                          <p:attrName>style.visibility</p:attrName>
                                        </p:attrNameLst>
                                      </p:cBhvr>
                                      <p:to>
                                        <p:strVal val="visible"/>
                                      </p:to>
                                    </p:set>
                                    <p:animEffect transition="in" filter="fade">
                                      <p:cBhvr>
                                        <p:cTn id="36" dur="500"/>
                                        <p:tgtEl>
                                          <p:spTgt spid="101"/>
                                        </p:tgtEl>
                                      </p:cBhvr>
                                    </p:animEffect>
                                    <p:anim calcmode="lin" valueType="num">
                                      <p:cBhvr>
                                        <p:cTn id="37" dur="500" fill="hold"/>
                                        <p:tgtEl>
                                          <p:spTgt spid="101"/>
                                        </p:tgtEl>
                                        <p:attrNameLst>
                                          <p:attrName>ppt_x</p:attrName>
                                        </p:attrNameLst>
                                      </p:cBhvr>
                                      <p:tavLst>
                                        <p:tav tm="0">
                                          <p:val>
                                            <p:strVal val="#ppt_x"/>
                                          </p:val>
                                        </p:tav>
                                        <p:tav tm="100000">
                                          <p:val>
                                            <p:strVal val="#ppt_x"/>
                                          </p:val>
                                        </p:tav>
                                      </p:tavLst>
                                    </p:anim>
                                    <p:anim calcmode="lin" valueType="num">
                                      <p:cBhvr>
                                        <p:cTn id="38" dur="500" fill="hold"/>
                                        <p:tgtEl>
                                          <p:spTgt spid="101"/>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2" fill="hold" grpId="0" nodeType="afterEffect">
                                  <p:stCondLst>
                                    <p:cond delay="0"/>
                                  </p:stCondLst>
                                  <p:childTnLst>
                                    <p:set>
                                      <p:cBhvr>
                                        <p:cTn id="41" dur="1" fill="hold">
                                          <p:stCondLst>
                                            <p:cond delay="0"/>
                                          </p:stCondLst>
                                        </p:cTn>
                                        <p:tgtEl>
                                          <p:spTgt spid="102"/>
                                        </p:tgtEl>
                                        <p:attrNameLst>
                                          <p:attrName>style.visibility</p:attrName>
                                        </p:attrNameLst>
                                      </p:cBhvr>
                                      <p:to>
                                        <p:strVal val="visible"/>
                                      </p:to>
                                    </p:set>
                                    <p:animEffect transition="in" filter="wipe(right)">
                                      <p:cBhvr>
                                        <p:cTn id="42" dur="500"/>
                                        <p:tgtEl>
                                          <p:spTgt spid="102"/>
                                        </p:tgtEl>
                                      </p:cBhvr>
                                    </p:animEffect>
                                  </p:childTnLst>
                                </p:cTn>
                              </p:par>
                            </p:childTnLst>
                          </p:cTn>
                        </p:par>
                        <p:par>
                          <p:cTn id="43" fill="hold">
                            <p:stCondLst>
                              <p:cond delay="2500"/>
                            </p:stCondLst>
                            <p:childTnLst>
                              <p:par>
                                <p:cTn id="44" presetID="49" presetClass="entr" presetSubtype="0" decel="100000" fill="hold" nodeType="afterEffect">
                                  <p:stCondLst>
                                    <p:cond delay="0"/>
                                  </p:stCondLst>
                                  <p:childTnLst>
                                    <p:set>
                                      <p:cBhvr>
                                        <p:cTn id="45" dur="1" fill="hold">
                                          <p:stCondLst>
                                            <p:cond delay="0"/>
                                          </p:stCondLst>
                                        </p:cTn>
                                        <p:tgtEl>
                                          <p:spTgt spid="86"/>
                                        </p:tgtEl>
                                        <p:attrNameLst>
                                          <p:attrName>style.visibility</p:attrName>
                                        </p:attrNameLst>
                                      </p:cBhvr>
                                      <p:to>
                                        <p:strVal val="visible"/>
                                      </p:to>
                                    </p:set>
                                    <p:anim calcmode="lin" valueType="num">
                                      <p:cBhvr>
                                        <p:cTn id="46" dur="500" fill="hold"/>
                                        <p:tgtEl>
                                          <p:spTgt spid="86"/>
                                        </p:tgtEl>
                                        <p:attrNameLst>
                                          <p:attrName>ppt_w</p:attrName>
                                        </p:attrNameLst>
                                      </p:cBhvr>
                                      <p:tavLst>
                                        <p:tav tm="0">
                                          <p:val>
                                            <p:fltVal val="0"/>
                                          </p:val>
                                        </p:tav>
                                        <p:tav tm="100000">
                                          <p:val>
                                            <p:strVal val="#ppt_w"/>
                                          </p:val>
                                        </p:tav>
                                      </p:tavLst>
                                    </p:anim>
                                    <p:anim calcmode="lin" valueType="num">
                                      <p:cBhvr>
                                        <p:cTn id="47" dur="500" fill="hold"/>
                                        <p:tgtEl>
                                          <p:spTgt spid="86"/>
                                        </p:tgtEl>
                                        <p:attrNameLst>
                                          <p:attrName>ppt_h</p:attrName>
                                        </p:attrNameLst>
                                      </p:cBhvr>
                                      <p:tavLst>
                                        <p:tav tm="0">
                                          <p:val>
                                            <p:fltVal val="0"/>
                                          </p:val>
                                        </p:tav>
                                        <p:tav tm="100000">
                                          <p:val>
                                            <p:strVal val="#ppt_h"/>
                                          </p:val>
                                        </p:tav>
                                      </p:tavLst>
                                    </p:anim>
                                    <p:anim calcmode="lin" valueType="num">
                                      <p:cBhvr>
                                        <p:cTn id="48" dur="500" fill="hold"/>
                                        <p:tgtEl>
                                          <p:spTgt spid="86"/>
                                        </p:tgtEl>
                                        <p:attrNameLst>
                                          <p:attrName>style.rotation</p:attrName>
                                        </p:attrNameLst>
                                      </p:cBhvr>
                                      <p:tavLst>
                                        <p:tav tm="0">
                                          <p:val>
                                            <p:fltVal val="360"/>
                                          </p:val>
                                        </p:tav>
                                        <p:tav tm="100000">
                                          <p:val>
                                            <p:fltVal val="0"/>
                                          </p:val>
                                        </p:tav>
                                      </p:tavLst>
                                    </p:anim>
                                    <p:animEffect transition="in" filter="fade">
                                      <p:cBhvr>
                                        <p:cTn id="49" dur="500"/>
                                        <p:tgtEl>
                                          <p:spTgt spid="86"/>
                                        </p:tgtEl>
                                      </p:cBhvr>
                                    </p:animEffect>
                                  </p:childTnLst>
                                </p:cTn>
                              </p:par>
                              <p:par>
                                <p:cTn id="50" presetID="47" presetClass="entr" presetSubtype="0" fill="hold" grpId="0" nodeType="withEffect">
                                  <p:stCondLst>
                                    <p:cond delay="0"/>
                                  </p:stCondLst>
                                  <p:childTnLst>
                                    <p:set>
                                      <p:cBhvr>
                                        <p:cTn id="51" dur="1" fill="hold">
                                          <p:stCondLst>
                                            <p:cond delay="0"/>
                                          </p:stCondLst>
                                        </p:cTn>
                                        <p:tgtEl>
                                          <p:spTgt spid="100"/>
                                        </p:tgtEl>
                                        <p:attrNameLst>
                                          <p:attrName>style.visibility</p:attrName>
                                        </p:attrNameLst>
                                      </p:cBhvr>
                                      <p:to>
                                        <p:strVal val="visible"/>
                                      </p:to>
                                    </p:set>
                                    <p:animEffect transition="in" filter="fade">
                                      <p:cBhvr>
                                        <p:cTn id="52" dur="500"/>
                                        <p:tgtEl>
                                          <p:spTgt spid="100"/>
                                        </p:tgtEl>
                                      </p:cBhvr>
                                    </p:animEffect>
                                    <p:anim calcmode="lin" valueType="num">
                                      <p:cBhvr>
                                        <p:cTn id="53" dur="500" fill="hold"/>
                                        <p:tgtEl>
                                          <p:spTgt spid="100"/>
                                        </p:tgtEl>
                                        <p:attrNameLst>
                                          <p:attrName>ppt_x</p:attrName>
                                        </p:attrNameLst>
                                      </p:cBhvr>
                                      <p:tavLst>
                                        <p:tav tm="0">
                                          <p:val>
                                            <p:strVal val="#ppt_x"/>
                                          </p:val>
                                        </p:tav>
                                        <p:tav tm="100000">
                                          <p:val>
                                            <p:strVal val="#ppt_x"/>
                                          </p:val>
                                        </p:tav>
                                      </p:tavLst>
                                    </p:anim>
                                    <p:anim calcmode="lin" valueType="num">
                                      <p:cBhvr>
                                        <p:cTn id="54" dur="500" fill="hold"/>
                                        <p:tgtEl>
                                          <p:spTgt spid="100"/>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12" presetClass="entr" presetSubtype="4" fill="hold" grpId="0" nodeType="afterEffect">
                                  <p:stCondLst>
                                    <p:cond delay="0"/>
                                  </p:stCondLst>
                                  <p:childTnLst>
                                    <p:set>
                                      <p:cBhvr>
                                        <p:cTn id="57" dur="1" fill="hold">
                                          <p:stCondLst>
                                            <p:cond delay="0"/>
                                          </p:stCondLst>
                                        </p:cTn>
                                        <p:tgtEl>
                                          <p:spTgt spid="96"/>
                                        </p:tgtEl>
                                        <p:attrNameLst>
                                          <p:attrName>style.visibility</p:attrName>
                                        </p:attrNameLst>
                                      </p:cBhvr>
                                      <p:to>
                                        <p:strVal val="visible"/>
                                      </p:to>
                                    </p:set>
                                    <p:animEffect transition="in" filter="slide(fromBottom)">
                                      <p:cBhvr>
                                        <p:cTn id="58" dur="500"/>
                                        <p:tgtEl>
                                          <p:spTgt spid="96"/>
                                        </p:tgtEl>
                                      </p:cBhvr>
                                    </p:animEffect>
                                  </p:childTnLst>
                                </p:cTn>
                              </p:par>
                              <p:par>
                                <p:cTn id="59" presetID="12" presetClass="entr" presetSubtype="1" fill="hold" grpId="0" nodeType="withEffect">
                                  <p:stCondLst>
                                    <p:cond delay="0"/>
                                  </p:stCondLst>
                                  <p:childTnLst>
                                    <p:set>
                                      <p:cBhvr>
                                        <p:cTn id="60" dur="1" fill="hold">
                                          <p:stCondLst>
                                            <p:cond delay="0"/>
                                          </p:stCondLst>
                                        </p:cTn>
                                        <p:tgtEl>
                                          <p:spTgt spid="97"/>
                                        </p:tgtEl>
                                        <p:attrNameLst>
                                          <p:attrName>style.visibility</p:attrName>
                                        </p:attrNameLst>
                                      </p:cBhvr>
                                      <p:to>
                                        <p:strVal val="visible"/>
                                      </p:to>
                                    </p:set>
                                    <p:animEffect transition="in" filter="slide(fromTop)">
                                      <p:cBhvr>
                                        <p:cTn id="61" dur="500"/>
                                        <p:tgtEl>
                                          <p:spTgt spid="97"/>
                                        </p:tgtEl>
                                      </p:cBhvr>
                                    </p:animEffect>
                                  </p:childTnLst>
                                </p:cTn>
                              </p:par>
                            </p:childTnLst>
                          </p:cTn>
                        </p:par>
                        <p:par>
                          <p:cTn id="62" fill="hold">
                            <p:stCondLst>
                              <p:cond delay="3500"/>
                            </p:stCondLst>
                            <p:childTnLst>
                              <p:par>
                                <p:cTn id="63" presetID="22" presetClass="entr" presetSubtype="8" fill="hold" grpId="0" nodeType="afterEffect">
                                  <p:stCondLst>
                                    <p:cond delay="0"/>
                                  </p:stCondLst>
                                  <p:childTnLst>
                                    <p:set>
                                      <p:cBhvr>
                                        <p:cTn id="64" dur="1" fill="hold">
                                          <p:stCondLst>
                                            <p:cond delay="0"/>
                                          </p:stCondLst>
                                        </p:cTn>
                                        <p:tgtEl>
                                          <p:spTgt spid="103"/>
                                        </p:tgtEl>
                                        <p:attrNameLst>
                                          <p:attrName>style.visibility</p:attrName>
                                        </p:attrNameLst>
                                      </p:cBhvr>
                                      <p:to>
                                        <p:strVal val="visible"/>
                                      </p:to>
                                    </p:set>
                                    <p:animEffect transition="in" filter="wipe(left)">
                                      <p:cBhvr>
                                        <p:cTn id="65" dur="500"/>
                                        <p:tgtEl>
                                          <p:spTgt spid="103"/>
                                        </p:tgtEl>
                                      </p:cBhvr>
                                    </p:animEffect>
                                  </p:childTnLst>
                                </p:cTn>
                              </p:par>
                            </p:childTnLst>
                          </p:cTn>
                        </p:par>
                        <p:par>
                          <p:cTn id="66" fill="hold">
                            <p:stCondLst>
                              <p:cond delay="4000"/>
                            </p:stCondLst>
                            <p:childTnLst>
                              <p:par>
                                <p:cTn id="67" presetID="49" presetClass="entr" presetSubtype="0" decel="100000" fill="hold" nodeType="afterEffect">
                                  <p:stCondLst>
                                    <p:cond delay="0"/>
                                  </p:stCondLst>
                                  <p:childTnLst>
                                    <p:set>
                                      <p:cBhvr>
                                        <p:cTn id="68" dur="1" fill="hold">
                                          <p:stCondLst>
                                            <p:cond delay="0"/>
                                          </p:stCondLst>
                                        </p:cTn>
                                        <p:tgtEl>
                                          <p:spTgt spid="104"/>
                                        </p:tgtEl>
                                        <p:attrNameLst>
                                          <p:attrName>style.visibility</p:attrName>
                                        </p:attrNameLst>
                                      </p:cBhvr>
                                      <p:to>
                                        <p:strVal val="visible"/>
                                      </p:to>
                                    </p:set>
                                    <p:anim calcmode="lin" valueType="num">
                                      <p:cBhvr>
                                        <p:cTn id="69" dur="500" fill="hold"/>
                                        <p:tgtEl>
                                          <p:spTgt spid="104"/>
                                        </p:tgtEl>
                                        <p:attrNameLst>
                                          <p:attrName>ppt_w</p:attrName>
                                        </p:attrNameLst>
                                      </p:cBhvr>
                                      <p:tavLst>
                                        <p:tav tm="0">
                                          <p:val>
                                            <p:fltVal val="0"/>
                                          </p:val>
                                        </p:tav>
                                        <p:tav tm="100000">
                                          <p:val>
                                            <p:strVal val="#ppt_w"/>
                                          </p:val>
                                        </p:tav>
                                      </p:tavLst>
                                    </p:anim>
                                    <p:anim calcmode="lin" valueType="num">
                                      <p:cBhvr>
                                        <p:cTn id="70" dur="500" fill="hold"/>
                                        <p:tgtEl>
                                          <p:spTgt spid="104"/>
                                        </p:tgtEl>
                                        <p:attrNameLst>
                                          <p:attrName>ppt_h</p:attrName>
                                        </p:attrNameLst>
                                      </p:cBhvr>
                                      <p:tavLst>
                                        <p:tav tm="0">
                                          <p:val>
                                            <p:fltVal val="0"/>
                                          </p:val>
                                        </p:tav>
                                        <p:tav tm="100000">
                                          <p:val>
                                            <p:strVal val="#ppt_h"/>
                                          </p:val>
                                        </p:tav>
                                      </p:tavLst>
                                    </p:anim>
                                    <p:anim calcmode="lin" valueType="num">
                                      <p:cBhvr>
                                        <p:cTn id="71" dur="500" fill="hold"/>
                                        <p:tgtEl>
                                          <p:spTgt spid="104"/>
                                        </p:tgtEl>
                                        <p:attrNameLst>
                                          <p:attrName>style.rotation</p:attrName>
                                        </p:attrNameLst>
                                      </p:cBhvr>
                                      <p:tavLst>
                                        <p:tav tm="0">
                                          <p:val>
                                            <p:fltVal val="360"/>
                                          </p:val>
                                        </p:tav>
                                        <p:tav tm="100000">
                                          <p:val>
                                            <p:fltVal val="0"/>
                                          </p:val>
                                        </p:tav>
                                      </p:tavLst>
                                    </p:anim>
                                    <p:animEffect transition="in" filter="fade">
                                      <p:cBhvr>
                                        <p:cTn id="72" dur="500"/>
                                        <p:tgtEl>
                                          <p:spTgt spid="104"/>
                                        </p:tgtEl>
                                      </p:cBhvr>
                                    </p:animEffect>
                                  </p:childTnLst>
                                </p:cTn>
                              </p:par>
                              <p:par>
                                <p:cTn id="73" presetID="47" presetClass="entr" presetSubtype="0" fill="hold" grpId="0" nodeType="withEffect">
                                  <p:stCondLst>
                                    <p:cond delay="0"/>
                                  </p:stCondLst>
                                  <p:childTnLst>
                                    <p:set>
                                      <p:cBhvr>
                                        <p:cTn id="74" dur="1" fill="hold">
                                          <p:stCondLst>
                                            <p:cond delay="0"/>
                                          </p:stCondLst>
                                        </p:cTn>
                                        <p:tgtEl>
                                          <p:spTgt spid="109"/>
                                        </p:tgtEl>
                                        <p:attrNameLst>
                                          <p:attrName>style.visibility</p:attrName>
                                        </p:attrNameLst>
                                      </p:cBhvr>
                                      <p:to>
                                        <p:strVal val="visible"/>
                                      </p:to>
                                    </p:set>
                                    <p:animEffect transition="in" filter="fade">
                                      <p:cBhvr>
                                        <p:cTn id="75" dur="500"/>
                                        <p:tgtEl>
                                          <p:spTgt spid="109"/>
                                        </p:tgtEl>
                                      </p:cBhvr>
                                    </p:animEffect>
                                    <p:anim calcmode="lin" valueType="num">
                                      <p:cBhvr>
                                        <p:cTn id="76" dur="500" fill="hold"/>
                                        <p:tgtEl>
                                          <p:spTgt spid="109"/>
                                        </p:tgtEl>
                                        <p:attrNameLst>
                                          <p:attrName>ppt_x</p:attrName>
                                        </p:attrNameLst>
                                      </p:cBhvr>
                                      <p:tavLst>
                                        <p:tav tm="0">
                                          <p:val>
                                            <p:strVal val="#ppt_x"/>
                                          </p:val>
                                        </p:tav>
                                        <p:tav tm="100000">
                                          <p:val>
                                            <p:strVal val="#ppt_x"/>
                                          </p:val>
                                        </p:tav>
                                      </p:tavLst>
                                    </p:anim>
                                    <p:anim calcmode="lin" valueType="num">
                                      <p:cBhvr>
                                        <p:cTn id="77" dur="500" fill="hold"/>
                                        <p:tgtEl>
                                          <p:spTgt spid="109"/>
                                        </p:tgtEl>
                                        <p:attrNameLst>
                                          <p:attrName>ppt_y</p:attrName>
                                        </p:attrNameLst>
                                      </p:cBhvr>
                                      <p:tavLst>
                                        <p:tav tm="0">
                                          <p:val>
                                            <p:strVal val="#ppt_y-.1"/>
                                          </p:val>
                                        </p:tav>
                                        <p:tav tm="100000">
                                          <p:val>
                                            <p:strVal val="#ppt_y"/>
                                          </p:val>
                                        </p:tav>
                                      </p:tavLst>
                                    </p:anim>
                                  </p:childTnLst>
                                </p:cTn>
                              </p:par>
                            </p:childTnLst>
                          </p:cTn>
                        </p:par>
                        <p:par>
                          <p:cTn id="78" fill="hold">
                            <p:stCondLst>
                              <p:cond delay="4500"/>
                            </p:stCondLst>
                            <p:childTnLst>
                              <p:par>
                                <p:cTn id="79" presetID="12" presetClass="entr" presetSubtype="4" fill="hold" grpId="0" nodeType="afterEffect">
                                  <p:stCondLst>
                                    <p:cond delay="0"/>
                                  </p:stCondLst>
                                  <p:childTnLst>
                                    <p:set>
                                      <p:cBhvr>
                                        <p:cTn id="80" dur="1" fill="hold">
                                          <p:stCondLst>
                                            <p:cond delay="0"/>
                                          </p:stCondLst>
                                        </p:cTn>
                                        <p:tgtEl>
                                          <p:spTgt spid="98"/>
                                        </p:tgtEl>
                                        <p:attrNameLst>
                                          <p:attrName>style.visibility</p:attrName>
                                        </p:attrNameLst>
                                      </p:cBhvr>
                                      <p:to>
                                        <p:strVal val="visible"/>
                                      </p:to>
                                    </p:set>
                                    <p:animEffect transition="in" filter="slide(fromBottom)">
                                      <p:cBhvr>
                                        <p:cTn id="81" dur="500"/>
                                        <p:tgtEl>
                                          <p:spTgt spid="98"/>
                                        </p:tgtEl>
                                      </p:cBhvr>
                                    </p:animEffect>
                                  </p:childTnLst>
                                </p:cTn>
                              </p:par>
                              <p:par>
                                <p:cTn id="82" presetID="12" presetClass="entr" presetSubtype="1" fill="hold" grpId="0" nodeType="withEffect">
                                  <p:stCondLst>
                                    <p:cond delay="0"/>
                                  </p:stCondLst>
                                  <p:childTnLst>
                                    <p:set>
                                      <p:cBhvr>
                                        <p:cTn id="83" dur="1" fill="hold">
                                          <p:stCondLst>
                                            <p:cond delay="0"/>
                                          </p:stCondLst>
                                        </p:cTn>
                                        <p:tgtEl>
                                          <p:spTgt spid="99"/>
                                        </p:tgtEl>
                                        <p:attrNameLst>
                                          <p:attrName>style.visibility</p:attrName>
                                        </p:attrNameLst>
                                      </p:cBhvr>
                                      <p:to>
                                        <p:strVal val="visible"/>
                                      </p:to>
                                    </p:set>
                                    <p:animEffect transition="in" filter="slide(fromTop)">
                                      <p:cBhvr>
                                        <p:cTn id="84"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p:bldP spid="84" grpId="0" animBg="1"/>
      <p:bldP spid="85" grpId="0" animBg="1"/>
      <p:bldP spid="96" grpId="0"/>
      <p:bldP spid="97" grpId="0"/>
      <p:bldP spid="98" grpId="0"/>
      <p:bldP spid="99" grpId="0"/>
      <p:bldP spid="100" grpId="0" animBg="1"/>
      <p:bldP spid="101" grpId="0" animBg="1"/>
      <p:bldP spid="102" grpId="0" animBg="1"/>
      <p:bldP spid="103" grpId="0" animBg="1"/>
      <p:bldP spid="10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Arc 3"/>
          <p:cNvSpPr>
            <a:spLocks/>
          </p:cNvSpPr>
          <p:nvPr/>
        </p:nvSpPr>
        <p:spPr bwMode="auto">
          <a:xfrm rot="7873550">
            <a:off x="5522442" y="4237839"/>
            <a:ext cx="1211262"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accent1"/>
            </a:solidFill>
            <a:prstDash val="sysDot"/>
            <a:round/>
            <a:headEnd/>
            <a:tailEnd type="triangle" w="med" len="med"/>
          </a:ln>
          <a:effectLst/>
          <a:extLst>
            <a:ext uri="{909E8E84-426E-40DD-AFC4-6F175D3DCCD1}">
              <a14:hiddenFill xmlns:a14="http://schemas.microsoft.com/office/drawing/2010/main" xmlns="">
                <a:solidFill>
                  <a:srgbClr val="C80000"/>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74" name="Arc 4"/>
          <p:cNvSpPr>
            <a:spLocks/>
          </p:cNvSpPr>
          <p:nvPr/>
        </p:nvSpPr>
        <p:spPr bwMode="auto">
          <a:xfrm rot="3306815">
            <a:off x="6486835" y="3409124"/>
            <a:ext cx="1276980" cy="1273634"/>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accent1"/>
            </a:solidFill>
            <a:prstDash val="sysDot"/>
            <a:round/>
            <a:headEnd/>
            <a:tailEnd type="triangle" w="med" len="med"/>
          </a:ln>
          <a:effectLst/>
          <a:extLst>
            <a:ext uri="{909E8E84-426E-40DD-AFC4-6F175D3DCCD1}">
              <a14:hiddenFill xmlns:a14="http://schemas.microsoft.com/office/drawing/2010/main" xmlns="">
                <a:solidFill>
                  <a:srgbClr val="C80000"/>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75" name="Arc 5"/>
          <p:cNvSpPr>
            <a:spLocks/>
          </p:cNvSpPr>
          <p:nvPr/>
        </p:nvSpPr>
        <p:spPr bwMode="auto">
          <a:xfrm rot="11977892">
            <a:off x="4514379" y="3590139"/>
            <a:ext cx="1211262"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accent1"/>
            </a:solidFill>
            <a:prstDash val="sysDot"/>
            <a:round/>
            <a:headEnd/>
            <a:tailEnd type="triangle" w="med" len="med"/>
          </a:ln>
          <a:effectLst/>
          <a:extLst>
            <a:ext uri="{909E8E84-426E-40DD-AFC4-6F175D3DCCD1}">
              <a14:hiddenFill xmlns:a14="http://schemas.microsoft.com/office/drawing/2010/main" xmlns="">
                <a:solidFill>
                  <a:srgbClr val="C80000"/>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76" name="Group 6"/>
          <p:cNvGrpSpPr>
            <a:grpSpLocks/>
          </p:cNvGrpSpPr>
          <p:nvPr/>
        </p:nvGrpSpPr>
        <p:grpSpPr bwMode="auto">
          <a:xfrm>
            <a:off x="4587404" y="2005839"/>
            <a:ext cx="3022600" cy="3022600"/>
            <a:chOff x="3923" y="1888"/>
            <a:chExt cx="1406" cy="1406"/>
          </a:xfrm>
        </p:grpSpPr>
        <p:sp>
          <p:nvSpPr>
            <p:cNvPr id="77" name="Line 7"/>
            <p:cNvSpPr>
              <a:spLocks noChangeShapeType="1"/>
            </p:cNvSpPr>
            <p:nvPr/>
          </p:nvSpPr>
          <p:spPr bwMode="auto">
            <a:xfrm flipH="1">
              <a:off x="4150" y="1888"/>
              <a:ext cx="499" cy="1406"/>
            </a:xfrm>
            <a:prstGeom prst="line">
              <a:avLst/>
            </a:prstGeom>
            <a:noFill/>
            <a:ln w="38100">
              <a:solidFill>
                <a:schemeClr val="accent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78" name="Line 8"/>
            <p:cNvSpPr>
              <a:spLocks noChangeShapeType="1"/>
            </p:cNvSpPr>
            <p:nvPr/>
          </p:nvSpPr>
          <p:spPr bwMode="auto">
            <a:xfrm>
              <a:off x="4649" y="1888"/>
              <a:ext cx="454" cy="1406"/>
            </a:xfrm>
            <a:prstGeom prst="line">
              <a:avLst/>
            </a:prstGeom>
            <a:noFill/>
            <a:ln w="38100">
              <a:solidFill>
                <a:schemeClr val="accent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79" name="Line 9"/>
            <p:cNvSpPr>
              <a:spLocks noChangeShapeType="1"/>
            </p:cNvSpPr>
            <p:nvPr/>
          </p:nvSpPr>
          <p:spPr bwMode="auto">
            <a:xfrm flipH="1">
              <a:off x="4150" y="2432"/>
              <a:ext cx="1179" cy="862"/>
            </a:xfrm>
            <a:prstGeom prst="line">
              <a:avLst/>
            </a:prstGeom>
            <a:noFill/>
            <a:ln w="38100">
              <a:solidFill>
                <a:schemeClr val="accent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80" name="Line 10"/>
            <p:cNvSpPr>
              <a:spLocks noChangeShapeType="1"/>
            </p:cNvSpPr>
            <p:nvPr/>
          </p:nvSpPr>
          <p:spPr bwMode="auto">
            <a:xfrm>
              <a:off x="3923" y="2432"/>
              <a:ext cx="1180" cy="862"/>
            </a:xfrm>
            <a:prstGeom prst="line">
              <a:avLst/>
            </a:prstGeom>
            <a:noFill/>
            <a:ln w="38100">
              <a:solidFill>
                <a:schemeClr val="accent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81" name="Line 11"/>
            <p:cNvSpPr>
              <a:spLocks noChangeShapeType="1"/>
            </p:cNvSpPr>
            <p:nvPr/>
          </p:nvSpPr>
          <p:spPr bwMode="auto">
            <a:xfrm flipV="1">
              <a:off x="3923" y="2432"/>
              <a:ext cx="1391" cy="0"/>
            </a:xfrm>
            <a:prstGeom prst="line">
              <a:avLst/>
            </a:prstGeom>
            <a:noFill/>
            <a:ln w="38100">
              <a:solidFill>
                <a:schemeClr val="accent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82" name="Arc 12"/>
          <p:cNvSpPr>
            <a:spLocks/>
          </p:cNvSpPr>
          <p:nvPr/>
        </p:nvSpPr>
        <p:spPr bwMode="auto">
          <a:xfrm rot="16542568">
            <a:off x="4728692" y="2104239"/>
            <a:ext cx="1211262"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accent1"/>
            </a:solidFill>
            <a:prstDash val="sysDot"/>
            <a:round/>
            <a:headEnd/>
            <a:tailEnd type="triangle" w="med" len="med"/>
          </a:ln>
          <a:effectLst/>
          <a:extLst>
            <a:ext uri="{909E8E84-426E-40DD-AFC4-6F175D3DCCD1}">
              <a14:hiddenFill xmlns:a14="http://schemas.microsoft.com/office/drawing/2010/main" xmlns="">
                <a:solidFill>
                  <a:srgbClr val="C80000"/>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83" name="Oval 68"/>
          <p:cNvSpPr>
            <a:spLocks noChangeArrowheads="1"/>
          </p:cNvSpPr>
          <p:nvPr/>
        </p:nvSpPr>
        <p:spPr bwMode="gray">
          <a:xfrm>
            <a:off x="7106766" y="2811616"/>
            <a:ext cx="1001291" cy="989012"/>
          </a:xfrm>
          <a:prstGeom prst="ellipse">
            <a:avLst/>
          </a:prstGeom>
          <a:solidFill>
            <a:schemeClr val="accent1"/>
          </a:solidFill>
          <a:ln w="9525" algn="ctr">
            <a:solidFill>
              <a:srgbClr val="DDDDDD"/>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a:ln>
                  <a:noFill/>
                </a:ln>
                <a:solidFill>
                  <a:schemeClr val="bg1"/>
                </a:solidFill>
                <a:effectLst/>
                <a:uLnTx/>
                <a:uFillTx/>
                <a:latin typeface="微软雅黑" pitchFamily="34" charset="-122"/>
                <a:ea typeface="微软雅黑" pitchFamily="34" charset="-122"/>
              </a:rPr>
              <a:t>2</a:t>
            </a:r>
            <a:endParaRPr kumimoji="0" lang="zh-CN" altLang="en-US" sz="36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84" name="Arc 98"/>
          <p:cNvSpPr>
            <a:spLocks/>
          </p:cNvSpPr>
          <p:nvPr/>
        </p:nvSpPr>
        <p:spPr bwMode="auto">
          <a:xfrm rot="21229832">
            <a:off x="6243166" y="2094714"/>
            <a:ext cx="1211263"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accent1"/>
            </a:solidFill>
            <a:prstDash val="sysDot"/>
            <a:round/>
            <a:headEnd/>
            <a:tailEnd type="triangle" w="med" len="med"/>
          </a:ln>
          <a:effectLst/>
          <a:extLst>
            <a:ext uri="{909E8E84-426E-40DD-AFC4-6F175D3DCCD1}">
              <a14:hiddenFill xmlns:a14="http://schemas.microsoft.com/office/drawing/2010/main" xmlns="">
                <a:solidFill>
                  <a:srgbClr val="C80000"/>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85" name="Oval 68"/>
          <p:cNvSpPr>
            <a:spLocks noChangeArrowheads="1"/>
          </p:cNvSpPr>
          <p:nvPr/>
        </p:nvSpPr>
        <p:spPr bwMode="gray">
          <a:xfrm>
            <a:off x="5629935" y="1611616"/>
            <a:ext cx="1001291" cy="989012"/>
          </a:xfrm>
          <a:prstGeom prst="ellipse">
            <a:avLst/>
          </a:prstGeom>
          <a:solidFill>
            <a:schemeClr val="accent1"/>
          </a:solidFill>
          <a:ln w="9525" algn="ctr">
            <a:solidFill>
              <a:srgbClr val="DDDDDD"/>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1</a:t>
            </a:r>
            <a:endParaRPr kumimoji="0" lang="zh-CN" altLang="en-US" sz="36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86" name="Oval 68"/>
          <p:cNvSpPr>
            <a:spLocks noChangeArrowheads="1"/>
          </p:cNvSpPr>
          <p:nvPr/>
        </p:nvSpPr>
        <p:spPr bwMode="gray">
          <a:xfrm>
            <a:off x="6665178" y="4565294"/>
            <a:ext cx="1001291" cy="989012"/>
          </a:xfrm>
          <a:prstGeom prst="ellipse">
            <a:avLst/>
          </a:prstGeom>
          <a:solidFill>
            <a:schemeClr val="accent1"/>
          </a:solidFill>
          <a:ln w="9525" algn="ctr">
            <a:solidFill>
              <a:srgbClr val="DDDDDD"/>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a:ln>
                  <a:noFill/>
                </a:ln>
                <a:solidFill>
                  <a:schemeClr val="bg1"/>
                </a:solidFill>
                <a:effectLst/>
                <a:uLnTx/>
                <a:uFillTx/>
                <a:latin typeface="微软雅黑" pitchFamily="34" charset="-122"/>
                <a:ea typeface="微软雅黑" pitchFamily="34" charset="-122"/>
              </a:rPr>
              <a:t>3</a:t>
            </a:r>
            <a:endParaRPr kumimoji="0" lang="zh-CN" altLang="en-US" sz="36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87" name="Oval 68"/>
          <p:cNvSpPr>
            <a:spLocks noChangeArrowheads="1"/>
          </p:cNvSpPr>
          <p:nvPr/>
        </p:nvSpPr>
        <p:spPr bwMode="gray">
          <a:xfrm>
            <a:off x="4691513" y="4565294"/>
            <a:ext cx="1001291" cy="989012"/>
          </a:xfrm>
          <a:prstGeom prst="ellipse">
            <a:avLst/>
          </a:prstGeom>
          <a:solidFill>
            <a:schemeClr val="accent1"/>
          </a:solidFill>
          <a:ln w="9525" algn="ctr">
            <a:solidFill>
              <a:srgbClr val="DDDDDD"/>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a:ln>
                  <a:noFill/>
                </a:ln>
                <a:solidFill>
                  <a:schemeClr val="bg1"/>
                </a:solidFill>
                <a:effectLst/>
                <a:uLnTx/>
                <a:uFillTx/>
                <a:latin typeface="微软雅黑" pitchFamily="34" charset="-122"/>
                <a:ea typeface="微软雅黑" pitchFamily="34" charset="-122"/>
              </a:rPr>
              <a:t>4</a:t>
            </a:r>
            <a:endParaRPr kumimoji="0" lang="zh-CN" altLang="en-US" sz="36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88" name="Oval 68"/>
          <p:cNvSpPr>
            <a:spLocks noChangeArrowheads="1"/>
          </p:cNvSpPr>
          <p:nvPr/>
        </p:nvSpPr>
        <p:spPr bwMode="gray">
          <a:xfrm>
            <a:off x="4074115" y="2811616"/>
            <a:ext cx="1001291" cy="989012"/>
          </a:xfrm>
          <a:prstGeom prst="ellipse">
            <a:avLst/>
          </a:prstGeom>
          <a:solidFill>
            <a:schemeClr val="accent1"/>
          </a:solidFill>
          <a:ln w="9525" algn="ctr">
            <a:solidFill>
              <a:srgbClr val="DDDDDD"/>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a:ln>
                  <a:noFill/>
                </a:ln>
                <a:solidFill>
                  <a:schemeClr val="bg1"/>
                </a:solidFill>
                <a:effectLst/>
                <a:uLnTx/>
                <a:uFillTx/>
                <a:latin typeface="微软雅黑" pitchFamily="34" charset="-122"/>
                <a:ea typeface="微软雅黑" pitchFamily="34" charset="-122"/>
              </a:rPr>
              <a:t>5</a:t>
            </a:r>
            <a:endParaRPr kumimoji="0" lang="zh-CN" altLang="en-US" sz="36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89" name="TextBox 175"/>
          <p:cNvSpPr txBox="1"/>
          <p:nvPr/>
        </p:nvSpPr>
        <p:spPr>
          <a:xfrm>
            <a:off x="7165823" y="1473348"/>
            <a:ext cx="2448272"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a:t>
            </a:r>
          </a:p>
        </p:txBody>
      </p:sp>
      <p:sp>
        <p:nvSpPr>
          <p:cNvPr id="90" name="TextBox 176"/>
          <p:cNvSpPr txBox="1"/>
          <p:nvPr/>
        </p:nvSpPr>
        <p:spPr>
          <a:xfrm>
            <a:off x="7152840" y="1116811"/>
            <a:ext cx="1210588" cy="400110"/>
          </a:xfrm>
          <a:prstGeom prst="rect">
            <a:avLst/>
          </a:prstGeom>
          <a:noFill/>
        </p:spPr>
        <p:txBody>
          <a:bodyPr wrap="none" rtlCol="0">
            <a:spAutoFit/>
          </a:bodyPr>
          <a:lstStyle/>
          <a:p>
            <a:pPr algn="ctr"/>
            <a:r>
              <a:rPr lang="zh-CN" altLang="en-US" sz="2000" b="1" dirty="0">
                <a:solidFill>
                  <a:schemeClr val="accent1"/>
                </a:solidFill>
                <a:latin typeface="微软雅黑" pitchFamily="34" charset="-122"/>
                <a:ea typeface="微软雅黑" pitchFamily="34" charset="-122"/>
              </a:rPr>
              <a:t>添加标题</a:t>
            </a:r>
          </a:p>
        </p:txBody>
      </p:sp>
      <p:sp>
        <p:nvSpPr>
          <p:cNvPr id="91" name="TextBox 177"/>
          <p:cNvSpPr txBox="1"/>
          <p:nvPr/>
        </p:nvSpPr>
        <p:spPr>
          <a:xfrm>
            <a:off x="8327454" y="3050857"/>
            <a:ext cx="2448272"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a:t>
            </a:r>
          </a:p>
        </p:txBody>
      </p:sp>
      <p:sp>
        <p:nvSpPr>
          <p:cNvPr id="92" name="TextBox 178"/>
          <p:cNvSpPr txBox="1"/>
          <p:nvPr/>
        </p:nvSpPr>
        <p:spPr>
          <a:xfrm>
            <a:off x="8314471" y="2694320"/>
            <a:ext cx="1210588" cy="400110"/>
          </a:xfrm>
          <a:prstGeom prst="rect">
            <a:avLst/>
          </a:prstGeom>
          <a:noFill/>
        </p:spPr>
        <p:txBody>
          <a:bodyPr wrap="none" rtlCol="0">
            <a:spAutoFit/>
          </a:bodyPr>
          <a:lstStyle/>
          <a:p>
            <a:pPr algn="ctr"/>
            <a:r>
              <a:rPr lang="zh-CN" altLang="en-US" sz="2000" b="1" dirty="0">
                <a:solidFill>
                  <a:schemeClr val="accent1"/>
                </a:solidFill>
                <a:latin typeface="微软雅黑" pitchFamily="34" charset="-122"/>
                <a:ea typeface="微软雅黑" pitchFamily="34" charset="-122"/>
              </a:rPr>
              <a:t>添加标题</a:t>
            </a:r>
          </a:p>
        </p:txBody>
      </p:sp>
      <p:sp>
        <p:nvSpPr>
          <p:cNvPr id="93" name="TextBox 179"/>
          <p:cNvSpPr txBox="1"/>
          <p:nvPr/>
        </p:nvSpPr>
        <p:spPr>
          <a:xfrm>
            <a:off x="7831796" y="4872701"/>
            <a:ext cx="2448272"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a:t>
            </a:r>
          </a:p>
        </p:txBody>
      </p:sp>
      <p:sp>
        <p:nvSpPr>
          <p:cNvPr id="94" name="TextBox 180"/>
          <p:cNvSpPr txBox="1"/>
          <p:nvPr/>
        </p:nvSpPr>
        <p:spPr>
          <a:xfrm>
            <a:off x="7818813" y="4516164"/>
            <a:ext cx="1210588" cy="400110"/>
          </a:xfrm>
          <a:prstGeom prst="rect">
            <a:avLst/>
          </a:prstGeom>
          <a:noFill/>
        </p:spPr>
        <p:txBody>
          <a:bodyPr wrap="none" rtlCol="0">
            <a:spAutoFit/>
          </a:bodyPr>
          <a:lstStyle/>
          <a:p>
            <a:pPr algn="ctr"/>
            <a:r>
              <a:rPr lang="zh-CN" altLang="en-US" sz="2000" b="1">
                <a:solidFill>
                  <a:schemeClr val="accent1"/>
                </a:solidFill>
                <a:latin typeface="微软雅黑" pitchFamily="34" charset="-122"/>
                <a:ea typeface="微软雅黑" pitchFamily="34" charset="-122"/>
              </a:rPr>
              <a:t>添加标题</a:t>
            </a:r>
          </a:p>
        </p:txBody>
      </p:sp>
      <p:sp>
        <p:nvSpPr>
          <p:cNvPr id="95" name="TextBox 181"/>
          <p:cNvSpPr txBox="1"/>
          <p:nvPr/>
        </p:nvSpPr>
        <p:spPr>
          <a:xfrm>
            <a:off x="2126488" y="4872701"/>
            <a:ext cx="2448272"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a:t>
            </a:r>
          </a:p>
        </p:txBody>
      </p:sp>
      <p:sp>
        <p:nvSpPr>
          <p:cNvPr id="96" name="TextBox 182"/>
          <p:cNvSpPr txBox="1"/>
          <p:nvPr/>
        </p:nvSpPr>
        <p:spPr>
          <a:xfrm>
            <a:off x="2113505" y="4516164"/>
            <a:ext cx="1210588" cy="400110"/>
          </a:xfrm>
          <a:prstGeom prst="rect">
            <a:avLst/>
          </a:prstGeom>
          <a:noFill/>
        </p:spPr>
        <p:txBody>
          <a:bodyPr wrap="none" rtlCol="0">
            <a:spAutoFit/>
          </a:bodyPr>
          <a:lstStyle/>
          <a:p>
            <a:pPr algn="ctr"/>
            <a:r>
              <a:rPr lang="zh-CN" altLang="en-US" sz="2000" b="1" dirty="0">
                <a:solidFill>
                  <a:schemeClr val="accent1"/>
                </a:solidFill>
                <a:latin typeface="微软雅黑" pitchFamily="34" charset="-122"/>
                <a:ea typeface="微软雅黑" pitchFamily="34" charset="-122"/>
              </a:rPr>
              <a:t>添加标题</a:t>
            </a:r>
          </a:p>
        </p:txBody>
      </p:sp>
      <p:sp>
        <p:nvSpPr>
          <p:cNvPr id="97" name="TextBox 183"/>
          <p:cNvSpPr txBox="1"/>
          <p:nvPr/>
        </p:nvSpPr>
        <p:spPr>
          <a:xfrm>
            <a:off x="1535853" y="2850802"/>
            <a:ext cx="2448272"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a:t>
            </a:r>
          </a:p>
        </p:txBody>
      </p:sp>
      <p:sp>
        <p:nvSpPr>
          <p:cNvPr id="98" name="TextBox 184"/>
          <p:cNvSpPr txBox="1"/>
          <p:nvPr/>
        </p:nvSpPr>
        <p:spPr>
          <a:xfrm>
            <a:off x="1522870" y="2494265"/>
            <a:ext cx="1210588" cy="400110"/>
          </a:xfrm>
          <a:prstGeom prst="rect">
            <a:avLst/>
          </a:prstGeom>
          <a:noFill/>
        </p:spPr>
        <p:txBody>
          <a:bodyPr wrap="none" rtlCol="0">
            <a:spAutoFit/>
          </a:bodyPr>
          <a:lstStyle/>
          <a:p>
            <a:pPr algn="ctr"/>
            <a:r>
              <a:rPr lang="zh-CN" altLang="en-US" sz="2000" b="1" dirty="0">
                <a:solidFill>
                  <a:schemeClr val="accent1"/>
                </a:solidFill>
                <a:latin typeface="微软雅黑" pitchFamily="34" charset="-122"/>
                <a:ea typeface="微软雅黑" pitchFamily="34" charset="-122"/>
              </a:rPr>
              <a:t>添加标题</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3832789167"/>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circle(in)">
                                      <p:cBhvr>
                                        <p:cTn id="7" dur="2000"/>
                                        <p:tgtEl>
                                          <p:spTgt spid="76"/>
                                        </p:tgtEl>
                                      </p:cBhvr>
                                    </p:animEffect>
                                  </p:childTnLst>
                                </p:cTn>
                              </p:par>
                            </p:childTnLst>
                          </p:cTn>
                        </p:par>
                        <p:par>
                          <p:cTn id="8" fill="hold">
                            <p:stCondLst>
                              <p:cond delay="2000"/>
                            </p:stCondLst>
                            <p:childTnLst>
                              <p:par>
                                <p:cTn id="9" presetID="49" presetClass="entr" presetSubtype="0" decel="100000" fill="hold" grpId="0" nodeType="afterEffect">
                                  <p:stCondLst>
                                    <p:cond delay="0"/>
                                  </p:stCondLst>
                                  <p:childTnLst>
                                    <p:set>
                                      <p:cBhvr>
                                        <p:cTn id="10" dur="1" fill="hold">
                                          <p:stCondLst>
                                            <p:cond delay="0"/>
                                          </p:stCondLst>
                                        </p:cTn>
                                        <p:tgtEl>
                                          <p:spTgt spid="85"/>
                                        </p:tgtEl>
                                        <p:attrNameLst>
                                          <p:attrName>style.visibility</p:attrName>
                                        </p:attrNameLst>
                                      </p:cBhvr>
                                      <p:to>
                                        <p:strVal val="visible"/>
                                      </p:to>
                                    </p:set>
                                    <p:anim calcmode="lin" valueType="num">
                                      <p:cBhvr>
                                        <p:cTn id="11" dur="500" fill="hold"/>
                                        <p:tgtEl>
                                          <p:spTgt spid="85"/>
                                        </p:tgtEl>
                                        <p:attrNameLst>
                                          <p:attrName>ppt_w</p:attrName>
                                        </p:attrNameLst>
                                      </p:cBhvr>
                                      <p:tavLst>
                                        <p:tav tm="0">
                                          <p:val>
                                            <p:fltVal val="0"/>
                                          </p:val>
                                        </p:tav>
                                        <p:tav tm="100000">
                                          <p:val>
                                            <p:strVal val="#ppt_w"/>
                                          </p:val>
                                        </p:tav>
                                      </p:tavLst>
                                    </p:anim>
                                    <p:anim calcmode="lin" valueType="num">
                                      <p:cBhvr>
                                        <p:cTn id="12" dur="500" fill="hold"/>
                                        <p:tgtEl>
                                          <p:spTgt spid="85"/>
                                        </p:tgtEl>
                                        <p:attrNameLst>
                                          <p:attrName>ppt_h</p:attrName>
                                        </p:attrNameLst>
                                      </p:cBhvr>
                                      <p:tavLst>
                                        <p:tav tm="0">
                                          <p:val>
                                            <p:fltVal val="0"/>
                                          </p:val>
                                        </p:tav>
                                        <p:tav tm="100000">
                                          <p:val>
                                            <p:strVal val="#ppt_h"/>
                                          </p:val>
                                        </p:tav>
                                      </p:tavLst>
                                    </p:anim>
                                    <p:anim calcmode="lin" valueType="num">
                                      <p:cBhvr>
                                        <p:cTn id="13" dur="500" fill="hold"/>
                                        <p:tgtEl>
                                          <p:spTgt spid="85"/>
                                        </p:tgtEl>
                                        <p:attrNameLst>
                                          <p:attrName>style.rotation</p:attrName>
                                        </p:attrNameLst>
                                      </p:cBhvr>
                                      <p:tavLst>
                                        <p:tav tm="0">
                                          <p:val>
                                            <p:fltVal val="360"/>
                                          </p:val>
                                        </p:tav>
                                        <p:tav tm="100000">
                                          <p:val>
                                            <p:fltVal val="0"/>
                                          </p:val>
                                        </p:tav>
                                      </p:tavLst>
                                    </p:anim>
                                    <p:animEffect transition="in" filter="fade">
                                      <p:cBhvr>
                                        <p:cTn id="14" dur="500"/>
                                        <p:tgtEl>
                                          <p:spTgt spid="85"/>
                                        </p:tgtEl>
                                      </p:cBhvr>
                                    </p:animEffect>
                                  </p:childTnLst>
                                </p:cTn>
                              </p:par>
                            </p:childTnLst>
                          </p:cTn>
                        </p:par>
                        <p:par>
                          <p:cTn id="15" fill="hold">
                            <p:stCondLst>
                              <p:cond delay="2500"/>
                            </p:stCondLst>
                            <p:childTnLst>
                              <p:par>
                                <p:cTn id="16" presetID="17" presetClass="entr" presetSubtype="1" fill="hold" grpId="0" nodeType="afterEffect">
                                  <p:stCondLst>
                                    <p:cond delay="0"/>
                                  </p:stCondLst>
                                  <p:iterate type="lt">
                                    <p:tmPct val="40000"/>
                                  </p:iterate>
                                  <p:childTnLst>
                                    <p:set>
                                      <p:cBhvr>
                                        <p:cTn id="17" dur="1" fill="hold">
                                          <p:stCondLst>
                                            <p:cond delay="0"/>
                                          </p:stCondLst>
                                        </p:cTn>
                                        <p:tgtEl>
                                          <p:spTgt spid="90"/>
                                        </p:tgtEl>
                                        <p:attrNameLst>
                                          <p:attrName>style.visibility</p:attrName>
                                        </p:attrNameLst>
                                      </p:cBhvr>
                                      <p:to>
                                        <p:strVal val="visible"/>
                                      </p:to>
                                    </p:set>
                                    <p:anim calcmode="lin" valueType="num">
                                      <p:cBhvr>
                                        <p:cTn id="18" dur="250" fill="hold"/>
                                        <p:tgtEl>
                                          <p:spTgt spid="90"/>
                                        </p:tgtEl>
                                        <p:attrNameLst>
                                          <p:attrName>ppt_x</p:attrName>
                                        </p:attrNameLst>
                                      </p:cBhvr>
                                      <p:tavLst>
                                        <p:tav tm="0">
                                          <p:val>
                                            <p:strVal val="#ppt_x"/>
                                          </p:val>
                                        </p:tav>
                                        <p:tav tm="100000">
                                          <p:val>
                                            <p:strVal val="#ppt_x"/>
                                          </p:val>
                                        </p:tav>
                                      </p:tavLst>
                                    </p:anim>
                                    <p:anim calcmode="lin" valueType="num">
                                      <p:cBhvr>
                                        <p:cTn id="19" dur="250" fill="hold"/>
                                        <p:tgtEl>
                                          <p:spTgt spid="90"/>
                                        </p:tgtEl>
                                        <p:attrNameLst>
                                          <p:attrName>ppt_y</p:attrName>
                                        </p:attrNameLst>
                                      </p:cBhvr>
                                      <p:tavLst>
                                        <p:tav tm="0">
                                          <p:val>
                                            <p:strVal val="#ppt_y-#ppt_h/2"/>
                                          </p:val>
                                        </p:tav>
                                        <p:tav tm="100000">
                                          <p:val>
                                            <p:strVal val="#ppt_y"/>
                                          </p:val>
                                        </p:tav>
                                      </p:tavLst>
                                    </p:anim>
                                    <p:anim calcmode="lin" valueType="num">
                                      <p:cBhvr>
                                        <p:cTn id="20" dur="250" fill="hold"/>
                                        <p:tgtEl>
                                          <p:spTgt spid="90"/>
                                        </p:tgtEl>
                                        <p:attrNameLst>
                                          <p:attrName>ppt_w</p:attrName>
                                        </p:attrNameLst>
                                      </p:cBhvr>
                                      <p:tavLst>
                                        <p:tav tm="0">
                                          <p:val>
                                            <p:strVal val="#ppt_w"/>
                                          </p:val>
                                        </p:tav>
                                        <p:tav tm="100000">
                                          <p:val>
                                            <p:strVal val="#ppt_w"/>
                                          </p:val>
                                        </p:tav>
                                      </p:tavLst>
                                    </p:anim>
                                    <p:anim calcmode="lin" valueType="num">
                                      <p:cBhvr>
                                        <p:cTn id="21" dur="250" fill="hold"/>
                                        <p:tgtEl>
                                          <p:spTgt spid="90"/>
                                        </p:tgtEl>
                                        <p:attrNameLst>
                                          <p:attrName>ppt_h</p:attrName>
                                        </p:attrNameLst>
                                      </p:cBhvr>
                                      <p:tavLst>
                                        <p:tav tm="0">
                                          <p:val>
                                            <p:fltVal val="0"/>
                                          </p:val>
                                        </p:tav>
                                        <p:tav tm="100000">
                                          <p:val>
                                            <p:strVal val="#ppt_h"/>
                                          </p:val>
                                        </p:tav>
                                      </p:tavLst>
                                    </p:anim>
                                  </p:childTnLst>
                                </p:cTn>
                              </p:par>
                            </p:childTnLst>
                          </p:cTn>
                        </p:par>
                        <p:par>
                          <p:cTn id="22" fill="hold">
                            <p:stCondLst>
                              <p:cond delay="3050"/>
                            </p:stCondLst>
                            <p:childTnLst>
                              <p:par>
                                <p:cTn id="23" presetID="22" presetClass="entr" presetSubtype="8" fill="hold" grpId="0" nodeType="afterEffect">
                                  <p:stCondLst>
                                    <p:cond delay="0"/>
                                  </p:stCondLst>
                                  <p:iterate type="lt">
                                    <p:tmPct val="30000"/>
                                  </p:iterate>
                                  <p:childTnLst>
                                    <p:set>
                                      <p:cBhvr>
                                        <p:cTn id="24" dur="1" fill="hold">
                                          <p:stCondLst>
                                            <p:cond delay="0"/>
                                          </p:stCondLst>
                                        </p:cTn>
                                        <p:tgtEl>
                                          <p:spTgt spid="89"/>
                                        </p:tgtEl>
                                        <p:attrNameLst>
                                          <p:attrName>style.visibility</p:attrName>
                                        </p:attrNameLst>
                                      </p:cBhvr>
                                      <p:to>
                                        <p:strVal val="visible"/>
                                      </p:to>
                                    </p:set>
                                    <p:animEffect transition="in" filter="wipe(left)">
                                      <p:cBhvr>
                                        <p:cTn id="25" dur="100"/>
                                        <p:tgtEl>
                                          <p:spTgt spid="89"/>
                                        </p:tgtEl>
                                      </p:cBhvr>
                                    </p:animEffect>
                                  </p:childTnLst>
                                </p:cTn>
                              </p:par>
                              <p:par>
                                <p:cTn id="26" presetID="36" presetClass="emph" presetSubtype="0" fill="hold" grpId="1" nodeType="withEffect">
                                  <p:stCondLst>
                                    <p:cond delay="0"/>
                                  </p:stCondLst>
                                  <p:iterate type="lt">
                                    <p:tmPct val="30000"/>
                                  </p:iterate>
                                  <p:childTnLst>
                                    <p:animScale>
                                      <p:cBhvr>
                                        <p:cTn id="27" dur="50" autoRev="1" fill="hold">
                                          <p:stCondLst>
                                            <p:cond delay="0"/>
                                          </p:stCondLst>
                                        </p:cTn>
                                        <p:tgtEl>
                                          <p:spTgt spid="89"/>
                                        </p:tgtEl>
                                      </p:cBhvr>
                                      <p:to x="80000" y="100000"/>
                                    </p:animScale>
                                    <p:anim by="(#ppt_w*0.10)" calcmode="lin" valueType="num">
                                      <p:cBhvr>
                                        <p:cTn id="28" dur="50" autoRev="1" fill="hold">
                                          <p:stCondLst>
                                            <p:cond delay="0"/>
                                          </p:stCondLst>
                                        </p:cTn>
                                        <p:tgtEl>
                                          <p:spTgt spid="89"/>
                                        </p:tgtEl>
                                        <p:attrNameLst>
                                          <p:attrName>ppt_x</p:attrName>
                                        </p:attrNameLst>
                                      </p:cBhvr>
                                    </p:anim>
                                    <p:anim by="(-#ppt_w*0.10)" calcmode="lin" valueType="num">
                                      <p:cBhvr>
                                        <p:cTn id="29" dur="50" autoRev="1" fill="hold">
                                          <p:stCondLst>
                                            <p:cond delay="0"/>
                                          </p:stCondLst>
                                        </p:cTn>
                                        <p:tgtEl>
                                          <p:spTgt spid="89"/>
                                        </p:tgtEl>
                                        <p:attrNameLst>
                                          <p:attrName>ppt_y</p:attrName>
                                        </p:attrNameLst>
                                      </p:cBhvr>
                                    </p:anim>
                                    <p:animRot by="-480000">
                                      <p:cBhvr>
                                        <p:cTn id="30" dur="50" autoRev="1" fill="hold">
                                          <p:stCondLst>
                                            <p:cond delay="0"/>
                                          </p:stCondLst>
                                        </p:cTn>
                                        <p:tgtEl>
                                          <p:spTgt spid="89"/>
                                        </p:tgtEl>
                                        <p:attrNameLst>
                                          <p:attrName>r</p:attrName>
                                        </p:attrNameLst>
                                      </p:cBhvr>
                                    </p:animRot>
                                  </p:childTnLst>
                                </p:cTn>
                              </p:par>
                            </p:childTnLst>
                          </p:cTn>
                        </p:par>
                        <p:par>
                          <p:cTn id="31" fill="hold">
                            <p:stCondLst>
                              <p:cond delay="4020"/>
                            </p:stCondLst>
                            <p:childTnLst>
                              <p:par>
                                <p:cTn id="32" presetID="22" presetClass="entr" presetSubtype="1" fill="hold" grpId="0"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up)">
                                      <p:cBhvr>
                                        <p:cTn id="34" dur="500"/>
                                        <p:tgtEl>
                                          <p:spTgt spid="84"/>
                                        </p:tgtEl>
                                      </p:cBhvr>
                                    </p:animEffect>
                                  </p:childTnLst>
                                </p:cTn>
                              </p:par>
                            </p:childTnLst>
                          </p:cTn>
                        </p:par>
                        <p:par>
                          <p:cTn id="35" fill="hold">
                            <p:stCondLst>
                              <p:cond delay="4520"/>
                            </p:stCondLst>
                            <p:childTnLst>
                              <p:par>
                                <p:cTn id="36" presetID="49" presetClass="entr" presetSubtype="0" decel="100000" fill="hold" grpId="0" nodeType="afterEffect">
                                  <p:stCondLst>
                                    <p:cond delay="0"/>
                                  </p:stCondLst>
                                  <p:childTnLst>
                                    <p:set>
                                      <p:cBhvr>
                                        <p:cTn id="37" dur="1" fill="hold">
                                          <p:stCondLst>
                                            <p:cond delay="0"/>
                                          </p:stCondLst>
                                        </p:cTn>
                                        <p:tgtEl>
                                          <p:spTgt spid="83"/>
                                        </p:tgtEl>
                                        <p:attrNameLst>
                                          <p:attrName>style.visibility</p:attrName>
                                        </p:attrNameLst>
                                      </p:cBhvr>
                                      <p:to>
                                        <p:strVal val="visible"/>
                                      </p:to>
                                    </p:set>
                                    <p:anim calcmode="lin" valueType="num">
                                      <p:cBhvr>
                                        <p:cTn id="38" dur="500" fill="hold"/>
                                        <p:tgtEl>
                                          <p:spTgt spid="83"/>
                                        </p:tgtEl>
                                        <p:attrNameLst>
                                          <p:attrName>ppt_w</p:attrName>
                                        </p:attrNameLst>
                                      </p:cBhvr>
                                      <p:tavLst>
                                        <p:tav tm="0">
                                          <p:val>
                                            <p:fltVal val="0"/>
                                          </p:val>
                                        </p:tav>
                                        <p:tav tm="100000">
                                          <p:val>
                                            <p:strVal val="#ppt_w"/>
                                          </p:val>
                                        </p:tav>
                                      </p:tavLst>
                                    </p:anim>
                                    <p:anim calcmode="lin" valueType="num">
                                      <p:cBhvr>
                                        <p:cTn id="39" dur="500" fill="hold"/>
                                        <p:tgtEl>
                                          <p:spTgt spid="83"/>
                                        </p:tgtEl>
                                        <p:attrNameLst>
                                          <p:attrName>ppt_h</p:attrName>
                                        </p:attrNameLst>
                                      </p:cBhvr>
                                      <p:tavLst>
                                        <p:tav tm="0">
                                          <p:val>
                                            <p:fltVal val="0"/>
                                          </p:val>
                                        </p:tav>
                                        <p:tav tm="100000">
                                          <p:val>
                                            <p:strVal val="#ppt_h"/>
                                          </p:val>
                                        </p:tav>
                                      </p:tavLst>
                                    </p:anim>
                                    <p:anim calcmode="lin" valueType="num">
                                      <p:cBhvr>
                                        <p:cTn id="40" dur="500" fill="hold"/>
                                        <p:tgtEl>
                                          <p:spTgt spid="83"/>
                                        </p:tgtEl>
                                        <p:attrNameLst>
                                          <p:attrName>style.rotation</p:attrName>
                                        </p:attrNameLst>
                                      </p:cBhvr>
                                      <p:tavLst>
                                        <p:tav tm="0">
                                          <p:val>
                                            <p:fltVal val="360"/>
                                          </p:val>
                                        </p:tav>
                                        <p:tav tm="100000">
                                          <p:val>
                                            <p:fltVal val="0"/>
                                          </p:val>
                                        </p:tav>
                                      </p:tavLst>
                                    </p:anim>
                                    <p:animEffect transition="in" filter="fade">
                                      <p:cBhvr>
                                        <p:cTn id="41" dur="500"/>
                                        <p:tgtEl>
                                          <p:spTgt spid="83"/>
                                        </p:tgtEl>
                                      </p:cBhvr>
                                    </p:animEffect>
                                  </p:childTnLst>
                                </p:cTn>
                              </p:par>
                            </p:childTnLst>
                          </p:cTn>
                        </p:par>
                        <p:par>
                          <p:cTn id="42" fill="hold">
                            <p:stCondLst>
                              <p:cond delay="5020"/>
                            </p:stCondLst>
                            <p:childTnLst>
                              <p:par>
                                <p:cTn id="43" presetID="17" presetClass="entr" presetSubtype="1" fill="hold" grpId="0" nodeType="afterEffect">
                                  <p:stCondLst>
                                    <p:cond delay="0"/>
                                  </p:stCondLst>
                                  <p:iterate type="lt">
                                    <p:tmPct val="40000"/>
                                  </p:iterate>
                                  <p:childTnLst>
                                    <p:set>
                                      <p:cBhvr>
                                        <p:cTn id="44" dur="1" fill="hold">
                                          <p:stCondLst>
                                            <p:cond delay="0"/>
                                          </p:stCondLst>
                                        </p:cTn>
                                        <p:tgtEl>
                                          <p:spTgt spid="92"/>
                                        </p:tgtEl>
                                        <p:attrNameLst>
                                          <p:attrName>style.visibility</p:attrName>
                                        </p:attrNameLst>
                                      </p:cBhvr>
                                      <p:to>
                                        <p:strVal val="visible"/>
                                      </p:to>
                                    </p:set>
                                    <p:anim calcmode="lin" valueType="num">
                                      <p:cBhvr>
                                        <p:cTn id="45" dur="250" fill="hold"/>
                                        <p:tgtEl>
                                          <p:spTgt spid="92"/>
                                        </p:tgtEl>
                                        <p:attrNameLst>
                                          <p:attrName>ppt_x</p:attrName>
                                        </p:attrNameLst>
                                      </p:cBhvr>
                                      <p:tavLst>
                                        <p:tav tm="0">
                                          <p:val>
                                            <p:strVal val="#ppt_x"/>
                                          </p:val>
                                        </p:tav>
                                        <p:tav tm="100000">
                                          <p:val>
                                            <p:strVal val="#ppt_x"/>
                                          </p:val>
                                        </p:tav>
                                      </p:tavLst>
                                    </p:anim>
                                    <p:anim calcmode="lin" valueType="num">
                                      <p:cBhvr>
                                        <p:cTn id="46" dur="250" fill="hold"/>
                                        <p:tgtEl>
                                          <p:spTgt spid="92"/>
                                        </p:tgtEl>
                                        <p:attrNameLst>
                                          <p:attrName>ppt_y</p:attrName>
                                        </p:attrNameLst>
                                      </p:cBhvr>
                                      <p:tavLst>
                                        <p:tav tm="0">
                                          <p:val>
                                            <p:strVal val="#ppt_y-#ppt_h/2"/>
                                          </p:val>
                                        </p:tav>
                                        <p:tav tm="100000">
                                          <p:val>
                                            <p:strVal val="#ppt_y"/>
                                          </p:val>
                                        </p:tav>
                                      </p:tavLst>
                                    </p:anim>
                                    <p:anim calcmode="lin" valueType="num">
                                      <p:cBhvr>
                                        <p:cTn id="47" dur="250" fill="hold"/>
                                        <p:tgtEl>
                                          <p:spTgt spid="92"/>
                                        </p:tgtEl>
                                        <p:attrNameLst>
                                          <p:attrName>ppt_w</p:attrName>
                                        </p:attrNameLst>
                                      </p:cBhvr>
                                      <p:tavLst>
                                        <p:tav tm="0">
                                          <p:val>
                                            <p:strVal val="#ppt_w"/>
                                          </p:val>
                                        </p:tav>
                                        <p:tav tm="100000">
                                          <p:val>
                                            <p:strVal val="#ppt_w"/>
                                          </p:val>
                                        </p:tav>
                                      </p:tavLst>
                                    </p:anim>
                                    <p:anim calcmode="lin" valueType="num">
                                      <p:cBhvr>
                                        <p:cTn id="48" dur="250" fill="hold"/>
                                        <p:tgtEl>
                                          <p:spTgt spid="92"/>
                                        </p:tgtEl>
                                        <p:attrNameLst>
                                          <p:attrName>ppt_h</p:attrName>
                                        </p:attrNameLst>
                                      </p:cBhvr>
                                      <p:tavLst>
                                        <p:tav tm="0">
                                          <p:val>
                                            <p:fltVal val="0"/>
                                          </p:val>
                                        </p:tav>
                                        <p:tav tm="100000">
                                          <p:val>
                                            <p:strVal val="#ppt_h"/>
                                          </p:val>
                                        </p:tav>
                                      </p:tavLst>
                                    </p:anim>
                                  </p:childTnLst>
                                </p:cTn>
                              </p:par>
                            </p:childTnLst>
                          </p:cTn>
                        </p:par>
                        <p:par>
                          <p:cTn id="49" fill="hold">
                            <p:stCondLst>
                              <p:cond delay="557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91"/>
                                        </p:tgtEl>
                                        <p:attrNameLst>
                                          <p:attrName>style.visibility</p:attrName>
                                        </p:attrNameLst>
                                      </p:cBhvr>
                                      <p:to>
                                        <p:strVal val="visible"/>
                                      </p:to>
                                    </p:set>
                                    <p:animEffect transition="in" filter="wipe(left)">
                                      <p:cBhvr>
                                        <p:cTn id="52" dur="100"/>
                                        <p:tgtEl>
                                          <p:spTgt spid="91"/>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91"/>
                                        </p:tgtEl>
                                      </p:cBhvr>
                                      <p:to x="80000" y="100000"/>
                                    </p:animScale>
                                    <p:anim by="(#ppt_w*0.10)" calcmode="lin" valueType="num">
                                      <p:cBhvr>
                                        <p:cTn id="55" dur="50" autoRev="1" fill="hold">
                                          <p:stCondLst>
                                            <p:cond delay="0"/>
                                          </p:stCondLst>
                                        </p:cTn>
                                        <p:tgtEl>
                                          <p:spTgt spid="91"/>
                                        </p:tgtEl>
                                        <p:attrNameLst>
                                          <p:attrName>ppt_x</p:attrName>
                                        </p:attrNameLst>
                                      </p:cBhvr>
                                    </p:anim>
                                    <p:anim by="(-#ppt_w*0.10)" calcmode="lin" valueType="num">
                                      <p:cBhvr>
                                        <p:cTn id="56" dur="50" autoRev="1" fill="hold">
                                          <p:stCondLst>
                                            <p:cond delay="0"/>
                                          </p:stCondLst>
                                        </p:cTn>
                                        <p:tgtEl>
                                          <p:spTgt spid="91"/>
                                        </p:tgtEl>
                                        <p:attrNameLst>
                                          <p:attrName>ppt_y</p:attrName>
                                        </p:attrNameLst>
                                      </p:cBhvr>
                                    </p:anim>
                                    <p:animRot by="-480000">
                                      <p:cBhvr>
                                        <p:cTn id="57" dur="50" autoRev="1" fill="hold">
                                          <p:stCondLst>
                                            <p:cond delay="0"/>
                                          </p:stCondLst>
                                        </p:cTn>
                                        <p:tgtEl>
                                          <p:spTgt spid="91"/>
                                        </p:tgtEl>
                                        <p:attrNameLst>
                                          <p:attrName>r</p:attrName>
                                        </p:attrNameLst>
                                      </p:cBhvr>
                                    </p:animRot>
                                  </p:childTnLst>
                                </p:cTn>
                              </p:par>
                            </p:childTnLst>
                          </p:cTn>
                        </p:par>
                        <p:par>
                          <p:cTn id="58" fill="hold">
                            <p:stCondLst>
                              <p:cond delay="6540"/>
                            </p:stCondLst>
                            <p:childTnLst>
                              <p:par>
                                <p:cTn id="59" presetID="22" presetClass="entr" presetSubtype="1"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up)">
                                      <p:cBhvr>
                                        <p:cTn id="61" dur="500"/>
                                        <p:tgtEl>
                                          <p:spTgt spid="74"/>
                                        </p:tgtEl>
                                      </p:cBhvr>
                                    </p:animEffect>
                                  </p:childTnLst>
                                </p:cTn>
                              </p:par>
                            </p:childTnLst>
                          </p:cTn>
                        </p:par>
                        <p:par>
                          <p:cTn id="62" fill="hold">
                            <p:stCondLst>
                              <p:cond delay="7040"/>
                            </p:stCondLst>
                            <p:childTnLst>
                              <p:par>
                                <p:cTn id="63" presetID="49" presetClass="entr" presetSubtype="0" decel="100000" fill="hold" grpId="0" nodeType="afterEffect">
                                  <p:stCondLst>
                                    <p:cond delay="0"/>
                                  </p:stCondLst>
                                  <p:childTnLst>
                                    <p:set>
                                      <p:cBhvr>
                                        <p:cTn id="64" dur="1" fill="hold">
                                          <p:stCondLst>
                                            <p:cond delay="0"/>
                                          </p:stCondLst>
                                        </p:cTn>
                                        <p:tgtEl>
                                          <p:spTgt spid="86"/>
                                        </p:tgtEl>
                                        <p:attrNameLst>
                                          <p:attrName>style.visibility</p:attrName>
                                        </p:attrNameLst>
                                      </p:cBhvr>
                                      <p:to>
                                        <p:strVal val="visible"/>
                                      </p:to>
                                    </p:set>
                                    <p:anim calcmode="lin" valueType="num">
                                      <p:cBhvr>
                                        <p:cTn id="65" dur="500" fill="hold"/>
                                        <p:tgtEl>
                                          <p:spTgt spid="86"/>
                                        </p:tgtEl>
                                        <p:attrNameLst>
                                          <p:attrName>ppt_w</p:attrName>
                                        </p:attrNameLst>
                                      </p:cBhvr>
                                      <p:tavLst>
                                        <p:tav tm="0">
                                          <p:val>
                                            <p:fltVal val="0"/>
                                          </p:val>
                                        </p:tav>
                                        <p:tav tm="100000">
                                          <p:val>
                                            <p:strVal val="#ppt_w"/>
                                          </p:val>
                                        </p:tav>
                                      </p:tavLst>
                                    </p:anim>
                                    <p:anim calcmode="lin" valueType="num">
                                      <p:cBhvr>
                                        <p:cTn id="66" dur="500" fill="hold"/>
                                        <p:tgtEl>
                                          <p:spTgt spid="86"/>
                                        </p:tgtEl>
                                        <p:attrNameLst>
                                          <p:attrName>ppt_h</p:attrName>
                                        </p:attrNameLst>
                                      </p:cBhvr>
                                      <p:tavLst>
                                        <p:tav tm="0">
                                          <p:val>
                                            <p:fltVal val="0"/>
                                          </p:val>
                                        </p:tav>
                                        <p:tav tm="100000">
                                          <p:val>
                                            <p:strVal val="#ppt_h"/>
                                          </p:val>
                                        </p:tav>
                                      </p:tavLst>
                                    </p:anim>
                                    <p:anim calcmode="lin" valueType="num">
                                      <p:cBhvr>
                                        <p:cTn id="67" dur="500" fill="hold"/>
                                        <p:tgtEl>
                                          <p:spTgt spid="86"/>
                                        </p:tgtEl>
                                        <p:attrNameLst>
                                          <p:attrName>style.rotation</p:attrName>
                                        </p:attrNameLst>
                                      </p:cBhvr>
                                      <p:tavLst>
                                        <p:tav tm="0">
                                          <p:val>
                                            <p:fltVal val="360"/>
                                          </p:val>
                                        </p:tav>
                                        <p:tav tm="100000">
                                          <p:val>
                                            <p:fltVal val="0"/>
                                          </p:val>
                                        </p:tav>
                                      </p:tavLst>
                                    </p:anim>
                                    <p:animEffect transition="in" filter="fade">
                                      <p:cBhvr>
                                        <p:cTn id="68" dur="500"/>
                                        <p:tgtEl>
                                          <p:spTgt spid="86"/>
                                        </p:tgtEl>
                                      </p:cBhvr>
                                    </p:animEffect>
                                  </p:childTnLst>
                                </p:cTn>
                              </p:par>
                            </p:childTnLst>
                          </p:cTn>
                        </p:par>
                        <p:par>
                          <p:cTn id="69" fill="hold">
                            <p:stCondLst>
                              <p:cond delay="7540"/>
                            </p:stCondLst>
                            <p:childTnLst>
                              <p:par>
                                <p:cTn id="70" presetID="17" presetClass="entr" presetSubtype="1" fill="hold" grpId="0" nodeType="afterEffect">
                                  <p:stCondLst>
                                    <p:cond delay="0"/>
                                  </p:stCondLst>
                                  <p:iterate type="lt">
                                    <p:tmPct val="40000"/>
                                  </p:iterate>
                                  <p:childTnLst>
                                    <p:set>
                                      <p:cBhvr>
                                        <p:cTn id="71" dur="1" fill="hold">
                                          <p:stCondLst>
                                            <p:cond delay="0"/>
                                          </p:stCondLst>
                                        </p:cTn>
                                        <p:tgtEl>
                                          <p:spTgt spid="94"/>
                                        </p:tgtEl>
                                        <p:attrNameLst>
                                          <p:attrName>style.visibility</p:attrName>
                                        </p:attrNameLst>
                                      </p:cBhvr>
                                      <p:to>
                                        <p:strVal val="visible"/>
                                      </p:to>
                                    </p:set>
                                    <p:anim calcmode="lin" valueType="num">
                                      <p:cBhvr>
                                        <p:cTn id="72" dur="250" fill="hold"/>
                                        <p:tgtEl>
                                          <p:spTgt spid="94"/>
                                        </p:tgtEl>
                                        <p:attrNameLst>
                                          <p:attrName>ppt_x</p:attrName>
                                        </p:attrNameLst>
                                      </p:cBhvr>
                                      <p:tavLst>
                                        <p:tav tm="0">
                                          <p:val>
                                            <p:strVal val="#ppt_x"/>
                                          </p:val>
                                        </p:tav>
                                        <p:tav tm="100000">
                                          <p:val>
                                            <p:strVal val="#ppt_x"/>
                                          </p:val>
                                        </p:tav>
                                      </p:tavLst>
                                    </p:anim>
                                    <p:anim calcmode="lin" valueType="num">
                                      <p:cBhvr>
                                        <p:cTn id="73" dur="250" fill="hold"/>
                                        <p:tgtEl>
                                          <p:spTgt spid="94"/>
                                        </p:tgtEl>
                                        <p:attrNameLst>
                                          <p:attrName>ppt_y</p:attrName>
                                        </p:attrNameLst>
                                      </p:cBhvr>
                                      <p:tavLst>
                                        <p:tav tm="0">
                                          <p:val>
                                            <p:strVal val="#ppt_y-#ppt_h/2"/>
                                          </p:val>
                                        </p:tav>
                                        <p:tav tm="100000">
                                          <p:val>
                                            <p:strVal val="#ppt_y"/>
                                          </p:val>
                                        </p:tav>
                                      </p:tavLst>
                                    </p:anim>
                                    <p:anim calcmode="lin" valueType="num">
                                      <p:cBhvr>
                                        <p:cTn id="74" dur="250" fill="hold"/>
                                        <p:tgtEl>
                                          <p:spTgt spid="94"/>
                                        </p:tgtEl>
                                        <p:attrNameLst>
                                          <p:attrName>ppt_w</p:attrName>
                                        </p:attrNameLst>
                                      </p:cBhvr>
                                      <p:tavLst>
                                        <p:tav tm="0">
                                          <p:val>
                                            <p:strVal val="#ppt_w"/>
                                          </p:val>
                                        </p:tav>
                                        <p:tav tm="100000">
                                          <p:val>
                                            <p:strVal val="#ppt_w"/>
                                          </p:val>
                                        </p:tav>
                                      </p:tavLst>
                                    </p:anim>
                                    <p:anim calcmode="lin" valueType="num">
                                      <p:cBhvr>
                                        <p:cTn id="75" dur="250" fill="hold"/>
                                        <p:tgtEl>
                                          <p:spTgt spid="94"/>
                                        </p:tgtEl>
                                        <p:attrNameLst>
                                          <p:attrName>ppt_h</p:attrName>
                                        </p:attrNameLst>
                                      </p:cBhvr>
                                      <p:tavLst>
                                        <p:tav tm="0">
                                          <p:val>
                                            <p:fltVal val="0"/>
                                          </p:val>
                                        </p:tav>
                                        <p:tav tm="100000">
                                          <p:val>
                                            <p:strVal val="#ppt_h"/>
                                          </p:val>
                                        </p:tav>
                                      </p:tavLst>
                                    </p:anim>
                                  </p:childTnLst>
                                </p:cTn>
                              </p:par>
                            </p:childTnLst>
                          </p:cTn>
                        </p:par>
                        <p:par>
                          <p:cTn id="76" fill="hold">
                            <p:stCondLst>
                              <p:cond delay="8090"/>
                            </p:stCondLst>
                            <p:childTnLst>
                              <p:par>
                                <p:cTn id="77" presetID="22" presetClass="entr" presetSubtype="8" fill="hold" grpId="0" nodeType="afterEffect">
                                  <p:stCondLst>
                                    <p:cond delay="0"/>
                                  </p:stCondLst>
                                  <p:iterate type="lt">
                                    <p:tmPct val="30000"/>
                                  </p:iterate>
                                  <p:childTnLst>
                                    <p:set>
                                      <p:cBhvr>
                                        <p:cTn id="78" dur="1" fill="hold">
                                          <p:stCondLst>
                                            <p:cond delay="0"/>
                                          </p:stCondLst>
                                        </p:cTn>
                                        <p:tgtEl>
                                          <p:spTgt spid="93"/>
                                        </p:tgtEl>
                                        <p:attrNameLst>
                                          <p:attrName>style.visibility</p:attrName>
                                        </p:attrNameLst>
                                      </p:cBhvr>
                                      <p:to>
                                        <p:strVal val="visible"/>
                                      </p:to>
                                    </p:set>
                                    <p:animEffect transition="in" filter="wipe(left)">
                                      <p:cBhvr>
                                        <p:cTn id="79" dur="100"/>
                                        <p:tgtEl>
                                          <p:spTgt spid="93"/>
                                        </p:tgtEl>
                                      </p:cBhvr>
                                    </p:animEffect>
                                  </p:childTnLst>
                                </p:cTn>
                              </p:par>
                              <p:par>
                                <p:cTn id="80" presetID="36" presetClass="emph" presetSubtype="0" fill="hold" grpId="1" nodeType="withEffect">
                                  <p:stCondLst>
                                    <p:cond delay="0"/>
                                  </p:stCondLst>
                                  <p:iterate type="lt">
                                    <p:tmPct val="30000"/>
                                  </p:iterate>
                                  <p:childTnLst>
                                    <p:animScale>
                                      <p:cBhvr>
                                        <p:cTn id="81" dur="50" autoRev="1" fill="hold">
                                          <p:stCondLst>
                                            <p:cond delay="0"/>
                                          </p:stCondLst>
                                        </p:cTn>
                                        <p:tgtEl>
                                          <p:spTgt spid="93"/>
                                        </p:tgtEl>
                                      </p:cBhvr>
                                      <p:to x="80000" y="100000"/>
                                    </p:animScale>
                                    <p:anim by="(#ppt_w*0.10)" calcmode="lin" valueType="num">
                                      <p:cBhvr>
                                        <p:cTn id="82" dur="50" autoRev="1" fill="hold">
                                          <p:stCondLst>
                                            <p:cond delay="0"/>
                                          </p:stCondLst>
                                        </p:cTn>
                                        <p:tgtEl>
                                          <p:spTgt spid="93"/>
                                        </p:tgtEl>
                                        <p:attrNameLst>
                                          <p:attrName>ppt_x</p:attrName>
                                        </p:attrNameLst>
                                      </p:cBhvr>
                                    </p:anim>
                                    <p:anim by="(-#ppt_w*0.10)" calcmode="lin" valueType="num">
                                      <p:cBhvr>
                                        <p:cTn id="83" dur="50" autoRev="1" fill="hold">
                                          <p:stCondLst>
                                            <p:cond delay="0"/>
                                          </p:stCondLst>
                                        </p:cTn>
                                        <p:tgtEl>
                                          <p:spTgt spid="93"/>
                                        </p:tgtEl>
                                        <p:attrNameLst>
                                          <p:attrName>ppt_y</p:attrName>
                                        </p:attrNameLst>
                                      </p:cBhvr>
                                    </p:anim>
                                    <p:animRot by="-480000">
                                      <p:cBhvr>
                                        <p:cTn id="84" dur="50" autoRev="1" fill="hold">
                                          <p:stCondLst>
                                            <p:cond delay="0"/>
                                          </p:stCondLst>
                                        </p:cTn>
                                        <p:tgtEl>
                                          <p:spTgt spid="93"/>
                                        </p:tgtEl>
                                        <p:attrNameLst>
                                          <p:attrName>r</p:attrName>
                                        </p:attrNameLst>
                                      </p:cBhvr>
                                    </p:animRot>
                                  </p:childTnLst>
                                </p:cTn>
                              </p:par>
                            </p:childTnLst>
                          </p:cTn>
                        </p:par>
                        <p:par>
                          <p:cTn id="85" fill="hold">
                            <p:stCondLst>
                              <p:cond delay="9060"/>
                            </p:stCondLst>
                            <p:childTnLst>
                              <p:par>
                                <p:cTn id="86" presetID="22" presetClass="entr" presetSubtype="2" fill="hold" grpId="0" nodeType="afterEffect">
                                  <p:stCondLst>
                                    <p:cond delay="0"/>
                                  </p:stCondLst>
                                  <p:childTnLst>
                                    <p:set>
                                      <p:cBhvr>
                                        <p:cTn id="87" dur="1" fill="hold">
                                          <p:stCondLst>
                                            <p:cond delay="0"/>
                                          </p:stCondLst>
                                        </p:cTn>
                                        <p:tgtEl>
                                          <p:spTgt spid="73"/>
                                        </p:tgtEl>
                                        <p:attrNameLst>
                                          <p:attrName>style.visibility</p:attrName>
                                        </p:attrNameLst>
                                      </p:cBhvr>
                                      <p:to>
                                        <p:strVal val="visible"/>
                                      </p:to>
                                    </p:set>
                                    <p:animEffect transition="in" filter="wipe(right)">
                                      <p:cBhvr>
                                        <p:cTn id="88" dur="500"/>
                                        <p:tgtEl>
                                          <p:spTgt spid="73"/>
                                        </p:tgtEl>
                                      </p:cBhvr>
                                    </p:animEffect>
                                  </p:childTnLst>
                                </p:cTn>
                              </p:par>
                            </p:childTnLst>
                          </p:cTn>
                        </p:par>
                        <p:par>
                          <p:cTn id="89" fill="hold">
                            <p:stCondLst>
                              <p:cond delay="9560"/>
                            </p:stCondLst>
                            <p:childTnLst>
                              <p:par>
                                <p:cTn id="90" presetID="49" presetClass="entr" presetSubtype="0" decel="100000" fill="hold" grpId="0" nodeType="afterEffect">
                                  <p:stCondLst>
                                    <p:cond delay="0"/>
                                  </p:stCondLst>
                                  <p:childTnLst>
                                    <p:set>
                                      <p:cBhvr>
                                        <p:cTn id="91" dur="1" fill="hold">
                                          <p:stCondLst>
                                            <p:cond delay="0"/>
                                          </p:stCondLst>
                                        </p:cTn>
                                        <p:tgtEl>
                                          <p:spTgt spid="87"/>
                                        </p:tgtEl>
                                        <p:attrNameLst>
                                          <p:attrName>style.visibility</p:attrName>
                                        </p:attrNameLst>
                                      </p:cBhvr>
                                      <p:to>
                                        <p:strVal val="visible"/>
                                      </p:to>
                                    </p:set>
                                    <p:anim calcmode="lin" valueType="num">
                                      <p:cBhvr>
                                        <p:cTn id="92" dur="500" fill="hold"/>
                                        <p:tgtEl>
                                          <p:spTgt spid="87"/>
                                        </p:tgtEl>
                                        <p:attrNameLst>
                                          <p:attrName>ppt_w</p:attrName>
                                        </p:attrNameLst>
                                      </p:cBhvr>
                                      <p:tavLst>
                                        <p:tav tm="0">
                                          <p:val>
                                            <p:fltVal val="0"/>
                                          </p:val>
                                        </p:tav>
                                        <p:tav tm="100000">
                                          <p:val>
                                            <p:strVal val="#ppt_w"/>
                                          </p:val>
                                        </p:tav>
                                      </p:tavLst>
                                    </p:anim>
                                    <p:anim calcmode="lin" valueType="num">
                                      <p:cBhvr>
                                        <p:cTn id="93" dur="500" fill="hold"/>
                                        <p:tgtEl>
                                          <p:spTgt spid="87"/>
                                        </p:tgtEl>
                                        <p:attrNameLst>
                                          <p:attrName>ppt_h</p:attrName>
                                        </p:attrNameLst>
                                      </p:cBhvr>
                                      <p:tavLst>
                                        <p:tav tm="0">
                                          <p:val>
                                            <p:fltVal val="0"/>
                                          </p:val>
                                        </p:tav>
                                        <p:tav tm="100000">
                                          <p:val>
                                            <p:strVal val="#ppt_h"/>
                                          </p:val>
                                        </p:tav>
                                      </p:tavLst>
                                    </p:anim>
                                    <p:anim calcmode="lin" valueType="num">
                                      <p:cBhvr>
                                        <p:cTn id="94" dur="500" fill="hold"/>
                                        <p:tgtEl>
                                          <p:spTgt spid="87"/>
                                        </p:tgtEl>
                                        <p:attrNameLst>
                                          <p:attrName>style.rotation</p:attrName>
                                        </p:attrNameLst>
                                      </p:cBhvr>
                                      <p:tavLst>
                                        <p:tav tm="0">
                                          <p:val>
                                            <p:fltVal val="360"/>
                                          </p:val>
                                        </p:tav>
                                        <p:tav tm="100000">
                                          <p:val>
                                            <p:fltVal val="0"/>
                                          </p:val>
                                        </p:tav>
                                      </p:tavLst>
                                    </p:anim>
                                    <p:animEffect transition="in" filter="fade">
                                      <p:cBhvr>
                                        <p:cTn id="95" dur="500"/>
                                        <p:tgtEl>
                                          <p:spTgt spid="87"/>
                                        </p:tgtEl>
                                      </p:cBhvr>
                                    </p:animEffect>
                                  </p:childTnLst>
                                </p:cTn>
                              </p:par>
                            </p:childTnLst>
                          </p:cTn>
                        </p:par>
                        <p:par>
                          <p:cTn id="96" fill="hold">
                            <p:stCondLst>
                              <p:cond delay="10060"/>
                            </p:stCondLst>
                            <p:childTnLst>
                              <p:par>
                                <p:cTn id="97" presetID="17" presetClass="entr" presetSubtype="1" fill="hold" grpId="0" nodeType="afterEffect">
                                  <p:stCondLst>
                                    <p:cond delay="0"/>
                                  </p:stCondLst>
                                  <p:iterate type="lt">
                                    <p:tmPct val="40000"/>
                                  </p:iterate>
                                  <p:childTnLst>
                                    <p:set>
                                      <p:cBhvr>
                                        <p:cTn id="98" dur="1" fill="hold">
                                          <p:stCondLst>
                                            <p:cond delay="0"/>
                                          </p:stCondLst>
                                        </p:cTn>
                                        <p:tgtEl>
                                          <p:spTgt spid="96"/>
                                        </p:tgtEl>
                                        <p:attrNameLst>
                                          <p:attrName>style.visibility</p:attrName>
                                        </p:attrNameLst>
                                      </p:cBhvr>
                                      <p:to>
                                        <p:strVal val="visible"/>
                                      </p:to>
                                    </p:set>
                                    <p:anim calcmode="lin" valueType="num">
                                      <p:cBhvr>
                                        <p:cTn id="99" dur="250" fill="hold"/>
                                        <p:tgtEl>
                                          <p:spTgt spid="96"/>
                                        </p:tgtEl>
                                        <p:attrNameLst>
                                          <p:attrName>ppt_x</p:attrName>
                                        </p:attrNameLst>
                                      </p:cBhvr>
                                      <p:tavLst>
                                        <p:tav tm="0">
                                          <p:val>
                                            <p:strVal val="#ppt_x"/>
                                          </p:val>
                                        </p:tav>
                                        <p:tav tm="100000">
                                          <p:val>
                                            <p:strVal val="#ppt_x"/>
                                          </p:val>
                                        </p:tav>
                                      </p:tavLst>
                                    </p:anim>
                                    <p:anim calcmode="lin" valueType="num">
                                      <p:cBhvr>
                                        <p:cTn id="100" dur="250" fill="hold"/>
                                        <p:tgtEl>
                                          <p:spTgt spid="96"/>
                                        </p:tgtEl>
                                        <p:attrNameLst>
                                          <p:attrName>ppt_y</p:attrName>
                                        </p:attrNameLst>
                                      </p:cBhvr>
                                      <p:tavLst>
                                        <p:tav tm="0">
                                          <p:val>
                                            <p:strVal val="#ppt_y-#ppt_h/2"/>
                                          </p:val>
                                        </p:tav>
                                        <p:tav tm="100000">
                                          <p:val>
                                            <p:strVal val="#ppt_y"/>
                                          </p:val>
                                        </p:tav>
                                      </p:tavLst>
                                    </p:anim>
                                    <p:anim calcmode="lin" valueType="num">
                                      <p:cBhvr>
                                        <p:cTn id="101" dur="250" fill="hold"/>
                                        <p:tgtEl>
                                          <p:spTgt spid="96"/>
                                        </p:tgtEl>
                                        <p:attrNameLst>
                                          <p:attrName>ppt_w</p:attrName>
                                        </p:attrNameLst>
                                      </p:cBhvr>
                                      <p:tavLst>
                                        <p:tav tm="0">
                                          <p:val>
                                            <p:strVal val="#ppt_w"/>
                                          </p:val>
                                        </p:tav>
                                        <p:tav tm="100000">
                                          <p:val>
                                            <p:strVal val="#ppt_w"/>
                                          </p:val>
                                        </p:tav>
                                      </p:tavLst>
                                    </p:anim>
                                    <p:anim calcmode="lin" valueType="num">
                                      <p:cBhvr>
                                        <p:cTn id="102" dur="250" fill="hold"/>
                                        <p:tgtEl>
                                          <p:spTgt spid="96"/>
                                        </p:tgtEl>
                                        <p:attrNameLst>
                                          <p:attrName>ppt_h</p:attrName>
                                        </p:attrNameLst>
                                      </p:cBhvr>
                                      <p:tavLst>
                                        <p:tav tm="0">
                                          <p:val>
                                            <p:fltVal val="0"/>
                                          </p:val>
                                        </p:tav>
                                        <p:tav tm="100000">
                                          <p:val>
                                            <p:strVal val="#ppt_h"/>
                                          </p:val>
                                        </p:tav>
                                      </p:tavLst>
                                    </p:anim>
                                  </p:childTnLst>
                                </p:cTn>
                              </p:par>
                            </p:childTnLst>
                          </p:cTn>
                        </p:par>
                        <p:par>
                          <p:cTn id="103" fill="hold">
                            <p:stCondLst>
                              <p:cond delay="10610"/>
                            </p:stCondLst>
                            <p:childTnLst>
                              <p:par>
                                <p:cTn id="104" presetID="22" presetClass="entr" presetSubtype="8" fill="hold" grpId="0" nodeType="afterEffect">
                                  <p:stCondLst>
                                    <p:cond delay="0"/>
                                  </p:stCondLst>
                                  <p:iterate type="lt">
                                    <p:tmPct val="30000"/>
                                  </p:iterate>
                                  <p:childTnLst>
                                    <p:set>
                                      <p:cBhvr>
                                        <p:cTn id="105" dur="1" fill="hold">
                                          <p:stCondLst>
                                            <p:cond delay="0"/>
                                          </p:stCondLst>
                                        </p:cTn>
                                        <p:tgtEl>
                                          <p:spTgt spid="95"/>
                                        </p:tgtEl>
                                        <p:attrNameLst>
                                          <p:attrName>style.visibility</p:attrName>
                                        </p:attrNameLst>
                                      </p:cBhvr>
                                      <p:to>
                                        <p:strVal val="visible"/>
                                      </p:to>
                                    </p:set>
                                    <p:animEffect transition="in" filter="wipe(left)">
                                      <p:cBhvr>
                                        <p:cTn id="106" dur="100"/>
                                        <p:tgtEl>
                                          <p:spTgt spid="95"/>
                                        </p:tgtEl>
                                      </p:cBhvr>
                                    </p:animEffect>
                                  </p:childTnLst>
                                </p:cTn>
                              </p:par>
                              <p:par>
                                <p:cTn id="107" presetID="36" presetClass="emph" presetSubtype="0" fill="hold" grpId="1" nodeType="withEffect">
                                  <p:stCondLst>
                                    <p:cond delay="0"/>
                                  </p:stCondLst>
                                  <p:iterate type="lt">
                                    <p:tmPct val="30000"/>
                                  </p:iterate>
                                  <p:childTnLst>
                                    <p:animScale>
                                      <p:cBhvr>
                                        <p:cTn id="108" dur="50" autoRev="1" fill="hold">
                                          <p:stCondLst>
                                            <p:cond delay="0"/>
                                          </p:stCondLst>
                                        </p:cTn>
                                        <p:tgtEl>
                                          <p:spTgt spid="95"/>
                                        </p:tgtEl>
                                      </p:cBhvr>
                                      <p:to x="80000" y="100000"/>
                                    </p:animScale>
                                    <p:anim by="(#ppt_w*0.10)" calcmode="lin" valueType="num">
                                      <p:cBhvr>
                                        <p:cTn id="109" dur="50" autoRev="1" fill="hold">
                                          <p:stCondLst>
                                            <p:cond delay="0"/>
                                          </p:stCondLst>
                                        </p:cTn>
                                        <p:tgtEl>
                                          <p:spTgt spid="95"/>
                                        </p:tgtEl>
                                        <p:attrNameLst>
                                          <p:attrName>ppt_x</p:attrName>
                                        </p:attrNameLst>
                                      </p:cBhvr>
                                    </p:anim>
                                    <p:anim by="(-#ppt_w*0.10)" calcmode="lin" valueType="num">
                                      <p:cBhvr>
                                        <p:cTn id="110" dur="50" autoRev="1" fill="hold">
                                          <p:stCondLst>
                                            <p:cond delay="0"/>
                                          </p:stCondLst>
                                        </p:cTn>
                                        <p:tgtEl>
                                          <p:spTgt spid="95"/>
                                        </p:tgtEl>
                                        <p:attrNameLst>
                                          <p:attrName>ppt_y</p:attrName>
                                        </p:attrNameLst>
                                      </p:cBhvr>
                                    </p:anim>
                                    <p:animRot by="-480000">
                                      <p:cBhvr>
                                        <p:cTn id="111" dur="50" autoRev="1" fill="hold">
                                          <p:stCondLst>
                                            <p:cond delay="0"/>
                                          </p:stCondLst>
                                        </p:cTn>
                                        <p:tgtEl>
                                          <p:spTgt spid="95"/>
                                        </p:tgtEl>
                                        <p:attrNameLst>
                                          <p:attrName>r</p:attrName>
                                        </p:attrNameLst>
                                      </p:cBhvr>
                                    </p:animRot>
                                  </p:childTnLst>
                                </p:cTn>
                              </p:par>
                            </p:childTnLst>
                          </p:cTn>
                        </p:par>
                        <p:par>
                          <p:cTn id="112" fill="hold">
                            <p:stCondLst>
                              <p:cond delay="11580"/>
                            </p:stCondLst>
                            <p:childTnLst>
                              <p:par>
                                <p:cTn id="113" presetID="22" presetClass="entr" presetSubtype="4" fill="hold" grpId="0" nodeType="afterEffect">
                                  <p:stCondLst>
                                    <p:cond delay="0"/>
                                  </p:stCondLst>
                                  <p:childTnLst>
                                    <p:set>
                                      <p:cBhvr>
                                        <p:cTn id="114" dur="1" fill="hold">
                                          <p:stCondLst>
                                            <p:cond delay="0"/>
                                          </p:stCondLst>
                                        </p:cTn>
                                        <p:tgtEl>
                                          <p:spTgt spid="75"/>
                                        </p:tgtEl>
                                        <p:attrNameLst>
                                          <p:attrName>style.visibility</p:attrName>
                                        </p:attrNameLst>
                                      </p:cBhvr>
                                      <p:to>
                                        <p:strVal val="visible"/>
                                      </p:to>
                                    </p:set>
                                    <p:animEffect transition="in" filter="wipe(down)">
                                      <p:cBhvr>
                                        <p:cTn id="115" dur="500"/>
                                        <p:tgtEl>
                                          <p:spTgt spid="75"/>
                                        </p:tgtEl>
                                      </p:cBhvr>
                                    </p:animEffect>
                                  </p:childTnLst>
                                </p:cTn>
                              </p:par>
                            </p:childTnLst>
                          </p:cTn>
                        </p:par>
                        <p:par>
                          <p:cTn id="116" fill="hold">
                            <p:stCondLst>
                              <p:cond delay="12080"/>
                            </p:stCondLst>
                            <p:childTnLst>
                              <p:par>
                                <p:cTn id="117" presetID="49" presetClass="entr" presetSubtype="0" decel="100000" fill="hold" grpId="0" nodeType="afterEffect">
                                  <p:stCondLst>
                                    <p:cond delay="0"/>
                                  </p:stCondLst>
                                  <p:childTnLst>
                                    <p:set>
                                      <p:cBhvr>
                                        <p:cTn id="118" dur="1" fill="hold">
                                          <p:stCondLst>
                                            <p:cond delay="0"/>
                                          </p:stCondLst>
                                        </p:cTn>
                                        <p:tgtEl>
                                          <p:spTgt spid="88"/>
                                        </p:tgtEl>
                                        <p:attrNameLst>
                                          <p:attrName>style.visibility</p:attrName>
                                        </p:attrNameLst>
                                      </p:cBhvr>
                                      <p:to>
                                        <p:strVal val="visible"/>
                                      </p:to>
                                    </p:set>
                                    <p:anim calcmode="lin" valueType="num">
                                      <p:cBhvr>
                                        <p:cTn id="119" dur="500" fill="hold"/>
                                        <p:tgtEl>
                                          <p:spTgt spid="88"/>
                                        </p:tgtEl>
                                        <p:attrNameLst>
                                          <p:attrName>ppt_w</p:attrName>
                                        </p:attrNameLst>
                                      </p:cBhvr>
                                      <p:tavLst>
                                        <p:tav tm="0">
                                          <p:val>
                                            <p:fltVal val="0"/>
                                          </p:val>
                                        </p:tav>
                                        <p:tav tm="100000">
                                          <p:val>
                                            <p:strVal val="#ppt_w"/>
                                          </p:val>
                                        </p:tav>
                                      </p:tavLst>
                                    </p:anim>
                                    <p:anim calcmode="lin" valueType="num">
                                      <p:cBhvr>
                                        <p:cTn id="120" dur="500" fill="hold"/>
                                        <p:tgtEl>
                                          <p:spTgt spid="88"/>
                                        </p:tgtEl>
                                        <p:attrNameLst>
                                          <p:attrName>ppt_h</p:attrName>
                                        </p:attrNameLst>
                                      </p:cBhvr>
                                      <p:tavLst>
                                        <p:tav tm="0">
                                          <p:val>
                                            <p:fltVal val="0"/>
                                          </p:val>
                                        </p:tav>
                                        <p:tav tm="100000">
                                          <p:val>
                                            <p:strVal val="#ppt_h"/>
                                          </p:val>
                                        </p:tav>
                                      </p:tavLst>
                                    </p:anim>
                                    <p:anim calcmode="lin" valueType="num">
                                      <p:cBhvr>
                                        <p:cTn id="121" dur="500" fill="hold"/>
                                        <p:tgtEl>
                                          <p:spTgt spid="88"/>
                                        </p:tgtEl>
                                        <p:attrNameLst>
                                          <p:attrName>style.rotation</p:attrName>
                                        </p:attrNameLst>
                                      </p:cBhvr>
                                      <p:tavLst>
                                        <p:tav tm="0">
                                          <p:val>
                                            <p:fltVal val="360"/>
                                          </p:val>
                                        </p:tav>
                                        <p:tav tm="100000">
                                          <p:val>
                                            <p:fltVal val="0"/>
                                          </p:val>
                                        </p:tav>
                                      </p:tavLst>
                                    </p:anim>
                                    <p:animEffect transition="in" filter="fade">
                                      <p:cBhvr>
                                        <p:cTn id="122" dur="500"/>
                                        <p:tgtEl>
                                          <p:spTgt spid="88"/>
                                        </p:tgtEl>
                                      </p:cBhvr>
                                    </p:animEffect>
                                  </p:childTnLst>
                                </p:cTn>
                              </p:par>
                            </p:childTnLst>
                          </p:cTn>
                        </p:par>
                        <p:par>
                          <p:cTn id="123" fill="hold">
                            <p:stCondLst>
                              <p:cond delay="12580"/>
                            </p:stCondLst>
                            <p:childTnLst>
                              <p:par>
                                <p:cTn id="124" presetID="17" presetClass="entr" presetSubtype="1" fill="hold" grpId="0" nodeType="afterEffect">
                                  <p:stCondLst>
                                    <p:cond delay="0"/>
                                  </p:stCondLst>
                                  <p:iterate type="lt">
                                    <p:tmPct val="40000"/>
                                  </p:iterate>
                                  <p:childTnLst>
                                    <p:set>
                                      <p:cBhvr>
                                        <p:cTn id="125" dur="1" fill="hold">
                                          <p:stCondLst>
                                            <p:cond delay="0"/>
                                          </p:stCondLst>
                                        </p:cTn>
                                        <p:tgtEl>
                                          <p:spTgt spid="98"/>
                                        </p:tgtEl>
                                        <p:attrNameLst>
                                          <p:attrName>style.visibility</p:attrName>
                                        </p:attrNameLst>
                                      </p:cBhvr>
                                      <p:to>
                                        <p:strVal val="visible"/>
                                      </p:to>
                                    </p:set>
                                    <p:anim calcmode="lin" valueType="num">
                                      <p:cBhvr>
                                        <p:cTn id="126" dur="250" fill="hold"/>
                                        <p:tgtEl>
                                          <p:spTgt spid="98"/>
                                        </p:tgtEl>
                                        <p:attrNameLst>
                                          <p:attrName>ppt_x</p:attrName>
                                        </p:attrNameLst>
                                      </p:cBhvr>
                                      <p:tavLst>
                                        <p:tav tm="0">
                                          <p:val>
                                            <p:strVal val="#ppt_x"/>
                                          </p:val>
                                        </p:tav>
                                        <p:tav tm="100000">
                                          <p:val>
                                            <p:strVal val="#ppt_x"/>
                                          </p:val>
                                        </p:tav>
                                      </p:tavLst>
                                    </p:anim>
                                    <p:anim calcmode="lin" valueType="num">
                                      <p:cBhvr>
                                        <p:cTn id="127" dur="250" fill="hold"/>
                                        <p:tgtEl>
                                          <p:spTgt spid="98"/>
                                        </p:tgtEl>
                                        <p:attrNameLst>
                                          <p:attrName>ppt_y</p:attrName>
                                        </p:attrNameLst>
                                      </p:cBhvr>
                                      <p:tavLst>
                                        <p:tav tm="0">
                                          <p:val>
                                            <p:strVal val="#ppt_y-#ppt_h/2"/>
                                          </p:val>
                                        </p:tav>
                                        <p:tav tm="100000">
                                          <p:val>
                                            <p:strVal val="#ppt_y"/>
                                          </p:val>
                                        </p:tav>
                                      </p:tavLst>
                                    </p:anim>
                                    <p:anim calcmode="lin" valueType="num">
                                      <p:cBhvr>
                                        <p:cTn id="128" dur="250" fill="hold"/>
                                        <p:tgtEl>
                                          <p:spTgt spid="98"/>
                                        </p:tgtEl>
                                        <p:attrNameLst>
                                          <p:attrName>ppt_w</p:attrName>
                                        </p:attrNameLst>
                                      </p:cBhvr>
                                      <p:tavLst>
                                        <p:tav tm="0">
                                          <p:val>
                                            <p:strVal val="#ppt_w"/>
                                          </p:val>
                                        </p:tav>
                                        <p:tav tm="100000">
                                          <p:val>
                                            <p:strVal val="#ppt_w"/>
                                          </p:val>
                                        </p:tav>
                                      </p:tavLst>
                                    </p:anim>
                                    <p:anim calcmode="lin" valueType="num">
                                      <p:cBhvr>
                                        <p:cTn id="129" dur="250" fill="hold"/>
                                        <p:tgtEl>
                                          <p:spTgt spid="98"/>
                                        </p:tgtEl>
                                        <p:attrNameLst>
                                          <p:attrName>ppt_h</p:attrName>
                                        </p:attrNameLst>
                                      </p:cBhvr>
                                      <p:tavLst>
                                        <p:tav tm="0">
                                          <p:val>
                                            <p:fltVal val="0"/>
                                          </p:val>
                                        </p:tav>
                                        <p:tav tm="100000">
                                          <p:val>
                                            <p:strVal val="#ppt_h"/>
                                          </p:val>
                                        </p:tav>
                                      </p:tavLst>
                                    </p:anim>
                                  </p:childTnLst>
                                </p:cTn>
                              </p:par>
                            </p:childTnLst>
                          </p:cTn>
                        </p:par>
                        <p:par>
                          <p:cTn id="130" fill="hold">
                            <p:stCondLst>
                              <p:cond delay="13130"/>
                            </p:stCondLst>
                            <p:childTnLst>
                              <p:par>
                                <p:cTn id="131" presetID="22" presetClass="entr" presetSubtype="8" fill="hold" grpId="0" nodeType="afterEffect">
                                  <p:stCondLst>
                                    <p:cond delay="0"/>
                                  </p:stCondLst>
                                  <p:iterate type="lt">
                                    <p:tmPct val="30000"/>
                                  </p:iterate>
                                  <p:childTnLst>
                                    <p:set>
                                      <p:cBhvr>
                                        <p:cTn id="132" dur="1" fill="hold">
                                          <p:stCondLst>
                                            <p:cond delay="0"/>
                                          </p:stCondLst>
                                        </p:cTn>
                                        <p:tgtEl>
                                          <p:spTgt spid="97"/>
                                        </p:tgtEl>
                                        <p:attrNameLst>
                                          <p:attrName>style.visibility</p:attrName>
                                        </p:attrNameLst>
                                      </p:cBhvr>
                                      <p:to>
                                        <p:strVal val="visible"/>
                                      </p:to>
                                    </p:set>
                                    <p:animEffect transition="in" filter="wipe(left)">
                                      <p:cBhvr>
                                        <p:cTn id="133" dur="100"/>
                                        <p:tgtEl>
                                          <p:spTgt spid="97"/>
                                        </p:tgtEl>
                                      </p:cBhvr>
                                    </p:animEffect>
                                  </p:childTnLst>
                                </p:cTn>
                              </p:par>
                              <p:par>
                                <p:cTn id="134" presetID="36" presetClass="emph" presetSubtype="0" fill="hold" grpId="1" nodeType="withEffect">
                                  <p:stCondLst>
                                    <p:cond delay="0"/>
                                  </p:stCondLst>
                                  <p:iterate type="lt">
                                    <p:tmPct val="30000"/>
                                  </p:iterate>
                                  <p:childTnLst>
                                    <p:animScale>
                                      <p:cBhvr>
                                        <p:cTn id="135" dur="50" autoRev="1" fill="hold">
                                          <p:stCondLst>
                                            <p:cond delay="0"/>
                                          </p:stCondLst>
                                        </p:cTn>
                                        <p:tgtEl>
                                          <p:spTgt spid="97"/>
                                        </p:tgtEl>
                                      </p:cBhvr>
                                      <p:to x="80000" y="100000"/>
                                    </p:animScale>
                                    <p:anim by="(#ppt_w*0.10)" calcmode="lin" valueType="num">
                                      <p:cBhvr>
                                        <p:cTn id="136" dur="50" autoRev="1" fill="hold">
                                          <p:stCondLst>
                                            <p:cond delay="0"/>
                                          </p:stCondLst>
                                        </p:cTn>
                                        <p:tgtEl>
                                          <p:spTgt spid="97"/>
                                        </p:tgtEl>
                                        <p:attrNameLst>
                                          <p:attrName>ppt_x</p:attrName>
                                        </p:attrNameLst>
                                      </p:cBhvr>
                                    </p:anim>
                                    <p:anim by="(-#ppt_w*0.10)" calcmode="lin" valueType="num">
                                      <p:cBhvr>
                                        <p:cTn id="137" dur="50" autoRev="1" fill="hold">
                                          <p:stCondLst>
                                            <p:cond delay="0"/>
                                          </p:stCondLst>
                                        </p:cTn>
                                        <p:tgtEl>
                                          <p:spTgt spid="97"/>
                                        </p:tgtEl>
                                        <p:attrNameLst>
                                          <p:attrName>ppt_y</p:attrName>
                                        </p:attrNameLst>
                                      </p:cBhvr>
                                    </p:anim>
                                    <p:animRot by="-480000">
                                      <p:cBhvr>
                                        <p:cTn id="138" dur="50" autoRev="1" fill="hold">
                                          <p:stCondLst>
                                            <p:cond delay="0"/>
                                          </p:stCondLst>
                                        </p:cTn>
                                        <p:tgtEl>
                                          <p:spTgt spid="97"/>
                                        </p:tgtEl>
                                        <p:attrNameLst>
                                          <p:attrName>r</p:attrName>
                                        </p:attrNameLst>
                                      </p:cBhvr>
                                    </p:animRot>
                                  </p:childTnLst>
                                </p:cTn>
                              </p:par>
                            </p:childTnLst>
                          </p:cTn>
                        </p:par>
                        <p:par>
                          <p:cTn id="139" fill="hold">
                            <p:stCondLst>
                              <p:cond delay="14100"/>
                            </p:stCondLst>
                            <p:childTnLst>
                              <p:par>
                                <p:cTn id="140" presetID="22" presetClass="entr" presetSubtype="4" fill="hold" grpId="0" nodeType="afterEffect">
                                  <p:stCondLst>
                                    <p:cond delay="0"/>
                                  </p:stCondLst>
                                  <p:childTnLst>
                                    <p:set>
                                      <p:cBhvr>
                                        <p:cTn id="141" dur="1" fill="hold">
                                          <p:stCondLst>
                                            <p:cond delay="0"/>
                                          </p:stCondLst>
                                        </p:cTn>
                                        <p:tgtEl>
                                          <p:spTgt spid="82"/>
                                        </p:tgtEl>
                                        <p:attrNameLst>
                                          <p:attrName>style.visibility</p:attrName>
                                        </p:attrNameLst>
                                      </p:cBhvr>
                                      <p:to>
                                        <p:strVal val="visible"/>
                                      </p:to>
                                    </p:set>
                                    <p:animEffect transition="in" filter="wipe(down)">
                                      <p:cBhvr>
                                        <p:cTn id="142"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5" grpId="0" animBg="1"/>
      <p:bldP spid="82" grpId="0" animBg="1"/>
      <p:bldP spid="83" grpId="0" animBg="1"/>
      <p:bldP spid="84" grpId="0" animBg="1"/>
      <p:bldP spid="85" grpId="0" animBg="1"/>
      <p:bldP spid="86" grpId="0" animBg="1"/>
      <p:bldP spid="87" grpId="0" animBg="1"/>
      <p:bldP spid="88" grpId="0" animBg="1"/>
      <p:bldP spid="89" grpId="0"/>
      <p:bldP spid="89" grpId="1"/>
      <p:bldP spid="90" grpId="0"/>
      <p:bldP spid="91" grpId="0"/>
      <p:bldP spid="91" grpId="1"/>
      <p:bldP spid="92" grpId="0"/>
      <p:bldP spid="93" grpId="0"/>
      <p:bldP spid="93" grpId="1"/>
      <p:bldP spid="94" grpId="0"/>
      <p:bldP spid="95" grpId="0"/>
      <p:bldP spid="95" grpId="1"/>
      <p:bldP spid="96" grpId="0"/>
      <p:bldP spid="97" grpId="0"/>
      <p:bldP spid="97" grpId="1"/>
      <p:bldP spid="9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719787" y="5174631"/>
            <a:ext cx="6801582" cy="6443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6" dirty="0">
                <a:solidFill>
                  <a:schemeClr val="tx1">
                    <a:lumMod val="75000"/>
                    <a:lumOff val="25000"/>
                  </a:schemeClr>
                </a:solidFill>
                <a:latin typeface="Arial" pitchFamily="34" charset="0"/>
                <a:ea typeface="微软雅黑" pitchFamily="34" charset="-122"/>
                <a:cs typeface="Arial" pitchFamily="34" charset="0"/>
              </a:rPr>
              <a:t>输入说明文字    输入说明文字</a:t>
            </a:r>
          </a:p>
        </p:txBody>
      </p:sp>
      <p:sp>
        <p:nvSpPr>
          <p:cNvPr id="52" name="TextBox 175"/>
          <p:cNvSpPr txBox="1"/>
          <p:nvPr/>
        </p:nvSpPr>
        <p:spPr>
          <a:xfrm>
            <a:off x="7403351" y="1648800"/>
            <a:ext cx="3238502" cy="502573"/>
          </a:xfrm>
          <a:prstGeom prst="rect">
            <a:avLst/>
          </a:prstGeom>
          <a:noFill/>
        </p:spPr>
        <p:txBody>
          <a:bodyPr wrap="square" rtlCol="0">
            <a:spAutoFit/>
          </a:bodyPr>
          <a:lstStyle/>
          <a:p>
            <a:pPr fontAlgn="base">
              <a:spcBef>
                <a:spcPct val="0"/>
              </a:spcBef>
              <a:spcAft>
                <a:spcPct val="0"/>
              </a:spcAft>
            </a:pPr>
            <a:r>
              <a:rPr lang="zh-CN" altLang="en-US" sz="2666" b="1" dirty="0">
                <a:solidFill>
                  <a:schemeClr val="accent1"/>
                </a:solidFill>
                <a:latin typeface="微软雅黑" panose="020B0503020204020204" pitchFamily="34" charset="-122"/>
                <a:ea typeface="微软雅黑" panose="020B0503020204020204" pitchFamily="34" charset="-122"/>
              </a:rPr>
              <a:t>单击此处添加标题</a:t>
            </a:r>
          </a:p>
        </p:txBody>
      </p:sp>
      <p:sp>
        <p:nvSpPr>
          <p:cNvPr id="53" name="TextBox 175"/>
          <p:cNvSpPr txBox="1"/>
          <p:nvPr/>
        </p:nvSpPr>
        <p:spPr>
          <a:xfrm>
            <a:off x="7403351" y="3970663"/>
            <a:ext cx="3238502" cy="502573"/>
          </a:xfrm>
          <a:prstGeom prst="rect">
            <a:avLst/>
          </a:prstGeom>
          <a:noFill/>
        </p:spPr>
        <p:txBody>
          <a:bodyPr wrap="square" rtlCol="0">
            <a:spAutoFit/>
          </a:bodyPr>
          <a:lstStyle/>
          <a:p>
            <a:pPr fontAlgn="base">
              <a:spcBef>
                <a:spcPct val="0"/>
              </a:spcBef>
              <a:spcAft>
                <a:spcPct val="0"/>
              </a:spcAft>
            </a:pPr>
            <a:r>
              <a:rPr lang="zh-CN" altLang="en-US" sz="2666" b="1" dirty="0">
                <a:solidFill>
                  <a:schemeClr val="accent3"/>
                </a:solidFill>
                <a:latin typeface="微软雅黑" panose="020B0503020204020204" pitchFamily="34" charset="-122"/>
                <a:ea typeface="微软雅黑" panose="020B0503020204020204" pitchFamily="34" charset="-122"/>
              </a:rPr>
              <a:t>单击此处添加标题</a:t>
            </a:r>
          </a:p>
        </p:txBody>
      </p:sp>
      <p:sp>
        <p:nvSpPr>
          <p:cNvPr id="54" name="Freeform 5"/>
          <p:cNvSpPr>
            <a:spLocks noEditPoints="1"/>
          </p:cNvSpPr>
          <p:nvPr/>
        </p:nvSpPr>
        <p:spPr bwMode="auto">
          <a:xfrm>
            <a:off x="859778" y="1818935"/>
            <a:ext cx="6091948" cy="3427018"/>
          </a:xfrm>
          <a:custGeom>
            <a:avLst/>
            <a:gdLst>
              <a:gd name="T0" fmla="*/ 0 w 3829"/>
              <a:gd name="T1" fmla="*/ 2150 h 2154"/>
              <a:gd name="T2" fmla="*/ 3829 w 3829"/>
              <a:gd name="T3" fmla="*/ 2150 h 2154"/>
              <a:gd name="T4" fmla="*/ 3829 w 3829"/>
              <a:gd name="T5" fmla="*/ 2154 h 2154"/>
              <a:gd name="T6" fmla="*/ 0 w 3829"/>
              <a:gd name="T7" fmla="*/ 2154 h 2154"/>
              <a:gd name="T8" fmla="*/ 0 w 3829"/>
              <a:gd name="T9" fmla="*/ 2150 h 2154"/>
              <a:gd name="T10" fmla="*/ 0 w 3829"/>
              <a:gd name="T11" fmla="*/ 1721 h 2154"/>
              <a:gd name="T12" fmla="*/ 3829 w 3829"/>
              <a:gd name="T13" fmla="*/ 1721 h 2154"/>
              <a:gd name="T14" fmla="*/ 3829 w 3829"/>
              <a:gd name="T15" fmla="*/ 1725 h 2154"/>
              <a:gd name="T16" fmla="*/ 0 w 3829"/>
              <a:gd name="T17" fmla="*/ 1725 h 2154"/>
              <a:gd name="T18" fmla="*/ 0 w 3829"/>
              <a:gd name="T19" fmla="*/ 1721 h 2154"/>
              <a:gd name="T20" fmla="*/ 0 w 3829"/>
              <a:gd name="T21" fmla="*/ 1290 h 2154"/>
              <a:gd name="T22" fmla="*/ 3829 w 3829"/>
              <a:gd name="T23" fmla="*/ 1290 h 2154"/>
              <a:gd name="T24" fmla="*/ 3829 w 3829"/>
              <a:gd name="T25" fmla="*/ 1294 h 2154"/>
              <a:gd name="T26" fmla="*/ 0 w 3829"/>
              <a:gd name="T27" fmla="*/ 1294 h 2154"/>
              <a:gd name="T28" fmla="*/ 0 w 3829"/>
              <a:gd name="T29" fmla="*/ 1290 h 2154"/>
              <a:gd name="T30" fmla="*/ 0 w 3829"/>
              <a:gd name="T31" fmla="*/ 860 h 2154"/>
              <a:gd name="T32" fmla="*/ 3829 w 3829"/>
              <a:gd name="T33" fmla="*/ 860 h 2154"/>
              <a:gd name="T34" fmla="*/ 3829 w 3829"/>
              <a:gd name="T35" fmla="*/ 864 h 2154"/>
              <a:gd name="T36" fmla="*/ 0 w 3829"/>
              <a:gd name="T37" fmla="*/ 864 h 2154"/>
              <a:gd name="T38" fmla="*/ 0 w 3829"/>
              <a:gd name="T39" fmla="*/ 860 h 2154"/>
              <a:gd name="T40" fmla="*/ 0 w 3829"/>
              <a:gd name="T41" fmla="*/ 430 h 2154"/>
              <a:gd name="T42" fmla="*/ 3829 w 3829"/>
              <a:gd name="T43" fmla="*/ 430 h 2154"/>
              <a:gd name="T44" fmla="*/ 3829 w 3829"/>
              <a:gd name="T45" fmla="*/ 434 h 2154"/>
              <a:gd name="T46" fmla="*/ 0 w 3829"/>
              <a:gd name="T47" fmla="*/ 434 h 2154"/>
              <a:gd name="T48" fmla="*/ 0 w 3829"/>
              <a:gd name="T49" fmla="*/ 430 h 2154"/>
              <a:gd name="T50" fmla="*/ 0 w 3829"/>
              <a:gd name="T51" fmla="*/ 0 h 2154"/>
              <a:gd name="T52" fmla="*/ 3829 w 3829"/>
              <a:gd name="T53" fmla="*/ 0 h 2154"/>
              <a:gd name="T54" fmla="*/ 3829 w 3829"/>
              <a:gd name="T55" fmla="*/ 4 h 2154"/>
              <a:gd name="T56" fmla="*/ 0 w 3829"/>
              <a:gd name="T57" fmla="*/ 4 h 2154"/>
              <a:gd name="T58" fmla="*/ 0 w 3829"/>
              <a:gd name="T59" fmla="*/ 0 h 2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29" h="2154">
                <a:moveTo>
                  <a:pt x="0" y="2150"/>
                </a:moveTo>
                <a:lnTo>
                  <a:pt x="3829" y="2150"/>
                </a:lnTo>
                <a:lnTo>
                  <a:pt x="3829" y="2154"/>
                </a:lnTo>
                <a:lnTo>
                  <a:pt x="0" y="2154"/>
                </a:lnTo>
                <a:lnTo>
                  <a:pt x="0" y="2150"/>
                </a:lnTo>
                <a:close/>
                <a:moveTo>
                  <a:pt x="0" y="1721"/>
                </a:moveTo>
                <a:lnTo>
                  <a:pt x="3829" y="1721"/>
                </a:lnTo>
                <a:lnTo>
                  <a:pt x="3829" y="1725"/>
                </a:lnTo>
                <a:lnTo>
                  <a:pt x="0" y="1725"/>
                </a:lnTo>
                <a:lnTo>
                  <a:pt x="0" y="1721"/>
                </a:lnTo>
                <a:close/>
                <a:moveTo>
                  <a:pt x="0" y="1290"/>
                </a:moveTo>
                <a:lnTo>
                  <a:pt x="3829" y="1290"/>
                </a:lnTo>
                <a:lnTo>
                  <a:pt x="3829" y="1294"/>
                </a:lnTo>
                <a:lnTo>
                  <a:pt x="0" y="1294"/>
                </a:lnTo>
                <a:lnTo>
                  <a:pt x="0" y="1290"/>
                </a:lnTo>
                <a:close/>
                <a:moveTo>
                  <a:pt x="0" y="860"/>
                </a:moveTo>
                <a:lnTo>
                  <a:pt x="3829" y="860"/>
                </a:lnTo>
                <a:lnTo>
                  <a:pt x="3829" y="864"/>
                </a:lnTo>
                <a:lnTo>
                  <a:pt x="0" y="864"/>
                </a:lnTo>
                <a:lnTo>
                  <a:pt x="0" y="860"/>
                </a:lnTo>
                <a:close/>
                <a:moveTo>
                  <a:pt x="0" y="430"/>
                </a:moveTo>
                <a:lnTo>
                  <a:pt x="3829" y="430"/>
                </a:lnTo>
                <a:lnTo>
                  <a:pt x="3829" y="434"/>
                </a:lnTo>
                <a:lnTo>
                  <a:pt x="0" y="434"/>
                </a:lnTo>
                <a:lnTo>
                  <a:pt x="0" y="430"/>
                </a:lnTo>
                <a:close/>
                <a:moveTo>
                  <a:pt x="0" y="0"/>
                </a:moveTo>
                <a:lnTo>
                  <a:pt x="3829" y="0"/>
                </a:lnTo>
                <a:lnTo>
                  <a:pt x="3829" y="4"/>
                </a:lnTo>
                <a:lnTo>
                  <a:pt x="0" y="4"/>
                </a:lnTo>
                <a:lnTo>
                  <a:pt x="0" y="0"/>
                </a:lnTo>
                <a:close/>
              </a:path>
            </a:pathLst>
          </a:custGeom>
          <a:solidFill>
            <a:srgbClr val="898989"/>
          </a:solidFill>
          <a:ln w="1588" cap="flat">
            <a:solidFill>
              <a:schemeClr val="bg1">
                <a:lumMod val="75000"/>
              </a:schemeClr>
            </a:solidFill>
            <a:prstDash val="solid"/>
            <a:bevel/>
            <a:headEnd/>
            <a:tailEnd/>
          </a:ln>
        </p:spPr>
        <p:txBody>
          <a:bodyPr vert="horz" wrap="square" lIns="121888" tIns="60944" rIns="121888" bIns="60944" numCol="1" anchor="t" anchorCtr="0" compatLnSpc="1">
            <a:prstTxWarp prst="textNoShape">
              <a:avLst/>
            </a:prstTxWarp>
          </a:bodyPr>
          <a:lstStyle/>
          <a:p>
            <a:endParaRPr lang="zh-CN" altLang="en-US" sz="1866"/>
          </a:p>
        </p:txBody>
      </p:sp>
      <p:sp>
        <p:nvSpPr>
          <p:cNvPr id="55" name="Freeform 10"/>
          <p:cNvSpPr>
            <a:spLocks noEditPoints="1"/>
          </p:cNvSpPr>
          <p:nvPr/>
        </p:nvSpPr>
        <p:spPr bwMode="auto">
          <a:xfrm>
            <a:off x="1184342" y="2164182"/>
            <a:ext cx="5006884" cy="3078589"/>
          </a:xfrm>
          <a:custGeom>
            <a:avLst/>
            <a:gdLst>
              <a:gd name="T0" fmla="*/ 0 w 3147"/>
              <a:gd name="T1" fmla="*/ 86 h 1935"/>
              <a:gd name="T2" fmla="*/ 274 w 3147"/>
              <a:gd name="T3" fmla="*/ 86 h 1935"/>
              <a:gd name="T4" fmla="*/ 274 w 3147"/>
              <a:gd name="T5" fmla="*/ 1935 h 1935"/>
              <a:gd name="T6" fmla="*/ 0 w 3147"/>
              <a:gd name="T7" fmla="*/ 1935 h 1935"/>
              <a:gd name="T8" fmla="*/ 0 w 3147"/>
              <a:gd name="T9" fmla="*/ 86 h 1935"/>
              <a:gd name="T10" fmla="*/ 958 w 3147"/>
              <a:gd name="T11" fmla="*/ 860 h 1935"/>
              <a:gd name="T12" fmla="*/ 1231 w 3147"/>
              <a:gd name="T13" fmla="*/ 860 h 1935"/>
              <a:gd name="T14" fmla="*/ 1231 w 3147"/>
              <a:gd name="T15" fmla="*/ 1935 h 1935"/>
              <a:gd name="T16" fmla="*/ 958 w 3147"/>
              <a:gd name="T17" fmla="*/ 1935 h 1935"/>
              <a:gd name="T18" fmla="*/ 958 w 3147"/>
              <a:gd name="T19" fmla="*/ 860 h 1935"/>
              <a:gd name="T20" fmla="*/ 1916 w 3147"/>
              <a:gd name="T21" fmla="*/ 430 h 1935"/>
              <a:gd name="T22" fmla="*/ 2189 w 3147"/>
              <a:gd name="T23" fmla="*/ 430 h 1935"/>
              <a:gd name="T24" fmla="*/ 2189 w 3147"/>
              <a:gd name="T25" fmla="*/ 1935 h 1935"/>
              <a:gd name="T26" fmla="*/ 1916 w 3147"/>
              <a:gd name="T27" fmla="*/ 1935 h 1935"/>
              <a:gd name="T28" fmla="*/ 1916 w 3147"/>
              <a:gd name="T29" fmla="*/ 430 h 1935"/>
              <a:gd name="T30" fmla="*/ 2873 w 3147"/>
              <a:gd name="T31" fmla="*/ 0 h 1935"/>
              <a:gd name="T32" fmla="*/ 3147 w 3147"/>
              <a:gd name="T33" fmla="*/ 0 h 1935"/>
              <a:gd name="T34" fmla="*/ 3147 w 3147"/>
              <a:gd name="T35" fmla="*/ 1935 h 1935"/>
              <a:gd name="T36" fmla="*/ 2873 w 3147"/>
              <a:gd name="T37" fmla="*/ 1935 h 1935"/>
              <a:gd name="T38" fmla="*/ 2873 w 3147"/>
              <a:gd name="T39" fmla="*/ 0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47" h="1935">
                <a:moveTo>
                  <a:pt x="0" y="86"/>
                </a:moveTo>
                <a:lnTo>
                  <a:pt x="274" y="86"/>
                </a:lnTo>
                <a:lnTo>
                  <a:pt x="274" y="1935"/>
                </a:lnTo>
                <a:lnTo>
                  <a:pt x="0" y="1935"/>
                </a:lnTo>
                <a:lnTo>
                  <a:pt x="0" y="86"/>
                </a:lnTo>
                <a:close/>
                <a:moveTo>
                  <a:pt x="958" y="860"/>
                </a:moveTo>
                <a:lnTo>
                  <a:pt x="1231" y="860"/>
                </a:lnTo>
                <a:lnTo>
                  <a:pt x="1231" y="1935"/>
                </a:lnTo>
                <a:lnTo>
                  <a:pt x="958" y="1935"/>
                </a:lnTo>
                <a:lnTo>
                  <a:pt x="958" y="860"/>
                </a:lnTo>
                <a:close/>
                <a:moveTo>
                  <a:pt x="1916" y="430"/>
                </a:moveTo>
                <a:lnTo>
                  <a:pt x="2189" y="430"/>
                </a:lnTo>
                <a:lnTo>
                  <a:pt x="2189" y="1935"/>
                </a:lnTo>
                <a:lnTo>
                  <a:pt x="1916" y="1935"/>
                </a:lnTo>
                <a:lnTo>
                  <a:pt x="1916" y="430"/>
                </a:lnTo>
                <a:close/>
                <a:moveTo>
                  <a:pt x="2873" y="0"/>
                </a:moveTo>
                <a:lnTo>
                  <a:pt x="3147" y="0"/>
                </a:lnTo>
                <a:lnTo>
                  <a:pt x="3147" y="1935"/>
                </a:lnTo>
                <a:lnTo>
                  <a:pt x="2873" y="1935"/>
                </a:lnTo>
                <a:lnTo>
                  <a:pt x="2873" y="0"/>
                </a:lnTo>
                <a:close/>
              </a:path>
            </a:pathLst>
          </a:custGeom>
          <a:solidFill>
            <a:schemeClr val="accent1"/>
          </a:solidFill>
          <a:ln>
            <a:noFill/>
          </a:ln>
        </p:spPr>
        <p:txBody>
          <a:bodyPr vert="horz" wrap="square" lIns="121888" tIns="60944" rIns="121888" bIns="60944" numCol="1" anchor="t" anchorCtr="0" compatLnSpc="1">
            <a:prstTxWarp prst="textNoShape">
              <a:avLst/>
            </a:prstTxWarp>
          </a:bodyPr>
          <a:lstStyle/>
          <a:p>
            <a:endParaRPr lang="zh-CN" altLang="en-US" sz="1866"/>
          </a:p>
        </p:txBody>
      </p:sp>
      <p:sp>
        <p:nvSpPr>
          <p:cNvPr id="56" name="Freeform 11"/>
          <p:cNvSpPr>
            <a:spLocks noEditPoints="1"/>
          </p:cNvSpPr>
          <p:nvPr/>
        </p:nvSpPr>
        <p:spPr bwMode="auto">
          <a:xfrm>
            <a:off x="1620278" y="2231005"/>
            <a:ext cx="5005292" cy="3011766"/>
          </a:xfrm>
          <a:custGeom>
            <a:avLst/>
            <a:gdLst>
              <a:gd name="T0" fmla="*/ 0 w 3146"/>
              <a:gd name="T1" fmla="*/ 861 h 1893"/>
              <a:gd name="T2" fmla="*/ 274 w 3146"/>
              <a:gd name="T3" fmla="*/ 861 h 1893"/>
              <a:gd name="T4" fmla="*/ 274 w 3146"/>
              <a:gd name="T5" fmla="*/ 1893 h 1893"/>
              <a:gd name="T6" fmla="*/ 0 w 3146"/>
              <a:gd name="T7" fmla="*/ 1893 h 1893"/>
              <a:gd name="T8" fmla="*/ 0 w 3146"/>
              <a:gd name="T9" fmla="*/ 861 h 1893"/>
              <a:gd name="T10" fmla="*/ 957 w 3146"/>
              <a:gd name="T11" fmla="*/ 0 h 1893"/>
              <a:gd name="T12" fmla="*/ 1231 w 3146"/>
              <a:gd name="T13" fmla="*/ 0 h 1893"/>
              <a:gd name="T14" fmla="*/ 1231 w 3146"/>
              <a:gd name="T15" fmla="*/ 1893 h 1893"/>
              <a:gd name="T16" fmla="*/ 957 w 3146"/>
              <a:gd name="T17" fmla="*/ 1893 h 1893"/>
              <a:gd name="T18" fmla="*/ 957 w 3146"/>
              <a:gd name="T19" fmla="*/ 0 h 1893"/>
              <a:gd name="T20" fmla="*/ 1915 w 3146"/>
              <a:gd name="T21" fmla="*/ 1033 h 1893"/>
              <a:gd name="T22" fmla="*/ 2188 w 3146"/>
              <a:gd name="T23" fmla="*/ 1033 h 1893"/>
              <a:gd name="T24" fmla="*/ 2188 w 3146"/>
              <a:gd name="T25" fmla="*/ 1893 h 1893"/>
              <a:gd name="T26" fmla="*/ 1915 w 3146"/>
              <a:gd name="T27" fmla="*/ 1893 h 1893"/>
              <a:gd name="T28" fmla="*/ 1915 w 3146"/>
              <a:gd name="T29" fmla="*/ 1033 h 1893"/>
              <a:gd name="T30" fmla="*/ 2873 w 3146"/>
              <a:gd name="T31" fmla="*/ 689 h 1893"/>
              <a:gd name="T32" fmla="*/ 3146 w 3146"/>
              <a:gd name="T33" fmla="*/ 689 h 1893"/>
              <a:gd name="T34" fmla="*/ 3146 w 3146"/>
              <a:gd name="T35" fmla="*/ 1893 h 1893"/>
              <a:gd name="T36" fmla="*/ 2873 w 3146"/>
              <a:gd name="T37" fmla="*/ 1893 h 1893"/>
              <a:gd name="T38" fmla="*/ 2873 w 3146"/>
              <a:gd name="T39" fmla="*/ 689 h 1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46" h="1893">
                <a:moveTo>
                  <a:pt x="0" y="861"/>
                </a:moveTo>
                <a:lnTo>
                  <a:pt x="274" y="861"/>
                </a:lnTo>
                <a:lnTo>
                  <a:pt x="274" y="1893"/>
                </a:lnTo>
                <a:lnTo>
                  <a:pt x="0" y="1893"/>
                </a:lnTo>
                <a:lnTo>
                  <a:pt x="0" y="861"/>
                </a:lnTo>
                <a:close/>
                <a:moveTo>
                  <a:pt x="957" y="0"/>
                </a:moveTo>
                <a:lnTo>
                  <a:pt x="1231" y="0"/>
                </a:lnTo>
                <a:lnTo>
                  <a:pt x="1231" y="1893"/>
                </a:lnTo>
                <a:lnTo>
                  <a:pt x="957" y="1893"/>
                </a:lnTo>
                <a:lnTo>
                  <a:pt x="957" y="0"/>
                </a:lnTo>
                <a:close/>
                <a:moveTo>
                  <a:pt x="1915" y="1033"/>
                </a:moveTo>
                <a:lnTo>
                  <a:pt x="2188" y="1033"/>
                </a:lnTo>
                <a:lnTo>
                  <a:pt x="2188" y="1893"/>
                </a:lnTo>
                <a:lnTo>
                  <a:pt x="1915" y="1893"/>
                </a:lnTo>
                <a:lnTo>
                  <a:pt x="1915" y="1033"/>
                </a:lnTo>
                <a:close/>
                <a:moveTo>
                  <a:pt x="2873" y="689"/>
                </a:moveTo>
                <a:lnTo>
                  <a:pt x="3146" y="689"/>
                </a:lnTo>
                <a:lnTo>
                  <a:pt x="3146" y="1893"/>
                </a:lnTo>
                <a:lnTo>
                  <a:pt x="2873" y="1893"/>
                </a:lnTo>
                <a:lnTo>
                  <a:pt x="2873" y="689"/>
                </a:lnTo>
                <a:close/>
              </a:path>
            </a:pathLst>
          </a:custGeom>
          <a:solidFill>
            <a:schemeClr val="accent3"/>
          </a:solidFill>
          <a:ln>
            <a:noFill/>
          </a:ln>
        </p:spPr>
        <p:txBody>
          <a:bodyPr vert="horz" wrap="square" lIns="121888" tIns="60944" rIns="121888" bIns="60944" numCol="1" anchor="t" anchorCtr="0" compatLnSpc="1">
            <a:prstTxWarp prst="textNoShape">
              <a:avLst/>
            </a:prstTxWarp>
          </a:bodyPr>
          <a:lstStyle/>
          <a:p>
            <a:endParaRPr lang="zh-CN" altLang="en-US" sz="1866"/>
          </a:p>
        </p:txBody>
      </p:sp>
      <p:sp>
        <p:nvSpPr>
          <p:cNvPr id="57" name="TextBox 7"/>
          <p:cNvSpPr txBox="1"/>
          <p:nvPr/>
        </p:nvSpPr>
        <p:spPr>
          <a:xfrm>
            <a:off x="7403351" y="2173175"/>
            <a:ext cx="4016795" cy="1107419"/>
          </a:xfrm>
          <a:prstGeom prst="rect">
            <a:avLst/>
          </a:prstGeom>
          <a:noFill/>
        </p:spPr>
        <p:txBody>
          <a:bodyPr wrap="square" rtlCol="0">
            <a:spAutoFit/>
          </a:bodyPr>
          <a:lstStyle/>
          <a:p>
            <a:pPr>
              <a:lnSpc>
                <a:spcPct val="150000"/>
              </a:lnSpc>
            </a:pPr>
            <a:r>
              <a:rPr kumimoji="1" lang="zh-CN" altLang="en-US" sz="1466"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kumimoji="1" lang="en-US" altLang="zh-CN" sz="1466" dirty="0">
                <a:solidFill>
                  <a:schemeClr val="tx1">
                    <a:lumMod val="75000"/>
                    <a:lumOff val="25000"/>
                  </a:schemeClr>
                </a:solidFill>
                <a:latin typeface="微软雅黑" panose="020B0503020204020204" pitchFamily="34" charset="-122"/>
                <a:ea typeface="微软雅黑" panose="020B0503020204020204" pitchFamily="34" charset="-122"/>
              </a:rPr>
              <a:t>……</a:t>
            </a:r>
            <a:r>
              <a:rPr kumimoji="1" lang="zh-CN" altLang="en-US" sz="1466"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zh-CN" altLang="en-US" sz="1466"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TextBox 8"/>
          <p:cNvSpPr txBox="1"/>
          <p:nvPr/>
        </p:nvSpPr>
        <p:spPr>
          <a:xfrm>
            <a:off x="7403351" y="4553336"/>
            <a:ext cx="4016795" cy="1067536"/>
          </a:xfrm>
          <a:prstGeom prst="rect">
            <a:avLst/>
          </a:prstGeom>
          <a:noFill/>
        </p:spPr>
        <p:txBody>
          <a:bodyPr wrap="square" rtlCol="0">
            <a:spAutoFit/>
          </a:bodyPr>
          <a:lstStyle/>
          <a:p>
            <a:pPr>
              <a:lnSpc>
                <a:spcPct val="150000"/>
              </a:lnSpc>
            </a:pPr>
            <a:r>
              <a:rPr kumimoji="1" lang="zh-CN" altLang="en-US" sz="1466"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kumimoji="1" lang="en-US" altLang="zh-CN" sz="1466" dirty="0">
                <a:solidFill>
                  <a:schemeClr val="tx1">
                    <a:lumMod val="75000"/>
                    <a:lumOff val="25000"/>
                  </a:schemeClr>
                </a:solidFill>
                <a:latin typeface="微软雅黑" panose="020B0503020204020204" pitchFamily="34" charset="-122"/>
                <a:ea typeface="微软雅黑" panose="020B0503020204020204" pitchFamily="34" charset="-122"/>
              </a:rPr>
              <a:t>……</a:t>
            </a:r>
            <a:r>
              <a:rPr kumimoji="1" lang="zh-CN" altLang="en-US" sz="1466"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zh-CN" altLang="en-US" sz="1466"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439465754"/>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75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1000"/>
                                        <p:tgtEl>
                                          <p:spTgt spid="55"/>
                                        </p:tgtEl>
                                      </p:cBhvr>
                                    </p:animEffect>
                                    <p:anim calcmode="lin" valueType="num">
                                      <p:cBhvr>
                                        <p:cTn id="12" dur="1000" fill="hold"/>
                                        <p:tgtEl>
                                          <p:spTgt spid="55"/>
                                        </p:tgtEl>
                                        <p:attrNameLst>
                                          <p:attrName>ppt_x</p:attrName>
                                        </p:attrNameLst>
                                      </p:cBhvr>
                                      <p:tavLst>
                                        <p:tav tm="0">
                                          <p:val>
                                            <p:strVal val="#ppt_x"/>
                                          </p:val>
                                        </p:tav>
                                        <p:tav tm="100000">
                                          <p:val>
                                            <p:strVal val="#ppt_x"/>
                                          </p:val>
                                        </p:tav>
                                      </p:tavLst>
                                    </p:anim>
                                    <p:anim calcmode="lin" valueType="num">
                                      <p:cBhvr>
                                        <p:cTn id="13" dur="1000" fill="hold"/>
                                        <p:tgtEl>
                                          <p:spTgt spid="5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1000"/>
                                  </p:stCondLst>
                                  <p:childTnLst>
                                    <p:set>
                                      <p:cBhvr>
                                        <p:cTn id="15" dur="1" fill="hold">
                                          <p:stCondLst>
                                            <p:cond delay="0"/>
                                          </p:stCondLst>
                                        </p:cTn>
                                        <p:tgtEl>
                                          <p:spTgt spid="56"/>
                                        </p:tgtEl>
                                        <p:attrNameLst>
                                          <p:attrName>style.visibility</p:attrName>
                                        </p:attrNameLst>
                                      </p:cBhvr>
                                      <p:to>
                                        <p:strVal val="visible"/>
                                      </p:to>
                                    </p:set>
                                    <p:animEffect transition="in" filter="fade">
                                      <p:cBhvr>
                                        <p:cTn id="16" dur="1000"/>
                                        <p:tgtEl>
                                          <p:spTgt spid="56"/>
                                        </p:tgtEl>
                                      </p:cBhvr>
                                    </p:animEffect>
                                    <p:anim calcmode="lin" valueType="num">
                                      <p:cBhvr>
                                        <p:cTn id="17" dur="1000" fill="hold"/>
                                        <p:tgtEl>
                                          <p:spTgt spid="56"/>
                                        </p:tgtEl>
                                        <p:attrNameLst>
                                          <p:attrName>ppt_x</p:attrName>
                                        </p:attrNameLst>
                                      </p:cBhvr>
                                      <p:tavLst>
                                        <p:tav tm="0">
                                          <p:val>
                                            <p:strVal val="#ppt_x"/>
                                          </p:val>
                                        </p:tav>
                                        <p:tav tm="100000">
                                          <p:val>
                                            <p:strVal val="#ppt_x"/>
                                          </p:val>
                                        </p:tav>
                                      </p:tavLst>
                                    </p:anim>
                                    <p:anim calcmode="lin" valueType="num">
                                      <p:cBhvr>
                                        <p:cTn id="18" dur="1000" fill="hold"/>
                                        <p:tgtEl>
                                          <p:spTgt spid="5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25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1000"/>
                                        <p:tgtEl>
                                          <p:spTgt spid="51"/>
                                        </p:tgtEl>
                                      </p:cBhvr>
                                    </p:animEffect>
                                    <p:anim calcmode="lin" valueType="num">
                                      <p:cBhvr>
                                        <p:cTn id="22" dur="1000" fill="hold"/>
                                        <p:tgtEl>
                                          <p:spTgt spid="51"/>
                                        </p:tgtEl>
                                        <p:attrNameLst>
                                          <p:attrName>ppt_x</p:attrName>
                                        </p:attrNameLst>
                                      </p:cBhvr>
                                      <p:tavLst>
                                        <p:tav tm="0">
                                          <p:val>
                                            <p:strVal val="#ppt_x"/>
                                          </p:val>
                                        </p:tav>
                                        <p:tav tm="100000">
                                          <p:val>
                                            <p:strVal val="#ppt_x"/>
                                          </p:val>
                                        </p:tav>
                                      </p:tavLst>
                                    </p:anim>
                                    <p:anim calcmode="lin" valueType="num">
                                      <p:cBhvr>
                                        <p:cTn id="23" dur="1000" fill="hold"/>
                                        <p:tgtEl>
                                          <p:spTgt spid="51"/>
                                        </p:tgtEl>
                                        <p:attrNameLst>
                                          <p:attrName>ppt_y</p:attrName>
                                        </p:attrNameLst>
                                      </p:cBhvr>
                                      <p:tavLst>
                                        <p:tav tm="0">
                                          <p:val>
                                            <p:strVal val="#ppt_y+.1"/>
                                          </p:val>
                                        </p:tav>
                                        <p:tav tm="100000">
                                          <p:val>
                                            <p:strVal val="#ppt_y"/>
                                          </p:val>
                                        </p:tav>
                                      </p:tavLst>
                                    </p:anim>
                                  </p:childTnLst>
                                </p:cTn>
                              </p:par>
                              <p:par>
                                <p:cTn id="24" presetID="2" presetClass="entr" presetSubtype="2" fill="hold" grpId="0" nodeType="withEffect">
                                  <p:stCondLst>
                                    <p:cond delay="1750"/>
                                  </p:stCondLst>
                                  <p:childTnLst>
                                    <p:set>
                                      <p:cBhvr>
                                        <p:cTn id="25" dur="1" fill="hold">
                                          <p:stCondLst>
                                            <p:cond delay="0"/>
                                          </p:stCondLst>
                                        </p:cTn>
                                        <p:tgtEl>
                                          <p:spTgt spid="52"/>
                                        </p:tgtEl>
                                        <p:attrNameLst>
                                          <p:attrName>style.visibility</p:attrName>
                                        </p:attrNameLst>
                                      </p:cBhvr>
                                      <p:to>
                                        <p:strVal val="visible"/>
                                      </p:to>
                                    </p:set>
                                    <p:anim calcmode="lin" valueType="num">
                                      <p:cBhvr additive="base">
                                        <p:cTn id="26" dur="500" fill="hold"/>
                                        <p:tgtEl>
                                          <p:spTgt spid="52"/>
                                        </p:tgtEl>
                                        <p:attrNameLst>
                                          <p:attrName>ppt_x</p:attrName>
                                        </p:attrNameLst>
                                      </p:cBhvr>
                                      <p:tavLst>
                                        <p:tav tm="0">
                                          <p:val>
                                            <p:strVal val="1+#ppt_w/2"/>
                                          </p:val>
                                        </p:tav>
                                        <p:tav tm="100000">
                                          <p:val>
                                            <p:strVal val="#ppt_x"/>
                                          </p:val>
                                        </p:tav>
                                      </p:tavLst>
                                    </p:anim>
                                    <p:anim calcmode="lin" valueType="num">
                                      <p:cBhvr additive="base">
                                        <p:cTn id="27" dur="500" fill="hold"/>
                                        <p:tgtEl>
                                          <p:spTgt spid="52"/>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1750"/>
                                  </p:stCondLst>
                                  <p:childTnLst>
                                    <p:set>
                                      <p:cBhvr>
                                        <p:cTn id="29" dur="1" fill="hold">
                                          <p:stCondLst>
                                            <p:cond delay="0"/>
                                          </p:stCondLst>
                                        </p:cTn>
                                        <p:tgtEl>
                                          <p:spTgt spid="53"/>
                                        </p:tgtEl>
                                        <p:attrNameLst>
                                          <p:attrName>style.visibility</p:attrName>
                                        </p:attrNameLst>
                                      </p:cBhvr>
                                      <p:to>
                                        <p:strVal val="visible"/>
                                      </p:to>
                                    </p:set>
                                    <p:anim calcmode="lin" valueType="num">
                                      <p:cBhvr additive="base">
                                        <p:cTn id="30" dur="500" fill="hold"/>
                                        <p:tgtEl>
                                          <p:spTgt spid="53"/>
                                        </p:tgtEl>
                                        <p:attrNameLst>
                                          <p:attrName>ppt_x</p:attrName>
                                        </p:attrNameLst>
                                      </p:cBhvr>
                                      <p:tavLst>
                                        <p:tav tm="0">
                                          <p:val>
                                            <p:strVal val="1+#ppt_w/2"/>
                                          </p:val>
                                        </p:tav>
                                        <p:tav tm="100000">
                                          <p:val>
                                            <p:strVal val="#ppt_x"/>
                                          </p:val>
                                        </p:tav>
                                      </p:tavLst>
                                    </p:anim>
                                    <p:anim calcmode="lin" valueType="num">
                                      <p:cBhvr additive="base">
                                        <p:cTn id="31" dur="500" fill="hold"/>
                                        <p:tgtEl>
                                          <p:spTgt spid="53"/>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2000"/>
                                  </p:stCondLst>
                                  <p:childTnLst>
                                    <p:set>
                                      <p:cBhvr>
                                        <p:cTn id="33" dur="1" fill="hold">
                                          <p:stCondLst>
                                            <p:cond delay="0"/>
                                          </p:stCondLst>
                                        </p:cTn>
                                        <p:tgtEl>
                                          <p:spTgt spid="57"/>
                                        </p:tgtEl>
                                        <p:attrNameLst>
                                          <p:attrName>style.visibility</p:attrName>
                                        </p:attrNameLst>
                                      </p:cBhvr>
                                      <p:to>
                                        <p:strVal val="visible"/>
                                      </p:to>
                                    </p:set>
                                    <p:anim calcmode="lin" valueType="num">
                                      <p:cBhvr additive="base">
                                        <p:cTn id="34" dur="500" fill="hold"/>
                                        <p:tgtEl>
                                          <p:spTgt spid="57"/>
                                        </p:tgtEl>
                                        <p:attrNameLst>
                                          <p:attrName>ppt_x</p:attrName>
                                        </p:attrNameLst>
                                      </p:cBhvr>
                                      <p:tavLst>
                                        <p:tav tm="0">
                                          <p:val>
                                            <p:strVal val="1+#ppt_w/2"/>
                                          </p:val>
                                        </p:tav>
                                        <p:tav tm="100000">
                                          <p:val>
                                            <p:strVal val="#ppt_x"/>
                                          </p:val>
                                        </p:tav>
                                      </p:tavLst>
                                    </p:anim>
                                    <p:anim calcmode="lin" valueType="num">
                                      <p:cBhvr additive="base">
                                        <p:cTn id="35" dur="500" fill="hold"/>
                                        <p:tgtEl>
                                          <p:spTgt spid="5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2000"/>
                                  </p:stCondLst>
                                  <p:childTnLst>
                                    <p:set>
                                      <p:cBhvr>
                                        <p:cTn id="37" dur="1" fill="hold">
                                          <p:stCondLst>
                                            <p:cond delay="0"/>
                                          </p:stCondLst>
                                        </p:cTn>
                                        <p:tgtEl>
                                          <p:spTgt spid="58"/>
                                        </p:tgtEl>
                                        <p:attrNameLst>
                                          <p:attrName>style.visibility</p:attrName>
                                        </p:attrNameLst>
                                      </p:cBhvr>
                                      <p:to>
                                        <p:strVal val="visible"/>
                                      </p:to>
                                    </p:set>
                                    <p:anim calcmode="lin" valueType="num">
                                      <p:cBhvr additive="base">
                                        <p:cTn id="38" dur="500" fill="hold"/>
                                        <p:tgtEl>
                                          <p:spTgt spid="58"/>
                                        </p:tgtEl>
                                        <p:attrNameLst>
                                          <p:attrName>ppt_x</p:attrName>
                                        </p:attrNameLst>
                                      </p:cBhvr>
                                      <p:tavLst>
                                        <p:tav tm="0">
                                          <p:val>
                                            <p:strVal val="1+#ppt_w/2"/>
                                          </p:val>
                                        </p:tav>
                                        <p:tav tm="100000">
                                          <p:val>
                                            <p:strVal val="#ppt_x"/>
                                          </p:val>
                                        </p:tav>
                                      </p:tavLst>
                                    </p:anim>
                                    <p:anim calcmode="lin" valueType="num">
                                      <p:cBhvr additive="base">
                                        <p:cTn id="39"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animBg="1"/>
      <p:bldP spid="55" grpId="0" animBg="1"/>
      <p:bldP spid="56" grpId="0" animBg="1"/>
      <p:bldP spid="57" grpId="0"/>
      <p:bldP spid="5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rot="13890513">
            <a:off x="5620412" y="1442693"/>
            <a:ext cx="1752284" cy="1751651"/>
          </a:xfrm>
          <a:prstGeom prst="ellipse">
            <a:avLst/>
          </a:prstGeom>
          <a:solidFill>
            <a:schemeClr val="accent3"/>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5" name="TextBox 37"/>
          <p:cNvSpPr txBox="1"/>
          <p:nvPr/>
        </p:nvSpPr>
        <p:spPr>
          <a:xfrm>
            <a:off x="5990583" y="1733241"/>
            <a:ext cx="1220841" cy="1000270"/>
          </a:xfrm>
          <a:prstGeom prst="rect">
            <a:avLst/>
          </a:prstGeom>
          <a:noFill/>
        </p:spPr>
        <p:txBody>
          <a:bodyPr wrap="none" lIns="121917" tIns="60958" rIns="121917" bIns="60958" rtlCol="0">
            <a:spAutoFit/>
          </a:bodyPr>
          <a:lstStyle/>
          <a:p>
            <a:pPr algn="ctr">
              <a:lnSpc>
                <a:spcPct val="150000"/>
              </a:lnSpc>
            </a:pPr>
            <a:r>
              <a:rPr lang="zh-CN" altLang="en-US" sz="1900" b="1" dirty="0">
                <a:solidFill>
                  <a:schemeClr val="bg1"/>
                </a:solidFill>
                <a:latin typeface="微软雅黑" panose="020B0503020204020204" pitchFamily="34" charset="-122"/>
                <a:ea typeface="微软雅黑" panose="020B0503020204020204" pitchFamily="34" charset="-122"/>
              </a:rPr>
              <a:t>点击添加</a:t>
            </a:r>
            <a:endParaRPr lang="en-US" altLang="zh-CN" sz="1900"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900" b="1" dirty="0">
                <a:solidFill>
                  <a:schemeClr val="bg1"/>
                </a:solidFill>
                <a:latin typeface="微软雅黑" panose="020B0503020204020204" pitchFamily="34" charset="-122"/>
                <a:ea typeface="微软雅黑" panose="020B0503020204020204" pitchFamily="34" charset="-122"/>
              </a:rPr>
              <a:t>标题一</a:t>
            </a:r>
          </a:p>
        </p:txBody>
      </p:sp>
      <p:sp>
        <p:nvSpPr>
          <p:cNvPr id="16" name="矩形 15"/>
          <p:cNvSpPr/>
          <p:nvPr/>
        </p:nvSpPr>
        <p:spPr>
          <a:xfrm flipH="1">
            <a:off x="7823174" y="3279094"/>
            <a:ext cx="3190693" cy="859295"/>
          </a:xfrm>
          <a:prstGeom prst="rect">
            <a:avLst/>
          </a:prstGeom>
          <a:effectLst/>
        </p:spPr>
        <p:txBody>
          <a:bodyPr wrap="square" lIns="162520" tIns="81259" rIns="162520" bIns="81259">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17" name="矩形 16"/>
          <p:cNvSpPr/>
          <p:nvPr/>
        </p:nvSpPr>
        <p:spPr>
          <a:xfrm>
            <a:off x="7823174" y="1183703"/>
            <a:ext cx="2495952" cy="437791"/>
          </a:xfrm>
          <a:prstGeom prst="rect">
            <a:avLst/>
          </a:prstGeom>
        </p:spPr>
        <p:txBody>
          <a:bodyPr wrap="square" lIns="162520" tIns="81259" rIns="162520" bIns="81259">
            <a:spAutoFit/>
          </a:bodyPr>
          <a:lstStyle/>
          <a:p>
            <a:pPr algn="just" defTabSz="1625159" fontAlgn="base">
              <a:lnSpc>
                <a:spcPts val="2133"/>
              </a:lnSpc>
              <a:spcBef>
                <a:spcPct val="0"/>
              </a:spcBef>
              <a:spcAft>
                <a:spcPct val="0"/>
              </a:spcAft>
            </a:pPr>
            <a:r>
              <a:rPr lang="zh-CN" altLang="en-US" sz="1900" b="1" dirty="0">
                <a:solidFill>
                  <a:schemeClr val="tx1">
                    <a:lumMod val="75000"/>
                    <a:lumOff val="25000"/>
                  </a:schemeClr>
                </a:solidFill>
                <a:latin typeface="微软雅黑" pitchFamily="34" charset="-122"/>
                <a:ea typeface="微软雅黑" pitchFamily="34" charset="-122"/>
              </a:rPr>
              <a:t>这里填写小标题</a:t>
            </a:r>
            <a:endParaRPr lang="en-US" altLang="zh-CN" sz="1900" b="1" dirty="0">
              <a:solidFill>
                <a:schemeClr val="tx1">
                  <a:lumMod val="75000"/>
                  <a:lumOff val="25000"/>
                </a:schemeClr>
              </a:solidFill>
              <a:latin typeface="微软雅黑" pitchFamily="34" charset="-122"/>
              <a:ea typeface="微软雅黑" pitchFamily="34" charset="-122"/>
            </a:endParaRPr>
          </a:p>
        </p:txBody>
      </p:sp>
      <p:sp>
        <p:nvSpPr>
          <p:cNvPr id="18" name="矩形 17"/>
          <p:cNvSpPr/>
          <p:nvPr/>
        </p:nvSpPr>
        <p:spPr>
          <a:xfrm>
            <a:off x="8015170" y="1606228"/>
            <a:ext cx="2879945" cy="1657562"/>
          </a:xfrm>
          <a:prstGeom prst="rect">
            <a:avLst/>
          </a:prstGeom>
          <a:blipFill dpi="0" rotWithShape="1">
            <a:blip r:embed="rId3"/>
            <a:srcRect/>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9" name="椭圆 18"/>
          <p:cNvSpPr/>
          <p:nvPr/>
        </p:nvSpPr>
        <p:spPr>
          <a:xfrm rot="19055605">
            <a:off x="5219381" y="2724990"/>
            <a:ext cx="1751651" cy="1752284"/>
          </a:xfrm>
          <a:prstGeom prst="ellipse">
            <a:avLst/>
          </a:prstGeom>
          <a:solidFill>
            <a:schemeClr val="bg1">
              <a:lumMod val="5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0" name="TextBox 42"/>
          <p:cNvSpPr txBox="1"/>
          <p:nvPr/>
        </p:nvSpPr>
        <p:spPr>
          <a:xfrm>
            <a:off x="5546676" y="3181593"/>
            <a:ext cx="1220841" cy="948654"/>
          </a:xfrm>
          <a:prstGeom prst="rect">
            <a:avLst/>
          </a:prstGeom>
          <a:noFill/>
        </p:spPr>
        <p:txBody>
          <a:bodyPr wrap="none" lIns="121917" tIns="60958" rIns="121917" bIns="60958" rtlCol="0">
            <a:spAutoFit/>
          </a:bodyPr>
          <a:lstStyle/>
          <a:p>
            <a:pPr algn="ctr">
              <a:lnSpc>
                <a:spcPct val="150000"/>
              </a:lnSpc>
            </a:pPr>
            <a:r>
              <a:rPr lang="zh-CN" altLang="en-US" sz="1900" b="1" dirty="0">
                <a:solidFill>
                  <a:schemeClr val="bg1"/>
                </a:solidFill>
                <a:latin typeface="微软雅黑" panose="020B0503020204020204" pitchFamily="34" charset="-122"/>
                <a:ea typeface="微软雅黑" panose="020B0503020204020204" pitchFamily="34" charset="-122"/>
              </a:rPr>
              <a:t>点击添加</a:t>
            </a:r>
            <a:endParaRPr lang="en-US" altLang="zh-CN" sz="1900"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900" b="1" dirty="0">
                <a:solidFill>
                  <a:schemeClr val="bg1"/>
                </a:solidFill>
                <a:latin typeface="微软雅黑" panose="020B0503020204020204" pitchFamily="34" charset="-122"/>
                <a:ea typeface="微软雅黑" panose="020B0503020204020204" pitchFamily="34" charset="-122"/>
              </a:rPr>
              <a:t>标题二</a:t>
            </a:r>
          </a:p>
        </p:txBody>
      </p:sp>
      <p:sp>
        <p:nvSpPr>
          <p:cNvPr id="21" name="矩形 20"/>
          <p:cNvSpPr/>
          <p:nvPr/>
        </p:nvSpPr>
        <p:spPr>
          <a:xfrm flipH="1">
            <a:off x="3175694" y="5439175"/>
            <a:ext cx="3190693" cy="859295"/>
          </a:xfrm>
          <a:prstGeom prst="rect">
            <a:avLst/>
          </a:prstGeom>
          <a:effectLst/>
        </p:spPr>
        <p:txBody>
          <a:bodyPr wrap="square" lIns="162520" tIns="81259" rIns="162520" bIns="81259">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22" name="矩形 21"/>
          <p:cNvSpPr/>
          <p:nvPr/>
        </p:nvSpPr>
        <p:spPr>
          <a:xfrm>
            <a:off x="3167853" y="5077472"/>
            <a:ext cx="2374080" cy="437791"/>
          </a:xfrm>
          <a:prstGeom prst="rect">
            <a:avLst/>
          </a:prstGeom>
        </p:spPr>
        <p:txBody>
          <a:bodyPr wrap="square" lIns="162520" tIns="81259" rIns="162520" bIns="81259">
            <a:spAutoFit/>
          </a:bodyPr>
          <a:lstStyle/>
          <a:p>
            <a:pPr algn="just" defTabSz="1625159" fontAlgn="base">
              <a:lnSpc>
                <a:spcPts val="2133"/>
              </a:lnSpc>
              <a:spcBef>
                <a:spcPct val="0"/>
              </a:spcBef>
              <a:spcAft>
                <a:spcPct val="0"/>
              </a:spcAft>
            </a:pPr>
            <a:r>
              <a:rPr lang="zh-CN" altLang="en-US" sz="1900" b="1" dirty="0">
                <a:solidFill>
                  <a:schemeClr val="tx1">
                    <a:lumMod val="75000"/>
                    <a:lumOff val="25000"/>
                  </a:schemeClr>
                </a:solidFill>
                <a:latin typeface="微软雅黑" pitchFamily="34" charset="-122"/>
                <a:ea typeface="微软雅黑" pitchFamily="34" charset="-122"/>
              </a:rPr>
              <a:t>这里填写小标题</a:t>
            </a:r>
            <a:endParaRPr lang="en-US" altLang="zh-CN" sz="1900" b="1"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a:off x="6770723" y="4567533"/>
            <a:ext cx="2879945" cy="1656000"/>
          </a:xfrm>
          <a:prstGeom prst="rect">
            <a:avLst/>
          </a:prstGeom>
          <a:blipFill dpi="0" rotWithShape="1">
            <a:blip r:embed="rId4"/>
            <a:srcRect/>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4" name="椭圆 23"/>
          <p:cNvSpPr/>
          <p:nvPr/>
        </p:nvSpPr>
        <p:spPr>
          <a:xfrm rot="5557516">
            <a:off x="4304042" y="1682010"/>
            <a:ext cx="1752284" cy="1751651"/>
          </a:xfrm>
          <a:prstGeom prst="ellipse">
            <a:avLst/>
          </a:prstGeom>
          <a:solidFill>
            <a:schemeClr val="accent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5" name="TextBox 47"/>
          <p:cNvSpPr txBox="1"/>
          <p:nvPr/>
        </p:nvSpPr>
        <p:spPr>
          <a:xfrm>
            <a:off x="4569763" y="2057700"/>
            <a:ext cx="1220841" cy="948654"/>
          </a:xfrm>
          <a:prstGeom prst="rect">
            <a:avLst/>
          </a:prstGeom>
          <a:noFill/>
        </p:spPr>
        <p:txBody>
          <a:bodyPr wrap="none" lIns="121917" tIns="60958" rIns="121917" bIns="60958" rtlCol="0">
            <a:spAutoFit/>
          </a:bodyPr>
          <a:lstStyle/>
          <a:p>
            <a:pPr algn="ctr">
              <a:lnSpc>
                <a:spcPct val="150000"/>
              </a:lnSpc>
            </a:pPr>
            <a:r>
              <a:rPr lang="zh-CN" altLang="en-US" sz="1900" b="1" dirty="0">
                <a:solidFill>
                  <a:schemeClr val="bg1"/>
                </a:solidFill>
                <a:latin typeface="微软雅黑" panose="020B0503020204020204" pitchFamily="34" charset="-122"/>
                <a:ea typeface="微软雅黑" panose="020B0503020204020204" pitchFamily="34" charset="-122"/>
              </a:rPr>
              <a:t>点击添加</a:t>
            </a:r>
            <a:endParaRPr lang="en-US" altLang="zh-CN" sz="1900"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900" b="1" dirty="0">
                <a:solidFill>
                  <a:schemeClr val="bg1"/>
                </a:solidFill>
                <a:latin typeface="微软雅黑" panose="020B0503020204020204" pitchFamily="34" charset="-122"/>
                <a:ea typeface="微软雅黑" panose="020B0503020204020204" pitchFamily="34" charset="-122"/>
              </a:rPr>
              <a:t>标题三</a:t>
            </a:r>
          </a:p>
        </p:txBody>
      </p:sp>
      <p:sp>
        <p:nvSpPr>
          <p:cNvPr id="26" name="矩形 25"/>
          <p:cNvSpPr/>
          <p:nvPr/>
        </p:nvSpPr>
        <p:spPr>
          <a:xfrm flipH="1">
            <a:off x="719310" y="3232716"/>
            <a:ext cx="3190693" cy="859295"/>
          </a:xfrm>
          <a:prstGeom prst="rect">
            <a:avLst/>
          </a:prstGeom>
          <a:effectLst/>
        </p:spPr>
        <p:txBody>
          <a:bodyPr wrap="square" lIns="162520" tIns="81259" rIns="162520" bIns="81259">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27" name="矩形 26"/>
          <p:cNvSpPr/>
          <p:nvPr/>
        </p:nvSpPr>
        <p:spPr>
          <a:xfrm>
            <a:off x="719309" y="1168400"/>
            <a:ext cx="2495952" cy="437791"/>
          </a:xfrm>
          <a:prstGeom prst="rect">
            <a:avLst/>
          </a:prstGeom>
        </p:spPr>
        <p:txBody>
          <a:bodyPr wrap="square" lIns="162520" tIns="81259" rIns="162520" bIns="81259">
            <a:spAutoFit/>
          </a:bodyPr>
          <a:lstStyle/>
          <a:p>
            <a:pPr algn="just" defTabSz="1625159" fontAlgn="base">
              <a:lnSpc>
                <a:spcPts val="2133"/>
              </a:lnSpc>
              <a:spcBef>
                <a:spcPct val="0"/>
              </a:spcBef>
              <a:spcAft>
                <a:spcPct val="0"/>
              </a:spcAft>
            </a:pPr>
            <a:r>
              <a:rPr lang="zh-CN" altLang="en-US" sz="1900" b="1" dirty="0">
                <a:solidFill>
                  <a:schemeClr val="tx1">
                    <a:lumMod val="75000"/>
                    <a:lumOff val="25000"/>
                  </a:schemeClr>
                </a:solidFill>
                <a:latin typeface="微软雅黑" pitchFamily="34" charset="-122"/>
                <a:ea typeface="微软雅黑" pitchFamily="34" charset="-122"/>
              </a:rPr>
              <a:t>这里填写小标题</a:t>
            </a:r>
            <a:endParaRPr lang="en-US" altLang="zh-CN" sz="1900" b="1" dirty="0">
              <a:solidFill>
                <a:schemeClr val="tx1">
                  <a:lumMod val="75000"/>
                  <a:lumOff val="25000"/>
                </a:schemeClr>
              </a:solidFill>
              <a:latin typeface="微软雅黑" pitchFamily="34" charset="-122"/>
              <a:ea typeface="微软雅黑" pitchFamily="34" charset="-122"/>
            </a:endParaRPr>
          </a:p>
        </p:txBody>
      </p:sp>
      <p:sp>
        <p:nvSpPr>
          <p:cNvPr id="28" name="矩形 27"/>
          <p:cNvSpPr/>
          <p:nvPr/>
        </p:nvSpPr>
        <p:spPr>
          <a:xfrm>
            <a:off x="911305" y="1606228"/>
            <a:ext cx="2879945" cy="1656000"/>
          </a:xfrm>
          <a:prstGeom prst="rect">
            <a:avLst/>
          </a:prstGeom>
          <a:blipFill dpi="0" rotWithShape="1">
            <a:blip r:embed="rId5"/>
            <a:srcRect/>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442673008"/>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5"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5" dur="1000" fill="hold"/>
                                        <p:tgtEl>
                                          <p:spTgt spid="15"/>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15"/>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350"/>
                                        <p:tgtEl>
                                          <p:spTgt spid="17"/>
                                        </p:tgtEl>
                                      </p:cBhvr>
                                    </p:animEffect>
                                  </p:childTnLst>
                                </p:cTn>
                              </p:par>
                              <p:par>
                                <p:cTn id="24" presetID="26" presetClass="emph" presetSubtype="0" fill="hold" grpId="1" nodeType="withEffect">
                                  <p:stCondLst>
                                    <p:cond delay="0"/>
                                  </p:stCondLst>
                                  <p:childTnLst>
                                    <p:animEffect transition="out" filter="fade">
                                      <p:cBhvr>
                                        <p:cTn id="25" dur="400" tmFilter="0, 0; .2, .5; .8, .5; 1, 0"/>
                                        <p:tgtEl>
                                          <p:spTgt spid="17"/>
                                        </p:tgtEl>
                                      </p:cBhvr>
                                    </p:animEffect>
                                    <p:animScale>
                                      <p:cBhvr>
                                        <p:cTn id="26" dur="200" autoRev="1" fill="hold"/>
                                        <p:tgtEl>
                                          <p:spTgt spid="17"/>
                                        </p:tgtEl>
                                      </p:cBhvr>
                                      <p:by x="105000" y="105000"/>
                                    </p:animScale>
                                  </p:childTnLst>
                                </p:cTn>
                              </p:par>
                            </p:childTnLst>
                          </p:cTn>
                        </p:par>
                        <p:par>
                          <p:cTn id="27" fill="hold">
                            <p:stCondLst>
                              <p:cond delay="1900"/>
                            </p:stCondLst>
                            <p:childTnLst>
                              <p:par>
                                <p:cTn id="28" presetID="3" presetClass="entr" presetSubtype="1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linds(horizontal)">
                                      <p:cBhvr>
                                        <p:cTn id="30" dur="500"/>
                                        <p:tgtEl>
                                          <p:spTgt spid="18"/>
                                        </p:tgtEl>
                                      </p:cBhvr>
                                    </p:animEffect>
                                  </p:childTnLst>
                                </p:cTn>
                              </p:par>
                            </p:childTnLst>
                          </p:cTn>
                        </p:par>
                        <p:par>
                          <p:cTn id="31" fill="hold">
                            <p:stCondLst>
                              <p:cond delay="2400"/>
                            </p:stCondLst>
                            <p:childTnLst>
                              <p:par>
                                <p:cTn id="32" presetID="10" presetClass="entr" presetSubtype="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par>
                          <p:cTn id="35" fill="hold">
                            <p:stCondLst>
                              <p:cond delay="2900"/>
                            </p:stCondLst>
                            <p:childTnLst>
                              <p:par>
                                <p:cTn id="36" presetID="2" presetClass="entr" presetSubtype="12"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0-#ppt_w/2"/>
                                          </p:val>
                                        </p:tav>
                                        <p:tav tm="100000">
                                          <p:val>
                                            <p:strVal val="#ppt_x"/>
                                          </p:val>
                                        </p:tav>
                                      </p:tavLst>
                                    </p:anim>
                                    <p:anim calcmode="lin" valueType="num">
                                      <p:cBhvr additive="base">
                                        <p:cTn id="39" dur="500" fill="hold"/>
                                        <p:tgtEl>
                                          <p:spTgt spid="19"/>
                                        </p:tgtEl>
                                        <p:attrNameLst>
                                          <p:attrName>ppt_y</p:attrName>
                                        </p:attrNameLst>
                                      </p:cBhvr>
                                      <p:tavLst>
                                        <p:tav tm="0">
                                          <p:val>
                                            <p:strVal val="1+#ppt_h/2"/>
                                          </p:val>
                                        </p:tav>
                                        <p:tav tm="100000">
                                          <p:val>
                                            <p:strVal val="#ppt_y"/>
                                          </p:val>
                                        </p:tav>
                                      </p:tavLst>
                                    </p:anim>
                                  </p:childTnLst>
                                </p:cTn>
                              </p:par>
                            </p:childTnLst>
                          </p:cTn>
                        </p:par>
                        <p:par>
                          <p:cTn id="40" fill="hold">
                            <p:stCondLst>
                              <p:cond delay="3400"/>
                            </p:stCondLst>
                            <p:childTnLst>
                              <p:par>
                                <p:cTn id="41" presetID="25"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46" dur="1000" fill="hold"/>
                                        <p:tgtEl>
                                          <p:spTgt spid="20"/>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20"/>
                                        </p:tgtEl>
                                      </p:cBhvr>
                                    </p:animEffect>
                                  </p:childTnLst>
                                </p:cTn>
                              </p:par>
                            </p:childTnLst>
                          </p:cTn>
                        </p:par>
                        <p:par>
                          <p:cTn id="51" fill="hold">
                            <p:stCondLst>
                              <p:cond delay="4400"/>
                            </p:stCondLst>
                            <p:childTnLst>
                              <p:par>
                                <p:cTn id="52" presetID="10"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350"/>
                                        <p:tgtEl>
                                          <p:spTgt spid="22"/>
                                        </p:tgtEl>
                                      </p:cBhvr>
                                    </p:animEffect>
                                  </p:childTnLst>
                                </p:cTn>
                              </p:par>
                              <p:par>
                                <p:cTn id="55" presetID="26" presetClass="emph" presetSubtype="0" fill="hold" grpId="1" nodeType="withEffect">
                                  <p:stCondLst>
                                    <p:cond delay="0"/>
                                  </p:stCondLst>
                                  <p:childTnLst>
                                    <p:animEffect transition="out" filter="fade">
                                      <p:cBhvr>
                                        <p:cTn id="56" dur="400" tmFilter="0, 0; .2, .5; .8, .5; 1, 0"/>
                                        <p:tgtEl>
                                          <p:spTgt spid="22"/>
                                        </p:tgtEl>
                                      </p:cBhvr>
                                    </p:animEffect>
                                    <p:animScale>
                                      <p:cBhvr>
                                        <p:cTn id="57" dur="200" autoRev="1" fill="hold"/>
                                        <p:tgtEl>
                                          <p:spTgt spid="22"/>
                                        </p:tgtEl>
                                      </p:cBhvr>
                                      <p:by x="105000" y="105000"/>
                                    </p:animScale>
                                  </p:childTnLst>
                                </p:cTn>
                              </p:par>
                            </p:childTnLst>
                          </p:cTn>
                        </p:par>
                        <p:par>
                          <p:cTn id="58" fill="hold">
                            <p:stCondLst>
                              <p:cond delay="4800"/>
                            </p:stCondLst>
                            <p:childTnLst>
                              <p:par>
                                <p:cTn id="59" presetID="3" presetClass="entr" presetSubtype="1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blinds(horizontal)">
                                      <p:cBhvr>
                                        <p:cTn id="61" dur="500"/>
                                        <p:tgtEl>
                                          <p:spTgt spid="23"/>
                                        </p:tgtEl>
                                      </p:cBhvr>
                                    </p:animEffect>
                                  </p:childTnLst>
                                </p:cTn>
                              </p:par>
                            </p:childTnLst>
                          </p:cTn>
                        </p:par>
                        <p:par>
                          <p:cTn id="62" fill="hold">
                            <p:stCondLst>
                              <p:cond delay="5300"/>
                            </p:stCondLst>
                            <p:childTnLst>
                              <p:par>
                                <p:cTn id="63" presetID="10"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childTnLst>
                          </p:cTn>
                        </p:par>
                        <p:par>
                          <p:cTn id="66" fill="hold">
                            <p:stCondLst>
                              <p:cond delay="5800"/>
                            </p:stCondLst>
                            <p:childTnLst>
                              <p:par>
                                <p:cTn id="67" presetID="2" presetClass="entr" presetSubtype="12" fill="hold" grpId="0" nodeType="after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additive="base">
                                        <p:cTn id="69" dur="500" fill="hold"/>
                                        <p:tgtEl>
                                          <p:spTgt spid="24"/>
                                        </p:tgtEl>
                                        <p:attrNameLst>
                                          <p:attrName>ppt_x</p:attrName>
                                        </p:attrNameLst>
                                      </p:cBhvr>
                                      <p:tavLst>
                                        <p:tav tm="0">
                                          <p:val>
                                            <p:strVal val="0-#ppt_w/2"/>
                                          </p:val>
                                        </p:tav>
                                        <p:tav tm="100000">
                                          <p:val>
                                            <p:strVal val="#ppt_x"/>
                                          </p:val>
                                        </p:tav>
                                      </p:tavLst>
                                    </p:anim>
                                    <p:anim calcmode="lin" valueType="num">
                                      <p:cBhvr additive="base">
                                        <p:cTn id="70" dur="500" fill="hold"/>
                                        <p:tgtEl>
                                          <p:spTgt spid="24"/>
                                        </p:tgtEl>
                                        <p:attrNameLst>
                                          <p:attrName>ppt_y</p:attrName>
                                        </p:attrNameLst>
                                      </p:cBhvr>
                                      <p:tavLst>
                                        <p:tav tm="0">
                                          <p:val>
                                            <p:strVal val="1+#ppt_h/2"/>
                                          </p:val>
                                        </p:tav>
                                        <p:tav tm="100000">
                                          <p:val>
                                            <p:strVal val="#ppt_y"/>
                                          </p:val>
                                        </p:tav>
                                      </p:tavLst>
                                    </p:anim>
                                  </p:childTnLst>
                                </p:cTn>
                              </p:par>
                            </p:childTnLst>
                          </p:cTn>
                        </p:par>
                        <p:par>
                          <p:cTn id="71" fill="hold">
                            <p:stCondLst>
                              <p:cond delay="6300"/>
                            </p:stCondLst>
                            <p:childTnLst>
                              <p:par>
                                <p:cTn id="72" presetID="25" presetClass="entr" presetSubtype="0"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75"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76"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77" dur="1000" fill="hold"/>
                                        <p:tgtEl>
                                          <p:spTgt spid="25"/>
                                        </p:tgtEl>
                                        <p:attrNameLst>
                                          <p:attrName>ppt_h</p:attrName>
                                        </p:attrNameLst>
                                      </p:cBhvr>
                                      <p:tavLst>
                                        <p:tav tm="0">
                                          <p:val>
                                            <p:strVal val="#ppt_h"/>
                                          </p:val>
                                        </p:tav>
                                        <p:tav tm="100000">
                                          <p:val>
                                            <p:strVal val="#ppt_h"/>
                                          </p:val>
                                        </p:tav>
                                      </p:tavLst>
                                    </p:anim>
                                    <p:anim calcmode="lin" valueType="num">
                                      <p:cBhvr>
                                        <p:cTn id="78"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79"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80"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81" dur="1000" decel="50000">
                                          <p:stCondLst>
                                            <p:cond delay="0"/>
                                          </p:stCondLst>
                                        </p:cTn>
                                        <p:tgtEl>
                                          <p:spTgt spid="25"/>
                                        </p:tgtEl>
                                      </p:cBhvr>
                                    </p:animEffect>
                                  </p:childTnLst>
                                </p:cTn>
                              </p:par>
                            </p:childTnLst>
                          </p:cTn>
                        </p:par>
                        <p:par>
                          <p:cTn id="82" fill="hold">
                            <p:stCondLst>
                              <p:cond delay="7300"/>
                            </p:stCondLst>
                            <p:childTnLst>
                              <p:par>
                                <p:cTn id="83" presetID="10"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350"/>
                                        <p:tgtEl>
                                          <p:spTgt spid="27"/>
                                        </p:tgtEl>
                                      </p:cBhvr>
                                    </p:animEffect>
                                  </p:childTnLst>
                                </p:cTn>
                              </p:par>
                              <p:par>
                                <p:cTn id="86" presetID="26" presetClass="emph" presetSubtype="0" fill="hold" grpId="1" nodeType="withEffect">
                                  <p:stCondLst>
                                    <p:cond delay="0"/>
                                  </p:stCondLst>
                                  <p:childTnLst>
                                    <p:animEffect transition="out" filter="fade">
                                      <p:cBhvr>
                                        <p:cTn id="87" dur="400" tmFilter="0, 0; .2, .5; .8, .5; 1, 0"/>
                                        <p:tgtEl>
                                          <p:spTgt spid="27"/>
                                        </p:tgtEl>
                                      </p:cBhvr>
                                    </p:animEffect>
                                    <p:animScale>
                                      <p:cBhvr>
                                        <p:cTn id="88" dur="200" autoRev="1" fill="hold"/>
                                        <p:tgtEl>
                                          <p:spTgt spid="27"/>
                                        </p:tgtEl>
                                      </p:cBhvr>
                                      <p:by x="105000" y="105000"/>
                                    </p:animScale>
                                  </p:childTnLst>
                                </p:cTn>
                              </p:par>
                            </p:childTnLst>
                          </p:cTn>
                        </p:par>
                        <p:par>
                          <p:cTn id="89" fill="hold">
                            <p:stCondLst>
                              <p:cond delay="7700"/>
                            </p:stCondLst>
                            <p:childTnLst>
                              <p:par>
                                <p:cTn id="90" presetID="3" presetClass="entr" presetSubtype="10" fill="hold" grpId="0" nodeType="after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blinds(horizontal)">
                                      <p:cBhvr>
                                        <p:cTn id="92" dur="500"/>
                                        <p:tgtEl>
                                          <p:spTgt spid="28"/>
                                        </p:tgtEl>
                                      </p:cBhvr>
                                    </p:animEffect>
                                  </p:childTnLst>
                                </p:cTn>
                              </p:par>
                            </p:childTnLst>
                          </p:cTn>
                        </p:par>
                        <p:par>
                          <p:cTn id="93" fill="hold">
                            <p:stCondLst>
                              <p:cond delay="8200"/>
                            </p:stCondLst>
                            <p:childTnLst>
                              <p:par>
                                <p:cTn id="94" presetID="10" presetClass="entr" presetSubtype="0"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fade">
                                      <p:cBhvr>
                                        <p:cTn id="9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7" grpId="1"/>
      <p:bldP spid="18" grpId="0" animBg="1"/>
      <p:bldP spid="19" grpId="0" animBg="1"/>
      <p:bldP spid="20" grpId="0"/>
      <p:bldP spid="21" grpId="0"/>
      <p:bldP spid="22" grpId="0"/>
      <p:bldP spid="22" grpId="1"/>
      <p:bldP spid="23" grpId="0" animBg="1"/>
      <p:bldP spid="24" grpId="0" animBg="1"/>
      <p:bldP spid="25" grpId="0"/>
      <p:bldP spid="26" grpId="0"/>
      <p:bldP spid="27" grpId="0"/>
      <p:bldP spid="27" grpId="1"/>
      <p:bldP spid="2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3711768" y="993303"/>
            <a:ext cx="4921183" cy="492296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100"/>
          </a:p>
        </p:txBody>
      </p:sp>
      <p:sp>
        <p:nvSpPr>
          <p:cNvPr id="6" name="矩形 5"/>
          <p:cNvSpPr/>
          <p:nvPr/>
        </p:nvSpPr>
        <p:spPr>
          <a:xfrm>
            <a:off x="5071704" y="3351420"/>
            <a:ext cx="2104416" cy="455505"/>
          </a:xfrm>
          <a:prstGeom prst="rect">
            <a:avLst/>
          </a:prstGeom>
        </p:spPr>
        <p:txBody>
          <a:bodyPr wrap="none" lIns="121917" tIns="60958" rIns="121917" bIns="60958" anchor="ctr">
            <a:spAutoFit/>
          </a:bodyPr>
          <a:lstStyle/>
          <a:p>
            <a:pPr indent="-239994" algn="ctr">
              <a:lnSpc>
                <a:spcPct val="120000"/>
              </a:lnSpc>
              <a:buFont typeface="Arial" pitchFamily="34" charset="0"/>
              <a:buChar char="•"/>
            </a:pPr>
            <a:r>
              <a:rPr lang="zh-CN" altLang="en-US" dirty="0">
                <a:solidFill>
                  <a:schemeClr val="tx1">
                    <a:lumMod val="85000"/>
                    <a:lumOff val="15000"/>
                  </a:schemeClr>
                </a:solidFill>
                <a:latin typeface="微软雅黑" pitchFamily="34" charset="-122"/>
                <a:ea typeface="微软雅黑" pitchFamily="34" charset="-122"/>
              </a:rPr>
              <a:t>此处填写副标题</a:t>
            </a:r>
          </a:p>
        </p:txBody>
      </p:sp>
      <p:sp>
        <p:nvSpPr>
          <p:cNvPr id="7" name="矩形 6"/>
          <p:cNvSpPr/>
          <p:nvPr/>
        </p:nvSpPr>
        <p:spPr>
          <a:xfrm>
            <a:off x="4151784" y="2376561"/>
            <a:ext cx="3939534" cy="1009503"/>
          </a:xfrm>
          <a:prstGeom prst="rect">
            <a:avLst/>
          </a:prstGeom>
        </p:spPr>
        <p:txBody>
          <a:bodyPr wrap="none" lIns="121917" tIns="60958" rIns="121917" bIns="60958" anchor="ctr">
            <a:spAutoFit/>
          </a:bodyPr>
          <a:lstStyle/>
          <a:p>
            <a:pPr algn="ctr">
              <a:lnSpc>
                <a:spcPct val="120000"/>
              </a:lnSpc>
            </a:pPr>
            <a:r>
              <a:rPr lang="zh-CN" altLang="en-US" sz="4800" b="1" dirty="0">
                <a:solidFill>
                  <a:schemeClr val="bg2"/>
                </a:solidFill>
                <a:latin typeface="微软雅黑" pitchFamily="34" charset="-122"/>
                <a:ea typeface="微软雅黑" pitchFamily="34" charset="-122"/>
              </a:rPr>
              <a:t>点击添加标题</a:t>
            </a:r>
          </a:p>
        </p:txBody>
      </p:sp>
      <p:grpSp>
        <p:nvGrpSpPr>
          <p:cNvPr id="8" name="组合 7"/>
          <p:cNvGrpSpPr/>
          <p:nvPr/>
        </p:nvGrpSpPr>
        <p:grpSpPr>
          <a:xfrm>
            <a:off x="7486366" y="1040067"/>
            <a:ext cx="1146584" cy="1242017"/>
            <a:chOff x="5614910" y="779869"/>
            <a:chExt cx="860050" cy="931297"/>
          </a:xfrm>
        </p:grpSpPr>
        <p:sp>
          <p:nvSpPr>
            <p:cNvPr id="9" name="椭圆 8"/>
            <p:cNvSpPr/>
            <p:nvPr/>
          </p:nvSpPr>
          <p:spPr>
            <a:xfrm>
              <a:off x="5614910" y="779869"/>
              <a:ext cx="860050" cy="8600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nvGrpSpPr>
            <p:cNvPr id="10" name="组合 9"/>
            <p:cNvGrpSpPr/>
            <p:nvPr/>
          </p:nvGrpSpPr>
          <p:grpSpPr>
            <a:xfrm>
              <a:off x="5681087" y="843148"/>
              <a:ext cx="746745" cy="868018"/>
              <a:chOff x="5583078" y="813120"/>
              <a:chExt cx="746745" cy="868018"/>
            </a:xfrm>
          </p:grpSpPr>
          <p:sp>
            <p:nvSpPr>
              <p:cNvPr id="11" name="椭圆 10"/>
              <p:cNvSpPr/>
              <p:nvPr/>
            </p:nvSpPr>
            <p:spPr>
              <a:xfrm flipV="1">
                <a:off x="5583078" y="816717"/>
                <a:ext cx="746745" cy="74674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599341" y="813120"/>
                <a:ext cx="669983" cy="868018"/>
              </a:xfrm>
              <a:prstGeom prst="rect">
                <a:avLst/>
              </a:prstGeom>
            </p:spPr>
            <p:txBody>
              <a:bodyPr wrap="none" anchor="ctr">
                <a:spAutoFit/>
              </a:bodyPr>
              <a:lstStyle/>
              <a:p>
                <a:pPr algn="ctr">
                  <a:lnSpc>
                    <a:spcPct val="150000"/>
                  </a:lnSpc>
                </a:pPr>
                <a:r>
                  <a:rPr lang="en-US" altLang="zh-CN" sz="8000"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rPr>
                  <a:t>04</a:t>
                </a:r>
                <a:endParaRPr lang="zh-CN" altLang="en-US" sz="8000"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endParaRPr>
              </a:p>
            </p:txBody>
          </p:sp>
        </p:grpSp>
      </p:grpSp>
      <p:sp>
        <p:nvSpPr>
          <p:cNvPr id="13" name="矩形 12"/>
          <p:cNvSpPr/>
          <p:nvPr/>
        </p:nvSpPr>
        <p:spPr>
          <a:xfrm>
            <a:off x="5071704" y="3815877"/>
            <a:ext cx="2104416" cy="455505"/>
          </a:xfrm>
          <a:prstGeom prst="rect">
            <a:avLst/>
          </a:prstGeom>
        </p:spPr>
        <p:txBody>
          <a:bodyPr wrap="none" lIns="121917" tIns="60958" rIns="121917" bIns="60958" anchor="ctr">
            <a:spAutoFit/>
          </a:bodyPr>
          <a:lstStyle/>
          <a:p>
            <a:pPr indent="-239994" algn="ctr">
              <a:lnSpc>
                <a:spcPct val="120000"/>
              </a:lnSpc>
              <a:buFont typeface="Arial" pitchFamily="34" charset="0"/>
              <a:buChar char="•"/>
            </a:pPr>
            <a:r>
              <a:rPr lang="zh-CN" altLang="en-US" dirty="0">
                <a:solidFill>
                  <a:schemeClr val="tx1">
                    <a:lumMod val="85000"/>
                    <a:lumOff val="15000"/>
                  </a:schemeClr>
                </a:solidFill>
                <a:latin typeface="微软雅黑" pitchFamily="34" charset="-122"/>
                <a:ea typeface="微软雅黑" pitchFamily="34" charset="-122"/>
              </a:rPr>
              <a:t>此处填写副标题</a:t>
            </a:r>
          </a:p>
        </p:txBody>
      </p:sp>
      <p:sp>
        <p:nvSpPr>
          <p:cNvPr id="14" name="矩形 13"/>
          <p:cNvSpPr/>
          <p:nvPr/>
        </p:nvSpPr>
        <p:spPr>
          <a:xfrm>
            <a:off x="5071704" y="4251305"/>
            <a:ext cx="2104416" cy="455505"/>
          </a:xfrm>
          <a:prstGeom prst="rect">
            <a:avLst/>
          </a:prstGeom>
        </p:spPr>
        <p:txBody>
          <a:bodyPr wrap="none" lIns="121917" tIns="60958" rIns="121917" bIns="60958" anchor="ctr">
            <a:spAutoFit/>
          </a:bodyPr>
          <a:lstStyle/>
          <a:p>
            <a:pPr indent="-239994" algn="ctr">
              <a:lnSpc>
                <a:spcPct val="120000"/>
              </a:lnSpc>
              <a:buFont typeface="Arial" pitchFamily="34" charset="0"/>
              <a:buChar char="•"/>
            </a:pPr>
            <a:r>
              <a:rPr lang="zh-CN" altLang="en-US" dirty="0">
                <a:solidFill>
                  <a:schemeClr val="tx1">
                    <a:lumMod val="85000"/>
                    <a:lumOff val="15000"/>
                  </a:schemeClr>
                </a:solidFill>
                <a:latin typeface="微软雅黑" pitchFamily="34" charset="-122"/>
                <a:ea typeface="微软雅黑" pitchFamily="34" charset="-122"/>
              </a:rPr>
              <a:t>此处填写副标题</a:t>
            </a:r>
          </a:p>
        </p:txBody>
      </p:sp>
      <p:sp>
        <p:nvSpPr>
          <p:cNvPr id="15" name="矩形 14"/>
          <p:cNvSpPr/>
          <p:nvPr/>
        </p:nvSpPr>
        <p:spPr>
          <a:xfrm>
            <a:off x="5071704" y="4715762"/>
            <a:ext cx="2104416" cy="455505"/>
          </a:xfrm>
          <a:prstGeom prst="rect">
            <a:avLst/>
          </a:prstGeom>
        </p:spPr>
        <p:txBody>
          <a:bodyPr wrap="none" lIns="121917" tIns="60958" rIns="121917" bIns="60958" anchor="ctr">
            <a:spAutoFit/>
          </a:bodyPr>
          <a:lstStyle/>
          <a:p>
            <a:pPr indent="-239994" algn="ctr">
              <a:lnSpc>
                <a:spcPct val="120000"/>
              </a:lnSpc>
              <a:buFont typeface="Arial" pitchFamily="34" charset="0"/>
              <a:buChar char="•"/>
            </a:pPr>
            <a:r>
              <a:rPr lang="zh-CN" altLang="en-US" dirty="0">
                <a:solidFill>
                  <a:schemeClr val="tx1">
                    <a:lumMod val="85000"/>
                    <a:lumOff val="15000"/>
                  </a:schemeClr>
                </a:solidFill>
                <a:latin typeface="微软雅黑" pitchFamily="34" charset="-122"/>
                <a:ea typeface="微软雅黑" pitchFamily="34" charset="-122"/>
              </a:rPr>
              <a:t>此处填写副标题</a:t>
            </a:r>
          </a:p>
        </p:txBody>
      </p:sp>
    </p:spTree>
    <p:extLst>
      <p:ext uri="{BB962C8B-B14F-4D97-AF65-F5344CB8AC3E}">
        <p14:creationId xmlns:p14="http://schemas.microsoft.com/office/powerpoint/2010/main" xmlns="" val="969339093"/>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000"/>
                                        <p:tgtEl>
                                          <p:spTgt spid="8"/>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30"/>
          <p:cNvSpPr txBox="1"/>
          <p:nvPr/>
        </p:nvSpPr>
        <p:spPr>
          <a:xfrm>
            <a:off x="1367587" y="4682267"/>
            <a:ext cx="1122927" cy="625611"/>
          </a:xfrm>
          <a:prstGeom prst="rect">
            <a:avLst/>
          </a:prstGeom>
          <a:noFill/>
        </p:spPr>
        <p:txBody>
          <a:bodyPr wrap="square" lIns="91367" tIns="45684" rIns="91367" bIns="45684"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733" dirty="0">
                <a:solidFill>
                  <a:schemeClr val="tx1">
                    <a:lumMod val="85000"/>
                    <a:lumOff val="15000"/>
                  </a:schemeClr>
                </a:solidFill>
              </a:rPr>
              <a:t>点击添加</a:t>
            </a:r>
            <a:endParaRPr lang="en-US" altLang="zh-CN" sz="1733" dirty="0">
              <a:solidFill>
                <a:schemeClr val="tx1">
                  <a:lumMod val="85000"/>
                  <a:lumOff val="15000"/>
                </a:schemeClr>
              </a:solidFill>
            </a:endParaRPr>
          </a:p>
          <a:p>
            <a:r>
              <a:rPr lang="zh-CN" altLang="en-US" sz="1733" dirty="0">
                <a:solidFill>
                  <a:schemeClr val="tx1">
                    <a:lumMod val="85000"/>
                    <a:lumOff val="15000"/>
                  </a:schemeClr>
                </a:solidFill>
              </a:rPr>
              <a:t>文字</a:t>
            </a:r>
          </a:p>
        </p:txBody>
      </p:sp>
      <p:sp>
        <p:nvSpPr>
          <p:cNvPr id="44" name="TextBox 31"/>
          <p:cNvSpPr txBox="1"/>
          <p:nvPr/>
        </p:nvSpPr>
        <p:spPr>
          <a:xfrm>
            <a:off x="2830928" y="3200477"/>
            <a:ext cx="1590812" cy="892287"/>
          </a:xfrm>
          <a:prstGeom prst="rect">
            <a:avLst/>
          </a:prstGeom>
          <a:noFill/>
        </p:spPr>
        <p:txBody>
          <a:bodyPr wrap="square" lIns="91367" tIns="45684" rIns="91367" bIns="45684" rtlCol="0" anchor="ctr">
            <a:spAutoFit/>
          </a:bodyPr>
          <a:lstStyle/>
          <a:p>
            <a:pPr algn="ctr"/>
            <a:r>
              <a:rPr lang="zh-CN" altLang="en-US" sz="1733" dirty="0">
                <a:solidFill>
                  <a:schemeClr val="tx1">
                    <a:lumMod val="85000"/>
                    <a:lumOff val="15000"/>
                  </a:schemeClr>
                </a:solidFill>
                <a:latin typeface="微软雅黑" pitchFamily="34" charset="-122"/>
                <a:ea typeface="微软雅黑" pitchFamily="34" charset="-122"/>
              </a:rPr>
              <a:t>点击添加</a:t>
            </a:r>
            <a:endParaRPr lang="en-US" altLang="zh-CN" sz="1733" dirty="0">
              <a:solidFill>
                <a:schemeClr val="tx1">
                  <a:lumMod val="85000"/>
                  <a:lumOff val="15000"/>
                </a:schemeClr>
              </a:solidFill>
              <a:latin typeface="微软雅黑" pitchFamily="34" charset="-122"/>
              <a:ea typeface="微软雅黑" pitchFamily="34" charset="-122"/>
            </a:endParaRPr>
          </a:p>
          <a:p>
            <a:pPr algn="ctr"/>
            <a:r>
              <a:rPr lang="zh-CN" altLang="en-US" sz="1733" dirty="0">
                <a:solidFill>
                  <a:schemeClr val="tx1">
                    <a:lumMod val="85000"/>
                    <a:lumOff val="15000"/>
                  </a:schemeClr>
                </a:solidFill>
                <a:latin typeface="微软雅黑" pitchFamily="34" charset="-122"/>
                <a:ea typeface="微软雅黑" pitchFamily="34" charset="-122"/>
              </a:rPr>
              <a:t>文字点击添加</a:t>
            </a:r>
            <a:endParaRPr lang="en-US" altLang="zh-CN" sz="1733" dirty="0">
              <a:solidFill>
                <a:schemeClr val="tx1">
                  <a:lumMod val="85000"/>
                  <a:lumOff val="15000"/>
                </a:schemeClr>
              </a:solidFill>
              <a:latin typeface="微软雅黑" pitchFamily="34" charset="-122"/>
              <a:ea typeface="微软雅黑" pitchFamily="34" charset="-122"/>
            </a:endParaRPr>
          </a:p>
          <a:p>
            <a:pPr algn="ctr"/>
            <a:r>
              <a:rPr lang="zh-CN" altLang="en-US" sz="1733" dirty="0">
                <a:solidFill>
                  <a:schemeClr val="tx1">
                    <a:lumMod val="85000"/>
                    <a:lumOff val="15000"/>
                  </a:schemeClr>
                </a:solidFill>
                <a:latin typeface="微软雅黑" pitchFamily="34" charset="-122"/>
                <a:ea typeface="微软雅黑" pitchFamily="34" charset="-122"/>
              </a:rPr>
              <a:t>文字</a:t>
            </a:r>
          </a:p>
        </p:txBody>
      </p:sp>
      <p:sp>
        <p:nvSpPr>
          <p:cNvPr id="45" name="TextBox 33"/>
          <p:cNvSpPr txBox="1"/>
          <p:nvPr/>
        </p:nvSpPr>
        <p:spPr>
          <a:xfrm>
            <a:off x="4809298" y="4448495"/>
            <a:ext cx="1122927" cy="625611"/>
          </a:xfrm>
          <a:prstGeom prst="rect">
            <a:avLst/>
          </a:prstGeom>
          <a:noFill/>
        </p:spPr>
        <p:txBody>
          <a:bodyPr wrap="square" lIns="91367" tIns="45684" rIns="91367" bIns="45684"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733" dirty="0">
                <a:solidFill>
                  <a:schemeClr val="tx1">
                    <a:lumMod val="85000"/>
                    <a:lumOff val="15000"/>
                  </a:schemeClr>
                </a:solidFill>
              </a:rPr>
              <a:t>点击添加</a:t>
            </a:r>
            <a:endParaRPr lang="en-US" altLang="zh-CN" sz="1733" dirty="0">
              <a:solidFill>
                <a:schemeClr val="tx1">
                  <a:lumMod val="85000"/>
                  <a:lumOff val="15000"/>
                </a:schemeClr>
              </a:solidFill>
            </a:endParaRPr>
          </a:p>
          <a:p>
            <a:r>
              <a:rPr lang="zh-CN" altLang="en-US" sz="1733" dirty="0">
                <a:solidFill>
                  <a:schemeClr val="tx1">
                    <a:lumMod val="85000"/>
                    <a:lumOff val="15000"/>
                  </a:schemeClr>
                </a:solidFill>
              </a:rPr>
              <a:t>文字</a:t>
            </a:r>
          </a:p>
        </p:txBody>
      </p:sp>
      <p:sp>
        <p:nvSpPr>
          <p:cNvPr id="46" name="TextBox 34"/>
          <p:cNvSpPr txBox="1"/>
          <p:nvPr/>
        </p:nvSpPr>
        <p:spPr>
          <a:xfrm>
            <a:off x="6250943" y="3367540"/>
            <a:ext cx="1590812" cy="625611"/>
          </a:xfrm>
          <a:prstGeom prst="rect">
            <a:avLst/>
          </a:prstGeom>
          <a:noFill/>
        </p:spPr>
        <p:txBody>
          <a:bodyPr wrap="square" lIns="91367" tIns="45684" rIns="91367" bIns="45684" rtlCol="0" anchor="ctr">
            <a:spAutoFit/>
          </a:bodyPr>
          <a:lstStyle/>
          <a:p>
            <a:pPr algn="ctr"/>
            <a:r>
              <a:rPr lang="zh-CN" altLang="en-US" sz="1733" dirty="0">
                <a:solidFill>
                  <a:schemeClr val="tx1">
                    <a:lumMod val="85000"/>
                    <a:lumOff val="15000"/>
                  </a:schemeClr>
                </a:solidFill>
                <a:latin typeface="微软雅黑" pitchFamily="34" charset="-122"/>
                <a:ea typeface="微软雅黑" pitchFamily="34" charset="-122"/>
              </a:rPr>
              <a:t>点击添加</a:t>
            </a:r>
            <a:endParaRPr lang="en-US" altLang="zh-CN" sz="1733" dirty="0">
              <a:solidFill>
                <a:schemeClr val="tx1">
                  <a:lumMod val="85000"/>
                  <a:lumOff val="15000"/>
                </a:schemeClr>
              </a:solidFill>
              <a:latin typeface="微软雅黑" pitchFamily="34" charset="-122"/>
              <a:ea typeface="微软雅黑" pitchFamily="34" charset="-122"/>
            </a:endParaRPr>
          </a:p>
          <a:p>
            <a:pPr algn="ctr"/>
            <a:r>
              <a:rPr lang="zh-CN" altLang="en-US" sz="1733" dirty="0">
                <a:solidFill>
                  <a:schemeClr val="tx1">
                    <a:lumMod val="85000"/>
                    <a:lumOff val="15000"/>
                  </a:schemeClr>
                </a:solidFill>
                <a:latin typeface="微软雅黑" pitchFamily="34" charset="-122"/>
                <a:ea typeface="微软雅黑" pitchFamily="34" charset="-122"/>
              </a:rPr>
              <a:t>文字点击</a:t>
            </a:r>
          </a:p>
        </p:txBody>
      </p:sp>
      <p:sp>
        <p:nvSpPr>
          <p:cNvPr id="47" name="矩形 46"/>
          <p:cNvSpPr/>
          <p:nvPr/>
        </p:nvSpPr>
        <p:spPr>
          <a:xfrm>
            <a:off x="8603396" y="2444932"/>
            <a:ext cx="2590264" cy="3508580"/>
          </a:xfrm>
          <a:prstGeom prst="rect">
            <a:avLst/>
          </a:prstGeom>
        </p:spPr>
        <p:txBody>
          <a:bodyPr wrap="square" lIns="91367" tIns="45684" rIns="91367" bIns="45684">
            <a:spAutoFit/>
          </a:bodyPr>
          <a:lstStyle/>
          <a:p>
            <a:pPr>
              <a:lnSpc>
                <a:spcPct val="150000"/>
              </a:lnSpc>
            </a:pPr>
            <a:r>
              <a:rPr lang="zh-CN" altLang="en-US" sz="2000" b="1" dirty="0">
                <a:solidFill>
                  <a:schemeClr val="tx1">
                    <a:lumMod val="75000"/>
                    <a:lumOff val="25000"/>
                  </a:schemeClr>
                </a:solidFill>
                <a:latin typeface="微软雅黑" pitchFamily="34" charset="-122"/>
                <a:ea typeface="微软雅黑" pitchFamily="34" charset="-122"/>
              </a:rPr>
              <a:t>点击添加小标题</a:t>
            </a:r>
            <a:endParaRPr lang="en-US" altLang="zh-CN" sz="20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8" name="Freeform 4"/>
          <p:cNvSpPr>
            <a:spLocks/>
          </p:cNvSpPr>
          <p:nvPr/>
        </p:nvSpPr>
        <p:spPr bwMode="auto">
          <a:xfrm>
            <a:off x="2450822" y="2493293"/>
            <a:ext cx="2328467" cy="2329225"/>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1"/>
          </a:solidFill>
          <a:ln w="3175" cap="flat" cmpd="sng" algn="ctr">
            <a:noFill/>
            <a:prstDash val="solid"/>
          </a:ln>
          <a:effectLst/>
          <a:extLst/>
        </p:spPr>
        <p:txBody>
          <a:bodyPr lIns="0" tIns="45684" rIns="0" bIns="45684" anchor="ctr"/>
          <a:lstStyle/>
          <a:p>
            <a:pPr algn="ctr" defTabSz="913684" fontAlgn="base">
              <a:lnSpc>
                <a:spcPct val="120000"/>
              </a:lnSpc>
              <a:spcBef>
                <a:spcPts val="600"/>
              </a:spcBef>
              <a:spcAft>
                <a:spcPts val="600"/>
              </a:spcAft>
              <a:defRPr/>
            </a:pPr>
            <a:endParaRPr lang="en-US" sz="2799" kern="0" dirty="0">
              <a:solidFill>
                <a:sysClr val="window" lastClr="FFFFFF"/>
              </a:solidFill>
              <a:latin typeface="微软雅黑" pitchFamily="34" charset="-122"/>
              <a:ea typeface="微软雅黑" pitchFamily="34" charset="-122"/>
            </a:endParaRPr>
          </a:p>
        </p:txBody>
      </p:sp>
      <p:sp>
        <p:nvSpPr>
          <p:cNvPr id="49" name="Freeform 6"/>
          <p:cNvSpPr>
            <a:spLocks/>
          </p:cNvSpPr>
          <p:nvPr/>
        </p:nvSpPr>
        <p:spPr bwMode="auto">
          <a:xfrm>
            <a:off x="4439251" y="3762817"/>
            <a:ext cx="1840459" cy="1841062"/>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3"/>
          </a:solidFill>
          <a:ln w="3175" cap="flat" cmpd="sng" algn="ctr">
            <a:noFill/>
            <a:prstDash val="solid"/>
          </a:ln>
          <a:effectLst/>
          <a:extLst/>
        </p:spPr>
        <p:txBody>
          <a:bodyPr lIns="0" tIns="45684" rIns="0" bIns="45684" anchor="ctr"/>
          <a:lstStyle/>
          <a:p>
            <a:pPr algn="ctr" defTabSz="913684" fontAlgn="base">
              <a:lnSpc>
                <a:spcPct val="120000"/>
              </a:lnSpc>
              <a:spcBef>
                <a:spcPts val="600"/>
              </a:spcBef>
              <a:spcAft>
                <a:spcPts val="600"/>
              </a:spcAft>
              <a:defRPr/>
            </a:pPr>
            <a:endParaRPr lang="en-US" sz="2799" kern="0" dirty="0">
              <a:solidFill>
                <a:srgbClr val="414455"/>
              </a:solidFill>
              <a:latin typeface="微软雅黑" pitchFamily="34" charset="-122"/>
              <a:ea typeface="微软雅黑" pitchFamily="34" charset="-122"/>
            </a:endParaRPr>
          </a:p>
        </p:txBody>
      </p:sp>
      <p:sp>
        <p:nvSpPr>
          <p:cNvPr id="50" name="Freeform 8"/>
          <p:cNvSpPr>
            <a:spLocks/>
          </p:cNvSpPr>
          <p:nvPr/>
        </p:nvSpPr>
        <p:spPr bwMode="auto">
          <a:xfrm>
            <a:off x="913885" y="3940783"/>
            <a:ext cx="2031347" cy="2030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3"/>
          </a:solidFill>
          <a:ln w="3175" cap="flat" cmpd="sng" algn="ctr">
            <a:noFill/>
            <a:prstDash val="solid"/>
          </a:ln>
          <a:effectLst/>
          <a:extLst/>
        </p:spPr>
        <p:txBody>
          <a:bodyPr lIns="0" tIns="45684" rIns="0" bIns="45684" anchor="ctr"/>
          <a:lstStyle/>
          <a:p>
            <a:pPr algn="ctr" defTabSz="913684" fontAlgn="base">
              <a:lnSpc>
                <a:spcPct val="120000"/>
              </a:lnSpc>
              <a:spcBef>
                <a:spcPts val="600"/>
              </a:spcBef>
              <a:spcAft>
                <a:spcPts val="600"/>
              </a:spcAft>
              <a:defRPr/>
            </a:pPr>
            <a:endParaRPr lang="en-US" sz="2799" kern="0" dirty="0">
              <a:solidFill>
                <a:sysClr val="window" lastClr="FFFFFF"/>
              </a:solidFill>
              <a:latin typeface="微软雅黑" pitchFamily="34" charset="-122"/>
              <a:ea typeface="微软雅黑" pitchFamily="34" charset="-122"/>
            </a:endParaRPr>
          </a:p>
        </p:txBody>
      </p:sp>
      <p:sp>
        <p:nvSpPr>
          <p:cNvPr id="51" name="Freeform 6"/>
          <p:cNvSpPr>
            <a:spLocks/>
          </p:cNvSpPr>
          <p:nvPr/>
        </p:nvSpPr>
        <p:spPr bwMode="auto">
          <a:xfrm>
            <a:off x="5923482" y="2566645"/>
            <a:ext cx="2223173" cy="2223902"/>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a:extLst/>
        </p:spPr>
        <p:txBody>
          <a:bodyPr lIns="0" tIns="45684" rIns="0" bIns="45684" anchor="ctr"/>
          <a:lstStyle/>
          <a:p>
            <a:pPr algn="ctr" defTabSz="913684" fontAlgn="base">
              <a:lnSpc>
                <a:spcPct val="120000"/>
              </a:lnSpc>
              <a:spcBef>
                <a:spcPts val="600"/>
              </a:spcBef>
              <a:spcAft>
                <a:spcPts val="600"/>
              </a:spcAft>
            </a:pPr>
            <a:endParaRPr lang="en-US" sz="2799" kern="0" dirty="0">
              <a:solidFill>
                <a:sysClr val="window" lastClr="FFFFFF"/>
              </a:solidFill>
              <a:latin typeface="微软雅黑" pitchFamily="34" charset="-122"/>
              <a:ea typeface="微软雅黑" pitchFamily="34" charset="-122"/>
            </a:endParaRPr>
          </a:p>
        </p:txBody>
      </p:sp>
      <p:sp>
        <p:nvSpPr>
          <p:cNvPr id="53" name="圆角矩形 52"/>
          <p:cNvSpPr/>
          <p:nvPr/>
        </p:nvSpPr>
        <p:spPr>
          <a:xfrm>
            <a:off x="3616194" y="1125394"/>
            <a:ext cx="5321431" cy="476127"/>
          </a:xfrm>
          <a:prstGeom prst="roundRect">
            <a:avLst>
              <a:gd name="adj" fmla="val 20450"/>
            </a:avLst>
          </a:prstGeom>
          <a:solidFill>
            <a:schemeClr val="accent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r>
              <a:rPr lang="zh-CN" altLang="en-US" sz="2000" b="1" dirty="0">
                <a:latin typeface="微软雅黑" panose="020B0503020204020204" pitchFamily="34" charset="-122"/>
                <a:ea typeface="微软雅黑" panose="020B0503020204020204" pitchFamily="34" charset="-122"/>
                <a:cs typeface="+mn-ea"/>
                <a:sym typeface="+mn-lt"/>
              </a:rPr>
              <a:t>单击此处添加副标题</a:t>
            </a:r>
          </a:p>
        </p:txBody>
      </p:sp>
      <p:pic>
        <p:nvPicPr>
          <p:cNvPr id="54" name="图片 53"/>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3216431" y="906361"/>
            <a:ext cx="870107" cy="914162"/>
          </a:xfrm>
          <a:prstGeom prst="rect">
            <a:avLst/>
          </a:prstGeom>
        </p:spPr>
      </p:pic>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623352021"/>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left)">
                                      <p:cBhvr>
                                        <p:cTn id="13" dur="500"/>
                                        <p:tgtEl>
                                          <p:spTgt spid="5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500"/>
                                        <p:tgtEl>
                                          <p:spTgt spid="50"/>
                                        </p:tgtEl>
                                      </p:cBhvr>
                                    </p:animEffect>
                                  </p:childTnLst>
                                </p:cTn>
                              </p:par>
                              <p:par>
                                <p:cTn id="18" presetID="8" presetClass="emph" presetSubtype="0" repeatCount="indefinite" fill="hold" grpId="1" nodeType="withEffect">
                                  <p:stCondLst>
                                    <p:cond delay="0"/>
                                  </p:stCondLst>
                                  <p:childTnLst>
                                    <p:animRot by="-86400000">
                                      <p:cBhvr>
                                        <p:cTn id="19" dur="8000" fill="hold"/>
                                        <p:tgtEl>
                                          <p:spTgt spid="50"/>
                                        </p:tgtEl>
                                        <p:attrNameLst>
                                          <p:attrName>r</p:attrName>
                                        </p:attrNameLst>
                                      </p:cBhvr>
                                    </p:animRot>
                                  </p:childTnLst>
                                </p:cTn>
                              </p:par>
                              <p:par>
                                <p:cTn id="20" presetID="53" presetClass="entr" presetSubtype="16" fill="hold" grpId="0" nodeType="withEffect">
                                  <p:stCondLst>
                                    <p:cond delay="500"/>
                                  </p:stCondLst>
                                  <p:childTnLst>
                                    <p:set>
                                      <p:cBhvr>
                                        <p:cTn id="21" dur="1" fill="hold">
                                          <p:stCondLst>
                                            <p:cond delay="0"/>
                                          </p:stCondLst>
                                        </p:cTn>
                                        <p:tgtEl>
                                          <p:spTgt spid="43"/>
                                        </p:tgtEl>
                                        <p:attrNameLst>
                                          <p:attrName>style.visibility</p:attrName>
                                        </p:attrNameLst>
                                      </p:cBhvr>
                                      <p:to>
                                        <p:strVal val="visible"/>
                                      </p:to>
                                    </p:set>
                                    <p:anim calcmode="lin" valueType="num">
                                      <p:cBhvr>
                                        <p:cTn id="22" dur="500" fill="hold"/>
                                        <p:tgtEl>
                                          <p:spTgt spid="43"/>
                                        </p:tgtEl>
                                        <p:attrNameLst>
                                          <p:attrName>ppt_w</p:attrName>
                                        </p:attrNameLst>
                                      </p:cBhvr>
                                      <p:tavLst>
                                        <p:tav tm="0">
                                          <p:val>
                                            <p:fltVal val="0"/>
                                          </p:val>
                                        </p:tav>
                                        <p:tav tm="100000">
                                          <p:val>
                                            <p:strVal val="#ppt_w"/>
                                          </p:val>
                                        </p:tav>
                                      </p:tavLst>
                                    </p:anim>
                                    <p:anim calcmode="lin" valueType="num">
                                      <p:cBhvr>
                                        <p:cTn id="23" dur="500" fill="hold"/>
                                        <p:tgtEl>
                                          <p:spTgt spid="43"/>
                                        </p:tgtEl>
                                        <p:attrNameLst>
                                          <p:attrName>ppt_h</p:attrName>
                                        </p:attrNameLst>
                                      </p:cBhvr>
                                      <p:tavLst>
                                        <p:tav tm="0">
                                          <p:val>
                                            <p:fltVal val="0"/>
                                          </p:val>
                                        </p:tav>
                                        <p:tav tm="100000">
                                          <p:val>
                                            <p:strVal val="#ppt_h"/>
                                          </p:val>
                                        </p:tav>
                                      </p:tavLst>
                                    </p:anim>
                                    <p:animEffect transition="in" filter="fade">
                                      <p:cBhvr>
                                        <p:cTn id="24" dur="500"/>
                                        <p:tgtEl>
                                          <p:spTgt spid="43"/>
                                        </p:tgtEl>
                                      </p:cBhvr>
                                    </p:animEffect>
                                  </p:childTnLst>
                                </p:cTn>
                              </p:par>
                              <p:par>
                                <p:cTn id="25" presetID="10" presetClass="entr" presetSubtype="0" fill="hold" grpId="0" nodeType="withEffect">
                                  <p:stCondLst>
                                    <p:cond delay="150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500"/>
                                        <p:tgtEl>
                                          <p:spTgt spid="48"/>
                                        </p:tgtEl>
                                      </p:cBhvr>
                                    </p:animEffect>
                                  </p:childTnLst>
                                </p:cTn>
                              </p:par>
                              <p:par>
                                <p:cTn id="28" presetID="8" presetClass="emph" presetSubtype="0" repeatCount="indefinite" fill="hold" grpId="1" nodeType="withEffect">
                                  <p:stCondLst>
                                    <p:cond delay="1500"/>
                                  </p:stCondLst>
                                  <p:childTnLst>
                                    <p:animRot by="64800000">
                                      <p:cBhvr>
                                        <p:cTn id="29" dur="7500" fill="hold"/>
                                        <p:tgtEl>
                                          <p:spTgt spid="48"/>
                                        </p:tgtEl>
                                        <p:attrNameLst>
                                          <p:attrName>r</p:attrName>
                                        </p:attrNameLst>
                                      </p:cBhvr>
                                    </p:animRot>
                                  </p:childTnLst>
                                </p:cTn>
                              </p:par>
                              <p:par>
                                <p:cTn id="30" presetID="53" presetClass="entr" presetSubtype="16" fill="hold" grpId="0" nodeType="withEffect">
                                  <p:stCondLst>
                                    <p:cond delay="2000"/>
                                  </p:stCondLst>
                                  <p:childTnLst>
                                    <p:set>
                                      <p:cBhvr>
                                        <p:cTn id="31" dur="1" fill="hold">
                                          <p:stCondLst>
                                            <p:cond delay="0"/>
                                          </p:stCondLst>
                                        </p:cTn>
                                        <p:tgtEl>
                                          <p:spTgt spid="44"/>
                                        </p:tgtEl>
                                        <p:attrNameLst>
                                          <p:attrName>style.visibility</p:attrName>
                                        </p:attrNameLst>
                                      </p:cBhvr>
                                      <p:to>
                                        <p:strVal val="visible"/>
                                      </p:to>
                                    </p:set>
                                    <p:anim calcmode="lin" valueType="num">
                                      <p:cBhvr>
                                        <p:cTn id="32" dur="500" fill="hold"/>
                                        <p:tgtEl>
                                          <p:spTgt spid="44"/>
                                        </p:tgtEl>
                                        <p:attrNameLst>
                                          <p:attrName>ppt_w</p:attrName>
                                        </p:attrNameLst>
                                      </p:cBhvr>
                                      <p:tavLst>
                                        <p:tav tm="0">
                                          <p:val>
                                            <p:fltVal val="0"/>
                                          </p:val>
                                        </p:tav>
                                        <p:tav tm="100000">
                                          <p:val>
                                            <p:strVal val="#ppt_w"/>
                                          </p:val>
                                        </p:tav>
                                      </p:tavLst>
                                    </p:anim>
                                    <p:anim calcmode="lin" valueType="num">
                                      <p:cBhvr>
                                        <p:cTn id="33" dur="500" fill="hold"/>
                                        <p:tgtEl>
                                          <p:spTgt spid="44"/>
                                        </p:tgtEl>
                                        <p:attrNameLst>
                                          <p:attrName>ppt_h</p:attrName>
                                        </p:attrNameLst>
                                      </p:cBhvr>
                                      <p:tavLst>
                                        <p:tav tm="0">
                                          <p:val>
                                            <p:fltVal val="0"/>
                                          </p:val>
                                        </p:tav>
                                        <p:tav tm="100000">
                                          <p:val>
                                            <p:strVal val="#ppt_h"/>
                                          </p:val>
                                        </p:tav>
                                      </p:tavLst>
                                    </p:anim>
                                    <p:animEffect transition="in" filter="fade">
                                      <p:cBhvr>
                                        <p:cTn id="34" dur="500"/>
                                        <p:tgtEl>
                                          <p:spTgt spid="44"/>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par>
                                <p:cTn id="38" presetID="8" presetClass="emph" presetSubtype="0" repeatCount="indefinite" fill="hold" grpId="1" nodeType="withEffect">
                                  <p:stCondLst>
                                    <p:cond delay="3000"/>
                                  </p:stCondLst>
                                  <p:childTnLst>
                                    <p:animRot by="-108000000">
                                      <p:cBhvr>
                                        <p:cTn id="39" dur="7500" fill="hold"/>
                                        <p:tgtEl>
                                          <p:spTgt spid="49"/>
                                        </p:tgtEl>
                                        <p:attrNameLst>
                                          <p:attrName>r</p:attrName>
                                        </p:attrNameLst>
                                      </p:cBhvr>
                                    </p:animRot>
                                  </p:childTnLst>
                                </p:cTn>
                              </p:par>
                              <p:par>
                                <p:cTn id="40" presetID="53" presetClass="entr" presetSubtype="16" fill="hold" grpId="0" nodeType="withEffect">
                                  <p:stCondLst>
                                    <p:cond delay="4000"/>
                                  </p:stCondLst>
                                  <p:childTnLst>
                                    <p:set>
                                      <p:cBhvr>
                                        <p:cTn id="41" dur="1" fill="hold">
                                          <p:stCondLst>
                                            <p:cond delay="0"/>
                                          </p:stCondLst>
                                        </p:cTn>
                                        <p:tgtEl>
                                          <p:spTgt spid="45"/>
                                        </p:tgtEl>
                                        <p:attrNameLst>
                                          <p:attrName>style.visibility</p:attrName>
                                        </p:attrNameLst>
                                      </p:cBhvr>
                                      <p:to>
                                        <p:strVal val="visible"/>
                                      </p:to>
                                    </p:set>
                                    <p:anim calcmode="lin" valueType="num">
                                      <p:cBhvr>
                                        <p:cTn id="42" dur="500" fill="hold"/>
                                        <p:tgtEl>
                                          <p:spTgt spid="45"/>
                                        </p:tgtEl>
                                        <p:attrNameLst>
                                          <p:attrName>ppt_w</p:attrName>
                                        </p:attrNameLst>
                                      </p:cBhvr>
                                      <p:tavLst>
                                        <p:tav tm="0">
                                          <p:val>
                                            <p:fltVal val="0"/>
                                          </p:val>
                                        </p:tav>
                                        <p:tav tm="100000">
                                          <p:val>
                                            <p:strVal val="#ppt_w"/>
                                          </p:val>
                                        </p:tav>
                                      </p:tavLst>
                                    </p:anim>
                                    <p:anim calcmode="lin" valueType="num">
                                      <p:cBhvr>
                                        <p:cTn id="43" dur="500" fill="hold"/>
                                        <p:tgtEl>
                                          <p:spTgt spid="45"/>
                                        </p:tgtEl>
                                        <p:attrNameLst>
                                          <p:attrName>ppt_h</p:attrName>
                                        </p:attrNameLst>
                                      </p:cBhvr>
                                      <p:tavLst>
                                        <p:tav tm="0">
                                          <p:val>
                                            <p:fltVal val="0"/>
                                          </p:val>
                                        </p:tav>
                                        <p:tav tm="100000">
                                          <p:val>
                                            <p:strVal val="#ppt_h"/>
                                          </p:val>
                                        </p:tav>
                                      </p:tavLst>
                                    </p:anim>
                                    <p:animEffect transition="in" filter="fade">
                                      <p:cBhvr>
                                        <p:cTn id="44" dur="500"/>
                                        <p:tgtEl>
                                          <p:spTgt spid="45"/>
                                        </p:tgtEl>
                                      </p:cBhvr>
                                    </p:animEffect>
                                  </p:childTnLst>
                                </p:cTn>
                              </p:par>
                              <p:par>
                                <p:cTn id="45" presetID="10" presetClass="entr" presetSubtype="0" fill="hold" grpId="0" nodeType="withEffect">
                                  <p:stCondLst>
                                    <p:cond delay="450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childTnLst>
                                </p:cTn>
                              </p:par>
                              <p:par>
                                <p:cTn id="48" presetID="8" presetClass="emph" presetSubtype="0" repeatCount="indefinite" fill="hold" grpId="1" nodeType="withEffect">
                                  <p:stCondLst>
                                    <p:cond delay="4500"/>
                                  </p:stCondLst>
                                  <p:childTnLst>
                                    <p:animRot by="86400000">
                                      <p:cBhvr>
                                        <p:cTn id="49" dur="7000" fill="hold"/>
                                        <p:tgtEl>
                                          <p:spTgt spid="51"/>
                                        </p:tgtEl>
                                        <p:attrNameLst>
                                          <p:attrName>r</p:attrName>
                                        </p:attrNameLst>
                                      </p:cBhvr>
                                    </p:animRot>
                                  </p:childTnLst>
                                </p:cTn>
                              </p:par>
                              <p:par>
                                <p:cTn id="50" presetID="53" presetClass="entr" presetSubtype="16" fill="hold" grpId="0" nodeType="withEffect">
                                  <p:stCondLst>
                                    <p:cond delay="5000"/>
                                  </p:stCondLst>
                                  <p:childTnLst>
                                    <p:set>
                                      <p:cBhvr>
                                        <p:cTn id="51" dur="1" fill="hold">
                                          <p:stCondLst>
                                            <p:cond delay="0"/>
                                          </p:stCondLst>
                                        </p:cTn>
                                        <p:tgtEl>
                                          <p:spTgt spid="46"/>
                                        </p:tgtEl>
                                        <p:attrNameLst>
                                          <p:attrName>style.visibility</p:attrName>
                                        </p:attrNameLst>
                                      </p:cBhvr>
                                      <p:to>
                                        <p:strVal val="visible"/>
                                      </p:to>
                                    </p:set>
                                    <p:anim calcmode="lin" valueType="num">
                                      <p:cBhvr>
                                        <p:cTn id="52" dur="500" fill="hold"/>
                                        <p:tgtEl>
                                          <p:spTgt spid="46"/>
                                        </p:tgtEl>
                                        <p:attrNameLst>
                                          <p:attrName>ppt_w</p:attrName>
                                        </p:attrNameLst>
                                      </p:cBhvr>
                                      <p:tavLst>
                                        <p:tav tm="0">
                                          <p:val>
                                            <p:fltVal val="0"/>
                                          </p:val>
                                        </p:tav>
                                        <p:tav tm="100000">
                                          <p:val>
                                            <p:strVal val="#ppt_w"/>
                                          </p:val>
                                        </p:tav>
                                      </p:tavLst>
                                    </p:anim>
                                    <p:anim calcmode="lin" valueType="num">
                                      <p:cBhvr>
                                        <p:cTn id="53" dur="500" fill="hold"/>
                                        <p:tgtEl>
                                          <p:spTgt spid="46"/>
                                        </p:tgtEl>
                                        <p:attrNameLst>
                                          <p:attrName>ppt_h</p:attrName>
                                        </p:attrNameLst>
                                      </p:cBhvr>
                                      <p:tavLst>
                                        <p:tav tm="0">
                                          <p:val>
                                            <p:fltVal val="0"/>
                                          </p:val>
                                        </p:tav>
                                        <p:tav tm="100000">
                                          <p:val>
                                            <p:strVal val="#ppt_h"/>
                                          </p:val>
                                        </p:tav>
                                      </p:tavLst>
                                    </p:anim>
                                    <p:animEffect transition="in" filter="fade">
                                      <p:cBhvr>
                                        <p:cTn id="54" dur="500"/>
                                        <p:tgtEl>
                                          <p:spTgt spid="46"/>
                                        </p:tgtEl>
                                      </p:cBhvr>
                                    </p:animEffect>
                                  </p:childTnLst>
                                </p:cTn>
                              </p:par>
                              <p:par>
                                <p:cTn id="55" presetID="22" presetClass="entr" presetSubtype="8" fill="hold" grpId="0" nodeType="withEffect">
                                  <p:stCondLst>
                                    <p:cond delay="6500"/>
                                  </p:stCondLst>
                                  <p:childTnLst>
                                    <p:set>
                                      <p:cBhvr>
                                        <p:cTn id="56" dur="1" fill="hold">
                                          <p:stCondLst>
                                            <p:cond delay="0"/>
                                          </p:stCondLst>
                                        </p:cTn>
                                        <p:tgtEl>
                                          <p:spTgt spid="47"/>
                                        </p:tgtEl>
                                        <p:attrNameLst>
                                          <p:attrName>style.visibility</p:attrName>
                                        </p:attrNameLst>
                                      </p:cBhvr>
                                      <p:to>
                                        <p:strVal val="visible"/>
                                      </p:to>
                                    </p:set>
                                    <p:animEffect transition="in" filter="wipe(left)">
                                      <p:cBhvr>
                                        <p:cTn id="5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animBg="1"/>
      <p:bldP spid="48" grpId="1" animBg="1"/>
      <p:bldP spid="49" grpId="0" animBg="1"/>
      <p:bldP spid="49" grpId="1" animBg="1"/>
      <p:bldP spid="50" grpId="0" animBg="1"/>
      <p:bldP spid="50" grpId="1" animBg="1"/>
      <p:bldP spid="51" grpId="0" animBg="1"/>
      <p:bldP spid="51" grpId="1" animBg="1"/>
      <p:bldP spid="5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285"/>
          <p:cNvSpPr>
            <a:spLocks/>
          </p:cNvSpPr>
          <p:nvPr/>
        </p:nvSpPr>
        <p:spPr bwMode="auto">
          <a:xfrm flipH="1">
            <a:off x="794" y="1100436"/>
            <a:ext cx="9842797" cy="5233193"/>
          </a:xfrm>
          <a:custGeom>
            <a:avLst/>
            <a:gdLst>
              <a:gd name="T0" fmla="*/ 293 w 10970"/>
              <a:gd name="T1" fmla="*/ 0 h 7207"/>
              <a:gd name="T2" fmla="*/ 10970 w 10970"/>
              <a:gd name="T3" fmla="*/ 0 h 7207"/>
              <a:gd name="T4" fmla="*/ 10970 w 10970"/>
              <a:gd name="T5" fmla="*/ 7207 h 7207"/>
              <a:gd name="T6" fmla="*/ 293 w 10970"/>
              <a:gd name="T7" fmla="*/ 7207 h 7207"/>
              <a:gd name="T8" fmla="*/ 0 w 10970"/>
              <a:gd name="T9" fmla="*/ 6914 h 7207"/>
              <a:gd name="T10" fmla="*/ 0 w 10970"/>
              <a:gd name="T11" fmla="*/ 293 h 7207"/>
              <a:gd name="T12" fmla="*/ 293 w 10970"/>
              <a:gd name="T13" fmla="*/ 0 h 7207"/>
            </a:gdLst>
            <a:ahLst/>
            <a:cxnLst>
              <a:cxn ang="0">
                <a:pos x="T0" y="T1"/>
              </a:cxn>
              <a:cxn ang="0">
                <a:pos x="T2" y="T3"/>
              </a:cxn>
              <a:cxn ang="0">
                <a:pos x="T4" y="T5"/>
              </a:cxn>
              <a:cxn ang="0">
                <a:pos x="T6" y="T7"/>
              </a:cxn>
              <a:cxn ang="0">
                <a:pos x="T8" y="T9"/>
              </a:cxn>
              <a:cxn ang="0">
                <a:pos x="T10" y="T11"/>
              </a:cxn>
              <a:cxn ang="0">
                <a:pos x="T12" y="T13"/>
              </a:cxn>
            </a:cxnLst>
            <a:rect l="0" t="0" r="r" b="b"/>
            <a:pathLst>
              <a:path w="10970" h="7207">
                <a:moveTo>
                  <a:pt x="293" y="0"/>
                </a:moveTo>
                <a:lnTo>
                  <a:pt x="10970" y="0"/>
                </a:lnTo>
                <a:lnTo>
                  <a:pt x="10970" y="7207"/>
                </a:lnTo>
                <a:lnTo>
                  <a:pt x="293" y="7207"/>
                </a:lnTo>
                <a:cubicBezTo>
                  <a:pt x="132" y="7207"/>
                  <a:pt x="0" y="7075"/>
                  <a:pt x="0" y="6914"/>
                </a:cubicBezTo>
                <a:lnTo>
                  <a:pt x="0" y="293"/>
                </a:lnTo>
                <a:cubicBezTo>
                  <a:pt x="0" y="132"/>
                  <a:pt x="132" y="0"/>
                  <a:pt x="293" y="0"/>
                </a:cubicBezTo>
                <a:close/>
              </a:path>
            </a:pathLst>
          </a:custGeom>
          <a:solidFill>
            <a:schemeClr val="accent2">
              <a:alpha val="7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17" name="图片 1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123511" y="3085572"/>
            <a:ext cx="3059734" cy="3772429"/>
          </a:xfrm>
          <a:prstGeom prst="rect">
            <a:avLst/>
          </a:prstGeom>
        </p:spPr>
      </p:pic>
      <p:sp>
        <p:nvSpPr>
          <p:cNvPr id="18" name="TextBox 96"/>
          <p:cNvSpPr txBox="1"/>
          <p:nvPr/>
        </p:nvSpPr>
        <p:spPr>
          <a:xfrm>
            <a:off x="3912384" y="1880466"/>
            <a:ext cx="3647152" cy="553998"/>
          </a:xfrm>
          <a:prstGeom prst="rect">
            <a:avLst/>
          </a:prstGeom>
          <a:noFill/>
        </p:spPr>
        <p:txBody>
          <a:bodyPr wrap="none" rtlCol="0">
            <a:spAutoFit/>
          </a:bodyPr>
          <a:lstStyle/>
          <a:p>
            <a:r>
              <a:rPr lang="zh-CN" altLang="en-US" sz="3000" dirty="0">
                <a:solidFill>
                  <a:schemeClr val="bg1"/>
                </a:solidFill>
                <a:latin typeface="+mn-ea"/>
              </a:rPr>
              <a:t>单击此处添加目录一</a:t>
            </a:r>
          </a:p>
        </p:txBody>
      </p:sp>
      <p:sp>
        <p:nvSpPr>
          <p:cNvPr id="19" name="Rectangle 5"/>
          <p:cNvSpPr>
            <a:spLocks noChangeArrowheads="1"/>
          </p:cNvSpPr>
          <p:nvPr/>
        </p:nvSpPr>
        <p:spPr bwMode="auto">
          <a:xfrm>
            <a:off x="11496675" y="188641"/>
            <a:ext cx="695325" cy="833437"/>
          </a:xfrm>
          <a:prstGeom prst="rect">
            <a:avLst/>
          </a:prstGeom>
          <a:solidFill>
            <a:schemeClr val="tx2"/>
          </a:solidFill>
          <a:ln>
            <a:noFill/>
          </a:ln>
          <a:extLst/>
        </p:spPr>
        <p:txBody>
          <a:bodyPr/>
          <a:lstStyle/>
          <a:p>
            <a:pPr>
              <a:buFont typeface="Arial" charset="0"/>
              <a:buNone/>
            </a:pPr>
            <a:endParaRPr lang="zh-CN" altLang="en-US"/>
          </a:p>
        </p:txBody>
      </p:sp>
      <p:sp>
        <p:nvSpPr>
          <p:cNvPr id="20" name="Freeform 6"/>
          <p:cNvSpPr>
            <a:spLocks/>
          </p:cNvSpPr>
          <p:nvPr/>
        </p:nvSpPr>
        <p:spPr bwMode="auto">
          <a:xfrm>
            <a:off x="9769478" y="307702"/>
            <a:ext cx="530225" cy="668338"/>
          </a:xfrm>
          <a:custGeom>
            <a:avLst/>
            <a:gdLst>
              <a:gd name="T0" fmla="*/ 510720 w 1173"/>
              <a:gd name="T1" fmla="*/ 242556 h 1472"/>
              <a:gd name="T2" fmla="*/ 494464 w 1173"/>
              <a:gd name="T3" fmla="*/ 21309 h 1472"/>
              <a:gd name="T4" fmla="*/ 481820 w 1173"/>
              <a:gd name="T5" fmla="*/ 24482 h 1472"/>
              <a:gd name="T6" fmla="*/ 452920 w 1173"/>
              <a:gd name="T7" fmla="*/ 30830 h 1472"/>
              <a:gd name="T8" fmla="*/ 414988 w 1173"/>
              <a:gd name="T9" fmla="*/ 24482 h 1472"/>
              <a:gd name="T10" fmla="*/ 284035 w 1173"/>
              <a:gd name="T11" fmla="*/ 2267 h 1472"/>
              <a:gd name="T12" fmla="*/ 0 w 1173"/>
              <a:gd name="T13" fmla="*/ 348193 h 1472"/>
              <a:gd name="T14" fmla="*/ 290356 w 1173"/>
              <a:gd name="T15" fmla="*/ 665102 h 1472"/>
              <a:gd name="T16" fmla="*/ 529686 w 1173"/>
              <a:gd name="T17" fmla="*/ 492366 h 1472"/>
              <a:gd name="T18" fmla="*/ 491303 w 1173"/>
              <a:gd name="T19" fmla="*/ 469697 h 1472"/>
              <a:gd name="T20" fmla="*/ 312483 w 1173"/>
              <a:gd name="T21" fmla="*/ 620671 h 1472"/>
              <a:gd name="T22" fmla="*/ 130954 w 1173"/>
              <a:gd name="T23" fmla="*/ 328697 h 1472"/>
              <a:gd name="T24" fmla="*/ 290356 w 1173"/>
              <a:gd name="T25" fmla="*/ 47151 h 1472"/>
              <a:gd name="T26" fmla="*/ 472337 w 1173"/>
              <a:gd name="T27" fmla="*/ 258424 h 1472"/>
              <a:gd name="T28" fmla="*/ 510720 w 1173"/>
              <a:gd name="T29" fmla="*/ 242556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chemeClr val="accent2"/>
          </a:solidFill>
          <a:ln>
            <a:noFill/>
          </a:ln>
          <a:extLst/>
        </p:spPr>
        <p:txBody>
          <a:bodyPr/>
          <a:lstStyle/>
          <a:p>
            <a:endParaRPr lang="zh-CN" altLang="en-US"/>
          </a:p>
        </p:txBody>
      </p:sp>
      <p:sp>
        <p:nvSpPr>
          <p:cNvPr id="21" name="Freeform 7"/>
          <p:cNvSpPr>
            <a:spLocks noEditPoints="1"/>
          </p:cNvSpPr>
          <p:nvPr/>
        </p:nvSpPr>
        <p:spPr bwMode="auto">
          <a:xfrm>
            <a:off x="10383839" y="783953"/>
            <a:ext cx="990600" cy="201613"/>
          </a:xfrm>
          <a:custGeom>
            <a:avLst/>
            <a:gdLst>
              <a:gd name="T0" fmla="*/ 22141 w 2195"/>
              <a:gd name="T1" fmla="*/ 126007 h 445"/>
              <a:gd name="T2" fmla="*/ 113870 w 2195"/>
              <a:gd name="T3" fmla="*/ 125101 h 445"/>
              <a:gd name="T4" fmla="*/ 68684 w 2195"/>
              <a:gd name="T5" fmla="*/ 200795 h 445"/>
              <a:gd name="T6" fmla="*/ 70491 w 2195"/>
              <a:gd name="T7" fmla="*/ 47593 h 445"/>
              <a:gd name="T8" fmla="*/ 68684 w 2195"/>
              <a:gd name="T9" fmla="*/ 200795 h 445"/>
              <a:gd name="T10" fmla="*/ 300490 w 2195"/>
              <a:gd name="T11" fmla="*/ 196716 h 445"/>
              <a:gd name="T12" fmla="*/ 279253 w 2195"/>
              <a:gd name="T13" fmla="*/ 106064 h 445"/>
              <a:gd name="T14" fmla="*/ 201532 w 2195"/>
              <a:gd name="T15" fmla="*/ 106970 h 445"/>
              <a:gd name="T16" fmla="*/ 180746 w 2195"/>
              <a:gd name="T17" fmla="*/ 197623 h 445"/>
              <a:gd name="T18" fmla="*/ 201532 w 2195"/>
              <a:gd name="T19" fmla="*/ 50312 h 445"/>
              <a:gd name="T20" fmla="*/ 249881 w 2195"/>
              <a:gd name="T21" fmla="*/ 46233 h 445"/>
              <a:gd name="T22" fmla="*/ 405323 w 2195"/>
              <a:gd name="T23" fmla="*/ 184478 h 445"/>
              <a:gd name="T24" fmla="*/ 387248 w 2195"/>
              <a:gd name="T25" fmla="*/ 199889 h 445"/>
              <a:gd name="T26" fmla="*/ 356973 w 2195"/>
              <a:gd name="T27" fmla="*/ 68443 h 445"/>
              <a:gd name="T28" fmla="*/ 336640 w 2195"/>
              <a:gd name="T29" fmla="*/ 50312 h 445"/>
              <a:gd name="T30" fmla="*/ 356973 w 2195"/>
              <a:gd name="T31" fmla="*/ 10878 h 445"/>
              <a:gd name="T32" fmla="*/ 378211 w 2195"/>
              <a:gd name="T33" fmla="*/ 50312 h 445"/>
              <a:gd name="T34" fmla="*/ 405323 w 2195"/>
              <a:gd name="T35" fmla="*/ 68443 h 445"/>
              <a:gd name="T36" fmla="*/ 378211 w 2195"/>
              <a:gd name="T37" fmla="*/ 167707 h 445"/>
              <a:gd name="T38" fmla="*/ 405323 w 2195"/>
              <a:gd name="T39" fmla="*/ 184478 h 445"/>
              <a:gd name="T40" fmla="*/ 548564 w 2195"/>
              <a:gd name="T41" fmla="*/ 112862 h 445"/>
              <a:gd name="T42" fmla="*/ 460902 w 2195"/>
              <a:gd name="T43" fmla="*/ 112862 h 445"/>
              <a:gd name="T44" fmla="*/ 570706 w 2195"/>
              <a:gd name="T45" fmla="*/ 157282 h 445"/>
              <a:gd name="T46" fmla="*/ 436502 w 2195"/>
              <a:gd name="T47" fmla="*/ 126007 h 445"/>
              <a:gd name="T48" fmla="*/ 571609 w 2195"/>
              <a:gd name="T49" fmla="*/ 126007 h 445"/>
              <a:gd name="T50" fmla="*/ 459999 w 2195"/>
              <a:gd name="T51" fmla="*/ 130993 h 445"/>
              <a:gd name="T52" fmla="*/ 548564 w 2195"/>
              <a:gd name="T53" fmla="*/ 151390 h 445"/>
              <a:gd name="T54" fmla="*/ 734733 w 2195"/>
              <a:gd name="T55" fmla="*/ 196716 h 445"/>
              <a:gd name="T56" fmla="*/ 713947 w 2195"/>
              <a:gd name="T57" fmla="*/ 106064 h 445"/>
              <a:gd name="T58" fmla="*/ 636226 w 2195"/>
              <a:gd name="T59" fmla="*/ 106970 h 445"/>
              <a:gd name="T60" fmla="*/ 614988 w 2195"/>
              <a:gd name="T61" fmla="*/ 197623 h 445"/>
              <a:gd name="T62" fmla="*/ 636226 w 2195"/>
              <a:gd name="T63" fmla="*/ 50312 h 445"/>
              <a:gd name="T64" fmla="*/ 684576 w 2195"/>
              <a:gd name="T65" fmla="*/ 46233 h 445"/>
              <a:gd name="T66" fmla="*/ 840017 w 2195"/>
              <a:gd name="T67" fmla="*/ 184478 h 445"/>
              <a:gd name="T68" fmla="*/ 821491 w 2195"/>
              <a:gd name="T69" fmla="*/ 199889 h 445"/>
              <a:gd name="T70" fmla="*/ 791668 w 2195"/>
              <a:gd name="T71" fmla="*/ 68443 h 445"/>
              <a:gd name="T72" fmla="*/ 771334 w 2195"/>
              <a:gd name="T73" fmla="*/ 50312 h 445"/>
              <a:gd name="T74" fmla="*/ 791668 w 2195"/>
              <a:gd name="T75" fmla="*/ 10878 h 445"/>
              <a:gd name="T76" fmla="*/ 812454 w 2195"/>
              <a:gd name="T77" fmla="*/ 50312 h 445"/>
              <a:gd name="T78" fmla="*/ 840017 w 2195"/>
              <a:gd name="T79" fmla="*/ 68443 h 445"/>
              <a:gd name="T80" fmla="*/ 812454 w 2195"/>
              <a:gd name="T81" fmla="*/ 167707 h 445"/>
              <a:gd name="T82" fmla="*/ 840017 w 2195"/>
              <a:gd name="T83" fmla="*/ 184478 h 445"/>
              <a:gd name="T84" fmla="*/ 985066 w 2195"/>
              <a:gd name="T85" fmla="*/ 85667 h 445"/>
              <a:gd name="T86" fmla="*/ 875263 w 2195"/>
              <a:gd name="T87" fmla="*/ 87933 h 445"/>
              <a:gd name="T88" fmla="*/ 968799 w 2195"/>
              <a:gd name="T89" fmla="*/ 159549 h 445"/>
              <a:gd name="T90" fmla="*/ 890174 w 2195"/>
              <a:gd name="T91" fmla="*/ 151390 h 445"/>
              <a:gd name="T92" fmla="*/ 931746 w 2195"/>
              <a:gd name="T93" fmla="*/ 200795 h 445"/>
              <a:gd name="T94" fmla="*/ 937620 w 2195"/>
              <a:gd name="T95" fmla="*/ 114222 h 445"/>
              <a:gd name="T96" fmla="*/ 929487 w 2195"/>
              <a:gd name="T97" fmla="*/ 65723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chemeClr val="accent2"/>
          </a:solidFill>
          <a:ln>
            <a:noFill/>
          </a:ln>
          <a:extLst/>
        </p:spPr>
        <p:txBody>
          <a:bodyPr/>
          <a:lstStyle/>
          <a:p>
            <a:endParaRPr lang="zh-CN" altLang="en-US">
              <a:solidFill>
                <a:schemeClr val="accent1"/>
              </a:solidFill>
            </a:endParaRPr>
          </a:p>
        </p:txBody>
      </p:sp>
      <p:sp>
        <p:nvSpPr>
          <p:cNvPr id="22" name="Freeform 8"/>
          <p:cNvSpPr>
            <a:spLocks noEditPoints="1"/>
          </p:cNvSpPr>
          <p:nvPr/>
        </p:nvSpPr>
        <p:spPr bwMode="auto">
          <a:xfrm>
            <a:off x="10421939" y="248352"/>
            <a:ext cx="952500" cy="447675"/>
          </a:xfrm>
          <a:custGeom>
            <a:avLst/>
            <a:gdLst>
              <a:gd name="T0" fmla="*/ 345008 w 2109"/>
              <a:gd name="T1" fmla="*/ 0 h 986"/>
              <a:gd name="T2" fmla="*/ 305269 w 2109"/>
              <a:gd name="T3" fmla="*/ 447253 h 986"/>
              <a:gd name="T4" fmla="*/ 37933 w 2109"/>
              <a:gd name="T5" fmla="*/ 409150 h 986"/>
              <a:gd name="T6" fmla="*/ 0 w 2109"/>
              <a:gd name="T7" fmla="*/ 447253 h 986"/>
              <a:gd name="T8" fmla="*/ 37933 w 2109"/>
              <a:gd name="T9" fmla="*/ 36288 h 986"/>
              <a:gd name="T10" fmla="*/ 305269 w 2109"/>
              <a:gd name="T11" fmla="*/ 126555 h 986"/>
              <a:gd name="T12" fmla="*/ 37933 w 2109"/>
              <a:gd name="T13" fmla="*/ 36288 h 986"/>
              <a:gd name="T14" fmla="*/ 37933 w 2109"/>
              <a:gd name="T15" fmla="*/ 376944 h 986"/>
              <a:gd name="T16" fmla="*/ 305269 w 2109"/>
              <a:gd name="T17" fmla="*/ 284863 h 986"/>
              <a:gd name="T18" fmla="*/ 37933 w 2109"/>
              <a:gd name="T19" fmla="*/ 160576 h 986"/>
              <a:gd name="T20" fmla="*/ 305269 w 2109"/>
              <a:gd name="T21" fmla="*/ 252657 h 986"/>
              <a:gd name="T22" fmla="*/ 37933 w 2109"/>
              <a:gd name="T23" fmla="*/ 160576 h 986"/>
              <a:gd name="T24" fmla="*/ 912645 w 2109"/>
              <a:gd name="T25" fmla="*/ 250843 h 986"/>
              <a:gd name="T26" fmla="*/ 808781 w 2109"/>
              <a:gd name="T27" fmla="*/ 314801 h 986"/>
              <a:gd name="T28" fmla="*/ 926644 w 2109"/>
              <a:gd name="T29" fmla="*/ 415047 h 986"/>
              <a:gd name="T30" fmla="*/ 731109 w 2109"/>
              <a:gd name="T31" fmla="*/ 371048 h 986"/>
              <a:gd name="T32" fmla="*/ 605118 w 2109"/>
              <a:gd name="T33" fmla="*/ 441356 h 986"/>
              <a:gd name="T34" fmla="*/ 658856 w 2109"/>
              <a:gd name="T35" fmla="*/ 403253 h 986"/>
              <a:gd name="T36" fmla="*/ 694983 w 2109"/>
              <a:gd name="T37" fmla="*/ 202761 h 986"/>
              <a:gd name="T38" fmla="*/ 477321 w 2109"/>
              <a:gd name="T39" fmla="*/ 170555 h 986"/>
              <a:gd name="T40" fmla="*/ 834973 w 2109"/>
              <a:gd name="T41" fmla="*/ 118391 h 986"/>
              <a:gd name="T42" fmla="*/ 537381 w 2109"/>
              <a:gd name="T43" fmla="*/ 86185 h 986"/>
              <a:gd name="T44" fmla="*/ 834973 w 2109"/>
              <a:gd name="T45" fmla="*/ 34020 h 986"/>
              <a:gd name="T46" fmla="*/ 529253 w 2109"/>
              <a:gd name="T47" fmla="*/ 2268 h 986"/>
              <a:gd name="T48" fmla="*/ 872454 w 2109"/>
              <a:gd name="T49" fmla="*/ 170555 h 986"/>
              <a:gd name="T50" fmla="*/ 948771 w 2109"/>
              <a:gd name="T51" fmla="*/ 202761 h 986"/>
              <a:gd name="T52" fmla="*/ 731109 w 2109"/>
              <a:gd name="T53" fmla="*/ 218637 h 986"/>
              <a:gd name="T54" fmla="*/ 886453 w 2109"/>
              <a:gd name="T55" fmla="*/ 218637 h 986"/>
              <a:gd name="T56" fmla="*/ 675113 w 2109"/>
              <a:gd name="T57" fmla="*/ 293028 h 986"/>
              <a:gd name="T58" fmla="*/ 485449 w 2109"/>
              <a:gd name="T59" fmla="*/ 403253 h 986"/>
              <a:gd name="T60" fmla="*/ 537381 w 2109"/>
              <a:gd name="T61" fmla="*/ 214554 h 986"/>
              <a:gd name="T62" fmla="*/ 631310 w 2109"/>
              <a:gd name="T63" fmla="*/ 276698 h 986"/>
              <a:gd name="T64" fmla="*/ 549122 w 2109"/>
              <a:gd name="T65" fmla="*/ 266719 h 986"/>
              <a:gd name="T66" fmla="*/ 537381 w 2109"/>
              <a:gd name="T67" fmla="*/ 214554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chemeClr val="accent2"/>
          </a:solidFill>
          <a:ln>
            <a:noFill/>
          </a:ln>
          <a:extLst/>
        </p:spPr>
        <p:txBody>
          <a:bodyPr/>
          <a:lstStyle/>
          <a:p>
            <a:endParaRPr lang="zh-CN" altLang="en-US">
              <a:solidFill>
                <a:schemeClr val="accent1"/>
              </a:solidFill>
            </a:endParaRPr>
          </a:p>
        </p:txBody>
      </p:sp>
      <p:grpSp>
        <p:nvGrpSpPr>
          <p:cNvPr id="23" name="组合 22"/>
          <p:cNvGrpSpPr/>
          <p:nvPr/>
        </p:nvGrpSpPr>
        <p:grpSpPr>
          <a:xfrm>
            <a:off x="3163797" y="1879521"/>
            <a:ext cx="686658" cy="592325"/>
            <a:chOff x="760435" y="1556792"/>
            <a:chExt cx="686658" cy="592325"/>
          </a:xfrm>
        </p:grpSpPr>
        <p:sp>
          <p:nvSpPr>
            <p:cNvPr id="24" name="Oval 41"/>
            <p:cNvSpPr>
              <a:spLocks noChangeArrowheads="1"/>
            </p:cNvSpPr>
            <p:nvPr/>
          </p:nvSpPr>
          <p:spPr bwMode="auto">
            <a:xfrm>
              <a:off x="773846" y="1557957"/>
              <a:ext cx="591160" cy="591160"/>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TextBox 103"/>
            <p:cNvSpPr txBox="1"/>
            <p:nvPr/>
          </p:nvSpPr>
          <p:spPr>
            <a:xfrm>
              <a:off x="760435" y="1556792"/>
              <a:ext cx="686658" cy="584775"/>
            </a:xfrm>
            <a:prstGeom prst="rect">
              <a:avLst/>
            </a:prstGeom>
            <a:noFill/>
          </p:spPr>
          <p:txBody>
            <a:bodyPr wrap="square" rtlCol="0">
              <a:spAutoFit/>
            </a:bodyPr>
            <a:lstStyle/>
            <a:p>
              <a:pPr algn="ctr"/>
              <a:r>
                <a:rPr lang="en-US" altLang="zh-CN" sz="3200" b="1" dirty="0">
                  <a:solidFill>
                    <a:schemeClr val="accent2"/>
                  </a:solidFill>
                </a:rPr>
                <a:t>01</a:t>
              </a:r>
              <a:endParaRPr lang="zh-CN" altLang="en-US" sz="3200" b="1" dirty="0">
                <a:solidFill>
                  <a:schemeClr val="accent2"/>
                </a:solidFill>
              </a:endParaRPr>
            </a:p>
          </p:txBody>
        </p:sp>
      </p:grpSp>
      <p:cxnSp>
        <p:nvCxnSpPr>
          <p:cNvPr id="26" name="直接连接符 25"/>
          <p:cNvCxnSpPr/>
          <p:nvPr/>
        </p:nvCxnSpPr>
        <p:spPr bwMode="auto">
          <a:xfrm>
            <a:off x="3864482" y="1880686"/>
            <a:ext cx="0" cy="553779"/>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7" name="TextBox 105"/>
          <p:cNvSpPr txBox="1"/>
          <p:nvPr/>
        </p:nvSpPr>
        <p:spPr>
          <a:xfrm>
            <a:off x="4059328" y="2631093"/>
            <a:ext cx="3647152" cy="553998"/>
          </a:xfrm>
          <a:prstGeom prst="rect">
            <a:avLst/>
          </a:prstGeom>
          <a:noFill/>
        </p:spPr>
        <p:txBody>
          <a:bodyPr wrap="none" rtlCol="0">
            <a:spAutoFit/>
          </a:bodyPr>
          <a:lstStyle/>
          <a:p>
            <a:r>
              <a:rPr lang="zh-CN" altLang="en-US" sz="3000" dirty="0">
                <a:solidFill>
                  <a:schemeClr val="bg1"/>
                </a:solidFill>
                <a:latin typeface="+mn-ea"/>
              </a:rPr>
              <a:t>单击此处添加目录二</a:t>
            </a:r>
          </a:p>
        </p:txBody>
      </p:sp>
      <p:grpSp>
        <p:nvGrpSpPr>
          <p:cNvPr id="28" name="组合 27"/>
          <p:cNvGrpSpPr/>
          <p:nvPr/>
        </p:nvGrpSpPr>
        <p:grpSpPr>
          <a:xfrm>
            <a:off x="3310741" y="2630148"/>
            <a:ext cx="686658" cy="592325"/>
            <a:chOff x="760435" y="2307419"/>
            <a:chExt cx="686658" cy="592325"/>
          </a:xfrm>
        </p:grpSpPr>
        <p:sp>
          <p:nvSpPr>
            <p:cNvPr id="29" name="Oval 41"/>
            <p:cNvSpPr>
              <a:spLocks noChangeArrowheads="1"/>
            </p:cNvSpPr>
            <p:nvPr/>
          </p:nvSpPr>
          <p:spPr bwMode="auto">
            <a:xfrm>
              <a:off x="773846" y="2308584"/>
              <a:ext cx="591160" cy="591160"/>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TextBox 108"/>
            <p:cNvSpPr txBox="1"/>
            <p:nvPr/>
          </p:nvSpPr>
          <p:spPr>
            <a:xfrm>
              <a:off x="760435" y="2307419"/>
              <a:ext cx="686658" cy="584775"/>
            </a:xfrm>
            <a:prstGeom prst="rect">
              <a:avLst/>
            </a:prstGeom>
            <a:noFill/>
          </p:spPr>
          <p:txBody>
            <a:bodyPr wrap="square" rtlCol="0">
              <a:spAutoFit/>
            </a:bodyPr>
            <a:lstStyle/>
            <a:p>
              <a:pPr algn="ctr"/>
              <a:r>
                <a:rPr lang="en-US" altLang="zh-CN" sz="3200" b="1" dirty="0">
                  <a:solidFill>
                    <a:schemeClr val="accent2"/>
                  </a:solidFill>
                </a:rPr>
                <a:t>02</a:t>
              </a:r>
              <a:endParaRPr lang="zh-CN" altLang="en-US" sz="3200" b="1" dirty="0">
                <a:solidFill>
                  <a:schemeClr val="accent2"/>
                </a:solidFill>
              </a:endParaRPr>
            </a:p>
          </p:txBody>
        </p:sp>
      </p:grpSp>
      <p:cxnSp>
        <p:nvCxnSpPr>
          <p:cNvPr id="31" name="直接连接符 30"/>
          <p:cNvCxnSpPr/>
          <p:nvPr/>
        </p:nvCxnSpPr>
        <p:spPr bwMode="auto">
          <a:xfrm>
            <a:off x="4011426" y="2631313"/>
            <a:ext cx="0" cy="553779"/>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32" name="TextBox 110"/>
          <p:cNvSpPr txBox="1"/>
          <p:nvPr/>
        </p:nvSpPr>
        <p:spPr>
          <a:xfrm>
            <a:off x="4203344" y="3376373"/>
            <a:ext cx="3647152" cy="553998"/>
          </a:xfrm>
          <a:prstGeom prst="rect">
            <a:avLst/>
          </a:prstGeom>
          <a:noFill/>
        </p:spPr>
        <p:txBody>
          <a:bodyPr wrap="none" rtlCol="0">
            <a:spAutoFit/>
          </a:bodyPr>
          <a:lstStyle/>
          <a:p>
            <a:r>
              <a:rPr lang="zh-CN" altLang="en-US" sz="3000" dirty="0">
                <a:solidFill>
                  <a:schemeClr val="bg1"/>
                </a:solidFill>
                <a:latin typeface="+mn-ea"/>
              </a:rPr>
              <a:t>单击此处添加目录三</a:t>
            </a:r>
          </a:p>
        </p:txBody>
      </p:sp>
      <p:grpSp>
        <p:nvGrpSpPr>
          <p:cNvPr id="33" name="组合 32"/>
          <p:cNvGrpSpPr/>
          <p:nvPr/>
        </p:nvGrpSpPr>
        <p:grpSpPr>
          <a:xfrm>
            <a:off x="3454757" y="3375428"/>
            <a:ext cx="686658" cy="592325"/>
            <a:chOff x="760435" y="3052699"/>
            <a:chExt cx="686658" cy="592325"/>
          </a:xfrm>
        </p:grpSpPr>
        <p:sp>
          <p:nvSpPr>
            <p:cNvPr id="34" name="Oval 41"/>
            <p:cNvSpPr>
              <a:spLocks noChangeArrowheads="1"/>
            </p:cNvSpPr>
            <p:nvPr/>
          </p:nvSpPr>
          <p:spPr bwMode="auto">
            <a:xfrm>
              <a:off x="773846" y="3053864"/>
              <a:ext cx="591160" cy="591160"/>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TextBox 113"/>
            <p:cNvSpPr txBox="1"/>
            <p:nvPr/>
          </p:nvSpPr>
          <p:spPr>
            <a:xfrm>
              <a:off x="760435" y="3052699"/>
              <a:ext cx="686658" cy="584775"/>
            </a:xfrm>
            <a:prstGeom prst="rect">
              <a:avLst/>
            </a:prstGeom>
            <a:noFill/>
          </p:spPr>
          <p:txBody>
            <a:bodyPr wrap="square" rtlCol="0">
              <a:spAutoFit/>
            </a:bodyPr>
            <a:lstStyle/>
            <a:p>
              <a:pPr algn="ctr"/>
              <a:r>
                <a:rPr lang="en-US" altLang="zh-CN" sz="3200" b="1" dirty="0">
                  <a:solidFill>
                    <a:schemeClr val="accent2"/>
                  </a:solidFill>
                </a:rPr>
                <a:t>03</a:t>
              </a:r>
              <a:endParaRPr lang="zh-CN" altLang="en-US" sz="3200" b="1" dirty="0">
                <a:solidFill>
                  <a:schemeClr val="accent2"/>
                </a:solidFill>
              </a:endParaRPr>
            </a:p>
          </p:txBody>
        </p:sp>
      </p:grpSp>
      <p:cxnSp>
        <p:nvCxnSpPr>
          <p:cNvPr id="36" name="直接连接符 35"/>
          <p:cNvCxnSpPr/>
          <p:nvPr/>
        </p:nvCxnSpPr>
        <p:spPr bwMode="auto">
          <a:xfrm>
            <a:off x="4155442" y="3376593"/>
            <a:ext cx="0" cy="553779"/>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37" name="TextBox 115"/>
          <p:cNvSpPr txBox="1"/>
          <p:nvPr/>
        </p:nvSpPr>
        <p:spPr>
          <a:xfrm>
            <a:off x="4347360" y="4112714"/>
            <a:ext cx="3647152" cy="553998"/>
          </a:xfrm>
          <a:prstGeom prst="rect">
            <a:avLst/>
          </a:prstGeom>
          <a:noFill/>
        </p:spPr>
        <p:txBody>
          <a:bodyPr wrap="none" rtlCol="0">
            <a:spAutoFit/>
          </a:bodyPr>
          <a:lstStyle/>
          <a:p>
            <a:r>
              <a:rPr lang="zh-CN" altLang="en-US" sz="3000" dirty="0">
                <a:solidFill>
                  <a:schemeClr val="bg1"/>
                </a:solidFill>
                <a:latin typeface="+mn-ea"/>
              </a:rPr>
              <a:t>单击此处添加目录四</a:t>
            </a:r>
          </a:p>
        </p:txBody>
      </p:sp>
      <p:grpSp>
        <p:nvGrpSpPr>
          <p:cNvPr id="38" name="组合 37"/>
          <p:cNvGrpSpPr/>
          <p:nvPr/>
        </p:nvGrpSpPr>
        <p:grpSpPr>
          <a:xfrm>
            <a:off x="3598773" y="4111769"/>
            <a:ext cx="686658" cy="592325"/>
            <a:chOff x="760435" y="3789040"/>
            <a:chExt cx="686658" cy="592325"/>
          </a:xfrm>
        </p:grpSpPr>
        <p:sp>
          <p:nvSpPr>
            <p:cNvPr id="39" name="Oval 41"/>
            <p:cNvSpPr>
              <a:spLocks noChangeArrowheads="1"/>
            </p:cNvSpPr>
            <p:nvPr/>
          </p:nvSpPr>
          <p:spPr bwMode="auto">
            <a:xfrm>
              <a:off x="773846" y="3790205"/>
              <a:ext cx="591160" cy="591160"/>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TextBox 118"/>
            <p:cNvSpPr txBox="1"/>
            <p:nvPr/>
          </p:nvSpPr>
          <p:spPr>
            <a:xfrm>
              <a:off x="760435" y="3789040"/>
              <a:ext cx="686658" cy="584775"/>
            </a:xfrm>
            <a:prstGeom prst="rect">
              <a:avLst/>
            </a:prstGeom>
            <a:noFill/>
          </p:spPr>
          <p:txBody>
            <a:bodyPr wrap="square" rtlCol="0">
              <a:spAutoFit/>
            </a:bodyPr>
            <a:lstStyle/>
            <a:p>
              <a:pPr algn="ctr"/>
              <a:r>
                <a:rPr lang="en-US" altLang="zh-CN" sz="3200" b="1" dirty="0">
                  <a:solidFill>
                    <a:schemeClr val="accent2"/>
                  </a:solidFill>
                </a:rPr>
                <a:t>04</a:t>
              </a:r>
              <a:endParaRPr lang="zh-CN" altLang="en-US" sz="3200" b="1" dirty="0">
                <a:solidFill>
                  <a:schemeClr val="accent2"/>
                </a:solidFill>
              </a:endParaRPr>
            </a:p>
          </p:txBody>
        </p:sp>
      </p:grpSp>
      <p:cxnSp>
        <p:nvCxnSpPr>
          <p:cNvPr id="41" name="直接连接符 40"/>
          <p:cNvCxnSpPr/>
          <p:nvPr/>
        </p:nvCxnSpPr>
        <p:spPr bwMode="auto">
          <a:xfrm>
            <a:off x="4299458" y="4112934"/>
            <a:ext cx="0" cy="553779"/>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42" name="TextBox 120"/>
          <p:cNvSpPr txBox="1"/>
          <p:nvPr/>
        </p:nvSpPr>
        <p:spPr>
          <a:xfrm>
            <a:off x="4491376" y="4863341"/>
            <a:ext cx="3647152" cy="553998"/>
          </a:xfrm>
          <a:prstGeom prst="rect">
            <a:avLst/>
          </a:prstGeom>
          <a:noFill/>
        </p:spPr>
        <p:txBody>
          <a:bodyPr wrap="none" rtlCol="0">
            <a:spAutoFit/>
          </a:bodyPr>
          <a:lstStyle/>
          <a:p>
            <a:r>
              <a:rPr lang="zh-CN" altLang="en-US" sz="3000" dirty="0">
                <a:solidFill>
                  <a:schemeClr val="bg1"/>
                </a:solidFill>
                <a:latin typeface="+mn-ea"/>
              </a:rPr>
              <a:t>单击此处添加目录五</a:t>
            </a:r>
          </a:p>
        </p:txBody>
      </p:sp>
      <p:grpSp>
        <p:nvGrpSpPr>
          <p:cNvPr id="43" name="组合 42"/>
          <p:cNvGrpSpPr/>
          <p:nvPr/>
        </p:nvGrpSpPr>
        <p:grpSpPr>
          <a:xfrm>
            <a:off x="3742789" y="4862396"/>
            <a:ext cx="686658" cy="592325"/>
            <a:chOff x="760435" y="4539667"/>
            <a:chExt cx="686658" cy="592325"/>
          </a:xfrm>
        </p:grpSpPr>
        <p:sp>
          <p:nvSpPr>
            <p:cNvPr id="44" name="Oval 41"/>
            <p:cNvSpPr>
              <a:spLocks noChangeArrowheads="1"/>
            </p:cNvSpPr>
            <p:nvPr/>
          </p:nvSpPr>
          <p:spPr bwMode="auto">
            <a:xfrm>
              <a:off x="773846" y="4540832"/>
              <a:ext cx="591160" cy="591160"/>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TextBox 123"/>
            <p:cNvSpPr txBox="1"/>
            <p:nvPr/>
          </p:nvSpPr>
          <p:spPr>
            <a:xfrm>
              <a:off x="760435" y="4539667"/>
              <a:ext cx="686658" cy="584775"/>
            </a:xfrm>
            <a:prstGeom prst="rect">
              <a:avLst/>
            </a:prstGeom>
            <a:noFill/>
          </p:spPr>
          <p:txBody>
            <a:bodyPr wrap="square" rtlCol="0">
              <a:spAutoFit/>
            </a:bodyPr>
            <a:lstStyle/>
            <a:p>
              <a:pPr algn="ctr"/>
              <a:r>
                <a:rPr lang="en-US" altLang="zh-CN" sz="3200" b="1" dirty="0">
                  <a:solidFill>
                    <a:schemeClr val="accent2"/>
                  </a:solidFill>
                </a:rPr>
                <a:t>05</a:t>
              </a:r>
              <a:endParaRPr lang="zh-CN" altLang="en-US" sz="3200" b="1" dirty="0">
                <a:solidFill>
                  <a:schemeClr val="accent2"/>
                </a:solidFill>
              </a:endParaRPr>
            </a:p>
          </p:txBody>
        </p:sp>
      </p:grpSp>
      <p:cxnSp>
        <p:nvCxnSpPr>
          <p:cNvPr id="46" name="直接连接符 45"/>
          <p:cNvCxnSpPr/>
          <p:nvPr/>
        </p:nvCxnSpPr>
        <p:spPr bwMode="auto">
          <a:xfrm>
            <a:off x="4443474" y="4863561"/>
            <a:ext cx="0" cy="553779"/>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pic>
        <p:nvPicPr>
          <p:cNvPr id="52" name="图片 5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94" y="5644136"/>
            <a:ext cx="12196763" cy="1213865"/>
          </a:xfrm>
          <a:prstGeom prst="rect">
            <a:avLst/>
          </a:prstGeom>
        </p:spPr>
      </p:pic>
      <p:pic>
        <p:nvPicPr>
          <p:cNvPr id="53" name="图片 52"/>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68696" y="1853537"/>
            <a:ext cx="3983874" cy="5004462"/>
          </a:xfrm>
          <a:prstGeom prst="rect">
            <a:avLst/>
          </a:prstGeom>
        </p:spPr>
      </p:pic>
    </p:spTree>
    <p:extLst>
      <p:ext uri="{BB962C8B-B14F-4D97-AF65-F5344CB8AC3E}">
        <p14:creationId xmlns:p14="http://schemas.microsoft.com/office/powerpoint/2010/main" xmlns="" val="1600190901"/>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31"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400" fill="hold"/>
                                        <p:tgtEl>
                                          <p:spTgt spid="20"/>
                                        </p:tgtEl>
                                        <p:attrNameLst>
                                          <p:attrName>ppt_w</p:attrName>
                                        </p:attrNameLst>
                                      </p:cBhvr>
                                      <p:tavLst>
                                        <p:tav tm="0">
                                          <p:val>
                                            <p:fltVal val="0"/>
                                          </p:val>
                                        </p:tav>
                                        <p:tav tm="100000">
                                          <p:val>
                                            <p:strVal val="#ppt_w"/>
                                          </p:val>
                                        </p:tav>
                                      </p:tavLst>
                                    </p:anim>
                                    <p:anim calcmode="lin" valueType="num">
                                      <p:cBhvr>
                                        <p:cTn id="19" dur="400" fill="hold"/>
                                        <p:tgtEl>
                                          <p:spTgt spid="20"/>
                                        </p:tgtEl>
                                        <p:attrNameLst>
                                          <p:attrName>ppt_h</p:attrName>
                                        </p:attrNameLst>
                                      </p:cBhvr>
                                      <p:tavLst>
                                        <p:tav tm="0">
                                          <p:val>
                                            <p:fltVal val="0"/>
                                          </p:val>
                                        </p:tav>
                                        <p:tav tm="100000">
                                          <p:val>
                                            <p:strVal val="#ppt_h"/>
                                          </p:val>
                                        </p:tav>
                                      </p:tavLst>
                                    </p:anim>
                                    <p:anim calcmode="lin" valueType="num">
                                      <p:cBhvr>
                                        <p:cTn id="20" dur="400" fill="hold"/>
                                        <p:tgtEl>
                                          <p:spTgt spid="20"/>
                                        </p:tgtEl>
                                        <p:attrNameLst>
                                          <p:attrName>style.rotation</p:attrName>
                                        </p:attrNameLst>
                                      </p:cBhvr>
                                      <p:tavLst>
                                        <p:tav tm="0">
                                          <p:val>
                                            <p:fltVal val="90"/>
                                          </p:val>
                                        </p:tav>
                                        <p:tav tm="100000">
                                          <p:val>
                                            <p:fltVal val="0"/>
                                          </p:val>
                                        </p:tav>
                                      </p:tavLst>
                                    </p:anim>
                                    <p:animEffect transition="in" filter="fade">
                                      <p:cBhvr>
                                        <p:cTn id="21" dur="400"/>
                                        <p:tgtEl>
                                          <p:spTgt spid="20"/>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left)">
                                      <p:cBhvr>
                                        <p:cTn id="28" dur="500"/>
                                        <p:tgtEl>
                                          <p:spTgt spid="21"/>
                                        </p:tgtEl>
                                      </p:cBhvr>
                                    </p:animEffect>
                                  </p:childTnLst>
                                </p:cTn>
                              </p:par>
                            </p:childTnLst>
                          </p:cTn>
                        </p:par>
                        <p:par>
                          <p:cTn id="29" fill="hold">
                            <p:stCondLst>
                              <p:cond delay="2400"/>
                            </p:stCondLst>
                            <p:childTnLst>
                              <p:par>
                                <p:cTn id="30" presetID="16" presetClass="entr" presetSubtype="21" fill="hold" nodeType="after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barn(inVertical)">
                                      <p:cBhvr>
                                        <p:cTn id="32" dur="500"/>
                                        <p:tgtEl>
                                          <p:spTgt spid="52"/>
                                        </p:tgtEl>
                                      </p:cBhvr>
                                    </p:animEffect>
                                  </p:childTnLst>
                                </p:cTn>
                              </p:par>
                            </p:childTnLst>
                          </p:cTn>
                        </p:par>
                        <p:par>
                          <p:cTn id="33" fill="hold">
                            <p:stCondLst>
                              <p:cond delay="2900"/>
                            </p:stCondLst>
                            <p:childTnLst>
                              <p:par>
                                <p:cTn id="34" presetID="42" presetClass="entr" presetSubtype="0"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600"/>
                                        <p:tgtEl>
                                          <p:spTgt spid="17"/>
                                        </p:tgtEl>
                                      </p:cBhvr>
                                    </p:animEffect>
                                    <p:anim calcmode="lin" valueType="num">
                                      <p:cBhvr>
                                        <p:cTn id="37" dur="600" fill="hold"/>
                                        <p:tgtEl>
                                          <p:spTgt spid="17"/>
                                        </p:tgtEl>
                                        <p:attrNameLst>
                                          <p:attrName>ppt_x</p:attrName>
                                        </p:attrNameLst>
                                      </p:cBhvr>
                                      <p:tavLst>
                                        <p:tav tm="0">
                                          <p:val>
                                            <p:strVal val="#ppt_x"/>
                                          </p:val>
                                        </p:tav>
                                        <p:tav tm="100000">
                                          <p:val>
                                            <p:strVal val="#ppt_x"/>
                                          </p:val>
                                        </p:tav>
                                      </p:tavLst>
                                    </p:anim>
                                    <p:anim calcmode="lin" valueType="num">
                                      <p:cBhvr>
                                        <p:cTn id="38" dur="60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2" presetClass="entr" presetSubtype="2"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right)">
                                      <p:cBhvr>
                                        <p:cTn id="42" dur="500"/>
                                        <p:tgtEl>
                                          <p:spTgt spid="16"/>
                                        </p:tgtEl>
                                      </p:cBhvr>
                                    </p:animEffect>
                                  </p:childTnLst>
                                </p:cTn>
                              </p:par>
                            </p:childTnLst>
                          </p:cTn>
                        </p:par>
                        <p:par>
                          <p:cTn id="43" fill="hold">
                            <p:stCondLst>
                              <p:cond delay="4000"/>
                            </p:stCondLst>
                            <p:childTnLst>
                              <p:par>
                                <p:cTn id="44" presetID="52" presetClass="entr" presetSubtype="0"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Scale>
                                      <p:cBhvr>
                                        <p:cTn id="46"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23"/>
                                        </p:tgtEl>
                                        <p:attrNameLst>
                                          <p:attrName>ppt_x</p:attrName>
                                          <p:attrName>ppt_y</p:attrName>
                                        </p:attrNameLst>
                                      </p:cBhvr>
                                    </p:animMotion>
                                    <p:animEffect transition="in" filter="fade">
                                      <p:cBhvr>
                                        <p:cTn id="48" dur="1000"/>
                                        <p:tgtEl>
                                          <p:spTgt spid="23"/>
                                        </p:tgtEl>
                                      </p:cBhvr>
                                    </p:animEffect>
                                  </p:childTnLst>
                                </p:cTn>
                              </p:par>
                              <p:par>
                                <p:cTn id="49" presetID="52" presetClass="entr" presetSubtype="0" fill="hold" nodeType="withEffect">
                                  <p:stCondLst>
                                    <p:cond delay="100"/>
                                  </p:stCondLst>
                                  <p:childTnLst>
                                    <p:set>
                                      <p:cBhvr>
                                        <p:cTn id="50" dur="1" fill="hold">
                                          <p:stCondLst>
                                            <p:cond delay="0"/>
                                          </p:stCondLst>
                                        </p:cTn>
                                        <p:tgtEl>
                                          <p:spTgt spid="28"/>
                                        </p:tgtEl>
                                        <p:attrNameLst>
                                          <p:attrName>style.visibility</p:attrName>
                                        </p:attrNameLst>
                                      </p:cBhvr>
                                      <p:to>
                                        <p:strVal val="visible"/>
                                      </p:to>
                                    </p:set>
                                    <p:animScale>
                                      <p:cBhvr>
                                        <p:cTn id="51"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8"/>
                                        </p:tgtEl>
                                        <p:attrNameLst>
                                          <p:attrName>ppt_x</p:attrName>
                                          <p:attrName>ppt_y</p:attrName>
                                        </p:attrNameLst>
                                      </p:cBhvr>
                                    </p:animMotion>
                                    <p:animEffect transition="in" filter="fade">
                                      <p:cBhvr>
                                        <p:cTn id="53" dur="1000"/>
                                        <p:tgtEl>
                                          <p:spTgt spid="28"/>
                                        </p:tgtEl>
                                      </p:cBhvr>
                                    </p:animEffect>
                                  </p:childTnLst>
                                </p:cTn>
                              </p:par>
                              <p:par>
                                <p:cTn id="54" presetID="52" presetClass="entr" presetSubtype="0" fill="hold" nodeType="withEffect">
                                  <p:stCondLst>
                                    <p:cond delay="200"/>
                                  </p:stCondLst>
                                  <p:childTnLst>
                                    <p:set>
                                      <p:cBhvr>
                                        <p:cTn id="55" dur="1" fill="hold">
                                          <p:stCondLst>
                                            <p:cond delay="0"/>
                                          </p:stCondLst>
                                        </p:cTn>
                                        <p:tgtEl>
                                          <p:spTgt spid="33"/>
                                        </p:tgtEl>
                                        <p:attrNameLst>
                                          <p:attrName>style.visibility</p:attrName>
                                        </p:attrNameLst>
                                      </p:cBhvr>
                                      <p:to>
                                        <p:strVal val="visible"/>
                                      </p:to>
                                    </p:set>
                                    <p:animScale>
                                      <p:cBhvr>
                                        <p:cTn id="56"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33"/>
                                        </p:tgtEl>
                                        <p:attrNameLst>
                                          <p:attrName>ppt_x</p:attrName>
                                          <p:attrName>ppt_y</p:attrName>
                                        </p:attrNameLst>
                                      </p:cBhvr>
                                    </p:animMotion>
                                    <p:animEffect transition="in" filter="fade">
                                      <p:cBhvr>
                                        <p:cTn id="58" dur="1000"/>
                                        <p:tgtEl>
                                          <p:spTgt spid="33"/>
                                        </p:tgtEl>
                                      </p:cBhvr>
                                    </p:animEffect>
                                  </p:childTnLst>
                                </p:cTn>
                              </p:par>
                              <p:par>
                                <p:cTn id="59" presetID="52" presetClass="entr" presetSubtype="0" fill="hold" nodeType="withEffect">
                                  <p:stCondLst>
                                    <p:cond delay="300"/>
                                  </p:stCondLst>
                                  <p:childTnLst>
                                    <p:set>
                                      <p:cBhvr>
                                        <p:cTn id="60" dur="1" fill="hold">
                                          <p:stCondLst>
                                            <p:cond delay="0"/>
                                          </p:stCondLst>
                                        </p:cTn>
                                        <p:tgtEl>
                                          <p:spTgt spid="38"/>
                                        </p:tgtEl>
                                        <p:attrNameLst>
                                          <p:attrName>style.visibility</p:attrName>
                                        </p:attrNameLst>
                                      </p:cBhvr>
                                      <p:to>
                                        <p:strVal val="visible"/>
                                      </p:to>
                                    </p:set>
                                    <p:animScale>
                                      <p:cBhvr>
                                        <p:cTn id="61"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38"/>
                                        </p:tgtEl>
                                        <p:attrNameLst>
                                          <p:attrName>ppt_x</p:attrName>
                                          <p:attrName>ppt_y</p:attrName>
                                        </p:attrNameLst>
                                      </p:cBhvr>
                                    </p:animMotion>
                                    <p:animEffect transition="in" filter="fade">
                                      <p:cBhvr>
                                        <p:cTn id="63" dur="1000"/>
                                        <p:tgtEl>
                                          <p:spTgt spid="38"/>
                                        </p:tgtEl>
                                      </p:cBhvr>
                                    </p:animEffect>
                                  </p:childTnLst>
                                </p:cTn>
                              </p:par>
                              <p:par>
                                <p:cTn id="64" presetID="52" presetClass="entr" presetSubtype="0" fill="hold" nodeType="withEffect">
                                  <p:stCondLst>
                                    <p:cond delay="400"/>
                                  </p:stCondLst>
                                  <p:childTnLst>
                                    <p:set>
                                      <p:cBhvr>
                                        <p:cTn id="65" dur="1" fill="hold">
                                          <p:stCondLst>
                                            <p:cond delay="0"/>
                                          </p:stCondLst>
                                        </p:cTn>
                                        <p:tgtEl>
                                          <p:spTgt spid="43"/>
                                        </p:tgtEl>
                                        <p:attrNameLst>
                                          <p:attrName>style.visibility</p:attrName>
                                        </p:attrNameLst>
                                      </p:cBhvr>
                                      <p:to>
                                        <p:strVal val="visible"/>
                                      </p:to>
                                    </p:set>
                                    <p:animScale>
                                      <p:cBhvr>
                                        <p:cTn id="66"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43"/>
                                        </p:tgtEl>
                                        <p:attrNameLst>
                                          <p:attrName>ppt_x</p:attrName>
                                          <p:attrName>ppt_y</p:attrName>
                                        </p:attrNameLst>
                                      </p:cBhvr>
                                    </p:animMotion>
                                    <p:animEffect transition="in" filter="fade">
                                      <p:cBhvr>
                                        <p:cTn id="68" dur="1000"/>
                                        <p:tgtEl>
                                          <p:spTgt spid="43"/>
                                        </p:tgtEl>
                                      </p:cBhvr>
                                    </p:animEffect>
                                  </p:childTnLst>
                                </p:cTn>
                              </p:par>
                            </p:childTnLst>
                          </p:cTn>
                        </p:par>
                        <p:par>
                          <p:cTn id="69" fill="hold">
                            <p:stCondLst>
                              <p:cond delay="5400"/>
                            </p:stCondLst>
                            <p:childTnLst>
                              <p:par>
                                <p:cTn id="70" presetID="31" presetClass="entr" presetSubtype="0" fill="hold"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p:cTn id="72" dur="400" fill="hold"/>
                                        <p:tgtEl>
                                          <p:spTgt spid="26"/>
                                        </p:tgtEl>
                                        <p:attrNameLst>
                                          <p:attrName>ppt_w</p:attrName>
                                        </p:attrNameLst>
                                      </p:cBhvr>
                                      <p:tavLst>
                                        <p:tav tm="0">
                                          <p:val>
                                            <p:fltVal val="0"/>
                                          </p:val>
                                        </p:tav>
                                        <p:tav tm="100000">
                                          <p:val>
                                            <p:strVal val="#ppt_w"/>
                                          </p:val>
                                        </p:tav>
                                      </p:tavLst>
                                    </p:anim>
                                    <p:anim calcmode="lin" valueType="num">
                                      <p:cBhvr>
                                        <p:cTn id="73" dur="400" fill="hold"/>
                                        <p:tgtEl>
                                          <p:spTgt spid="26"/>
                                        </p:tgtEl>
                                        <p:attrNameLst>
                                          <p:attrName>ppt_h</p:attrName>
                                        </p:attrNameLst>
                                      </p:cBhvr>
                                      <p:tavLst>
                                        <p:tav tm="0">
                                          <p:val>
                                            <p:fltVal val="0"/>
                                          </p:val>
                                        </p:tav>
                                        <p:tav tm="100000">
                                          <p:val>
                                            <p:strVal val="#ppt_h"/>
                                          </p:val>
                                        </p:tav>
                                      </p:tavLst>
                                    </p:anim>
                                    <p:anim calcmode="lin" valueType="num">
                                      <p:cBhvr>
                                        <p:cTn id="74" dur="400" fill="hold"/>
                                        <p:tgtEl>
                                          <p:spTgt spid="26"/>
                                        </p:tgtEl>
                                        <p:attrNameLst>
                                          <p:attrName>style.rotation</p:attrName>
                                        </p:attrNameLst>
                                      </p:cBhvr>
                                      <p:tavLst>
                                        <p:tav tm="0">
                                          <p:val>
                                            <p:fltVal val="90"/>
                                          </p:val>
                                        </p:tav>
                                        <p:tav tm="100000">
                                          <p:val>
                                            <p:fltVal val="0"/>
                                          </p:val>
                                        </p:tav>
                                      </p:tavLst>
                                    </p:anim>
                                    <p:animEffect transition="in" filter="fade">
                                      <p:cBhvr>
                                        <p:cTn id="75" dur="400"/>
                                        <p:tgtEl>
                                          <p:spTgt spid="26"/>
                                        </p:tgtEl>
                                      </p:cBhvr>
                                    </p:animEffect>
                                  </p:childTnLst>
                                </p:cTn>
                              </p:par>
                              <p:par>
                                <p:cTn id="76" presetID="8" presetClass="emph" presetSubtype="0" fill="hold" nodeType="withEffect">
                                  <p:stCondLst>
                                    <p:cond delay="0"/>
                                  </p:stCondLst>
                                  <p:childTnLst>
                                    <p:animRot by="21600000">
                                      <p:cBhvr>
                                        <p:cTn id="77" dur="400" fill="hold"/>
                                        <p:tgtEl>
                                          <p:spTgt spid="26"/>
                                        </p:tgtEl>
                                        <p:attrNameLst>
                                          <p:attrName>r</p:attrName>
                                        </p:attrNameLst>
                                      </p:cBhvr>
                                    </p:animRot>
                                  </p:childTnLst>
                                </p:cTn>
                              </p:par>
                            </p:childTnLst>
                          </p:cTn>
                        </p:par>
                        <p:par>
                          <p:cTn id="78" fill="hold">
                            <p:stCondLst>
                              <p:cond delay="5800"/>
                            </p:stCondLst>
                            <p:childTnLst>
                              <p:par>
                                <p:cTn id="79" presetID="22" presetClass="entr" presetSubtype="8" fill="hold" grpId="0" nodeType="after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wipe(left)">
                                      <p:cBhvr>
                                        <p:cTn id="81" dur="500"/>
                                        <p:tgtEl>
                                          <p:spTgt spid="18"/>
                                        </p:tgtEl>
                                      </p:cBhvr>
                                    </p:animEffect>
                                  </p:childTnLst>
                                </p:cTn>
                              </p:par>
                            </p:childTnLst>
                          </p:cTn>
                        </p:par>
                        <p:par>
                          <p:cTn id="82" fill="hold">
                            <p:stCondLst>
                              <p:cond delay="6300"/>
                            </p:stCondLst>
                            <p:childTnLst>
                              <p:par>
                                <p:cTn id="83" presetID="31" presetClass="entr" presetSubtype="0" fill="hold"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400" fill="hold"/>
                                        <p:tgtEl>
                                          <p:spTgt spid="31"/>
                                        </p:tgtEl>
                                        <p:attrNameLst>
                                          <p:attrName>ppt_w</p:attrName>
                                        </p:attrNameLst>
                                      </p:cBhvr>
                                      <p:tavLst>
                                        <p:tav tm="0">
                                          <p:val>
                                            <p:fltVal val="0"/>
                                          </p:val>
                                        </p:tav>
                                        <p:tav tm="100000">
                                          <p:val>
                                            <p:strVal val="#ppt_w"/>
                                          </p:val>
                                        </p:tav>
                                      </p:tavLst>
                                    </p:anim>
                                    <p:anim calcmode="lin" valueType="num">
                                      <p:cBhvr>
                                        <p:cTn id="86" dur="400" fill="hold"/>
                                        <p:tgtEl>
                                          <p:spTgt spid="31"/>
                                        </p:tgtEl>
                                        <p:attrNameLst>
                                          <p:attrName>ppt_h</p:attrName>
                                        </p:attrNameLst>
                                      </p:cBhvr>
                                      <p:tavLst>
                                        <p:tav tm="0">
                                          <p:val>
                                            <p:fltVal val="0"/>
                                          </p:val>
                                        </p:tav>
                                        <p:tav tm="100000">
                                          <p:val>
                                            <p:strVal val="#ppt_h"/>
                                          </p:val>
                                        </p:tav>
                                      </p:tavLst>
                                    </p:anim>
                                    <p:anim calcmode="lin" valueType="num">
                                      <p:cBhvr>
                                        <p:cTn id="87" dur="400" fill="hold"/>
                                        <p:tgtEl>
                                          <p:spTgt spid="31"/>
                                        </p:tgtEl>
                                        <p:attrNameLst>
                                          <p:attrName>style.rotation</p:attrName>
                                        </p:attrNameLst>
                                      </p:cBhvr>
                                      <p:tavLst>
                                        <p:tav tm="0">
                                          <p:val>
                                            <p:fltVal val="90"/>
                                          </p:val>
                                        </p:tav>
                                        <p:tav tm="100000">
                                          <p:val>
                                            <p:fltVal val="0"/>
                                          </p:val>
                                        </p:tav>
                                      </p:tavLst>
                                    </p:anim>
                                    <p:animEffect transition="in" filter="fade">
                                      <p:cBhvr>
                                        <p:cTn id="88" dur="400"/>
                                        <p:tgtEl>
                                          <p:spTgt spid="31"/>
                                        </p:tgtEl>
                                      </p:cBhvr>
                                    </p:animEffect>
                                  </p:childTnLst>
                                </p:cTn>
                              </p:par>
                              <p:par>
                                <p:cTn id="89" presetID="8" presetClass="emph" presetSubtype="0" fill="hold" nodeType="withEffect">
                                  <p:stCondLst>
                                    <p:cond delay="0"/>
                                  </p:stCondLst>
                                  <p:childTnLst>
                                    <p:animRot by="21600000">
                                      <p:cBhvr>
                                        <p:cTn id="90" dur="400" fill="hold"/>
                                        <p:tgtEl>
                                          <p:spTgt spid="31"/>
                                        </p:tgtEl>
                                        <p:attrNameLst>
                                          <p:attrName>r</p:attrName>
                                        </p:attrNameLst>
                                      </p:cBhvr>
                                    </p:animRot>
                                  </p:childTnLst>
                                </p:cTn>
                              </p:par>
                            </p:childTnLst>
                          </p:cTn>
                        </p:par>
                        <p:par>
                          <p:cTn id="91" fill="hold">
                            <p:stCondLst>
                              <p:cond delay="6700"/>
                            </p:stCondLst>
                            <p:childTnLst>
                              <p:par>
                                <p:cTn id="92" presetID="22" presetClass="entr" presetSubtype="8" fill="hold" grpId="0" nodeType="after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wipe(left)">
                                      <p:cBhvr>
                                        <p:cTn id="94" dur="500"/>
                                        <p:tgtEl>
                                          <p:spTgt spid="27"/>
                                        </p:tgtEl>
                                      </p:cBhvr>
                                    </p:animEffect>
                                  </p:childTnLst>
                                </p:cTn>
                              </p:par>
                            </p:childTnLst>
                          </p:cTn>
                        </p:par>
                        <p:par>
                          <p:cTn id="95" fill="hold">
                            <p:stCondLst>
                              <p:cond delay="7200"/>
                            </p:stCondLst>
                            <p:childTnLst>
                              <p:par>
                                <p:cTn id="96" presetID="31" presetClass="entr" presetSubtype="0" fill="hold" nodeType="afterEffect">
                                  <p:stCondLst>
                                    <p:cond delay="0"/>
                                  </p:stCondLst>
                                  <p:childTnLst>
                                    <p:set>
                                      <p:cBhvr>
                                        <p:cTn id="97" dur="1" fill="hold">
                                          <p:stCondLst>
                                            <p:cond delay="0"/>
                                          </p:stCondLst>
                                        </p:cTn>
                                        <p:tgtEl>
                                          <p:spTgt spid="36"/>
                                        </p:tgtEl>
                                        <p:attrNameLst>
                                          <p:attrName>style.visibility</p:attrName>
                                        </p:attrNameLst>
                                      </p:cBhvr>
                                      <p:to>
                                        <p:strVal val="visible"/>
                                      </p:to>
                                    </p:set>
                                    <p:anim calcmode="lin" valueType="num">
                                      <p:cBhvr>
                                        <p:cTn id="98" dur="400" fill="hold"/>
                                        <p:tgtEl>
                                          <p:spTgt spid="36"/>
                                        </p:tgtEl>
                                        <p:attrNameLst>
                                          <p:attrName>ppt_w</p:attrName>
                                        </p:attrNameLst>
                                      </p:cBhvr>
                                      <p:tavLst>
                                        <p:tav tm="0">
                                          <p:val>
                                            <p:fltVal val="0"/>
                                          </p:val>
                                        </p:tav>
                                        <p:tav tm="100000">
                                          <p:val>
                                            <p:strVal val="#ppt_w"/>
                                          </p:val>
                                        </p:tav>
                                      </p:tavLst>
                                    </p:anim>
                                    <p:anim calcmode="lin" valueType="num">
                                      <p:cBhvr>
                                        <p:cTn id="99" dur="400" fill="hold"/>
                                        <p:tgtEl>
                                          <p:spTgt spid="36"/>
                                        </p:tgtEl>
                                        <p:attrNameLst>
                                          <p:attrName>ppt_h</p:attrName>
                                        </p:attrNameLst>
                                      </p:cBhvr>
                                      <p:tavLst>
                                        <p:tav tm="0">
                                          <p:val>
                                            <p:fltVal val="0"/>
                                          </p:val>
                                        </p:tav>
                                        <p:tav tm="100000">
                                          <p:val>
                                            <p:strVal val="#ppt_h"/>
                                          </p:val>
                                        </p:tav>
                                      </p:tavLst>
                                    </p:anim>
                                    <p:anim calcmode="lin" valueType="num">
                                      <p:cBhvr>
                                        <p:cTn id="100" dur="400" fill="hold"/>
                                        <p:tgtEl>
                                          <p:spTgt spid="36"/>
                                        </p:tgtEl>
                                        <p:attrNameLst>
                                          <p:attrName>style.rotation</p:attrName>
                                        </p:attrNameLst>
                                      </p:cBhvr>
                                      <p:tavLst>
                                        <p:tav tm="0">
                                          <p:val>
                                            <p:fltVal val="90"/>
                                          </p:val>
                                        </p:tav>
                                        <p:tav tm="100000">
                                          <p:val>
                                            <p:fltVal val="0"/>
                                          </p:val>
                                        </p:tav>
                                      </p:tavLst>
                                    </p:anim>
                                    <p:animEffect transition="in" filter="fade">
                                      <p:cBhvr>
                                        <p:cTn id="101" dur="400"/>
                                        <p:tgtEl>
                                          <p:spTgt spid="36"/>
                                        </p:tgtEl>
                                      </p:cBhvr>
                                    </p:animEffect>
                                  </p:childTnLst>
                                </p:cTn>
                              </p:par>
                              <p:par>
                                <p:cTn id="102" presetID="8" presetClass="emph" presetSubtype="0" fill="hold" nodeType="withEffect">
                                  <p:stCondLst>
                                    <p:cond delay="0"/>
                                  </p:stCondLst>
                                  <p:childTnLst>
                                    <p:animRot by="21600000">
                                      <p:cBhvr>
                                        <p:cTn id="103" dur="400" fill="hold"/>
                                        <p:tgtEl>
                                          <p:spTgt spid="36"/>
                                        </p:tgtEl>
                                        <p:attrNameLst>
                                          <p:attrName>r</p:attrName>
                                        </p:attrNameLst>
                                      </p:cBhvr>
                                    </p:animRot>
                                  </p:childTnLst>
                                </p:cTn>
                              </p:par>
                            </p:childTnLst>
                          </p:cTn>
                        </p:par>
                        <p:par>
                          <p:cTn id="104" fill="hold">
                            <p:stCondLst>
                              <p:cond delay="7600"/>
                            </p:stCondLst>
                            <p:childTnLst>
                              <p:par>
                                <p:cTn id="105" presetID="22" presetClass="entr" presetSubtype="8" fill="hold" grpId="0" nodeType="afterEffect">
                                  <p:stCondLst>
                                    <p:cond delay="0"/>
                                  </p:stCondLst>
                                  <p:childTnLst>
                                    <p:set>
                                      <p:cBhvr>
                                        <p:cTn id="106" dur="1" fill="hold">
                                          <p:stCondLst>
                                            <p:cond delay="0"/>
                                          </p:stCondLst>
                                        </p:cTn>
                                        <p:tgtEl>
                                          <p:spTgt spid="32"/>
                                        </p:tgtEl>
                                        <p:attrNameLst>
                                          <p:attrName>style.visibility</p:attrName>
                                        </p:attrNameLst>
                                      </p:cBhvr>
                                      <p:to>
                                        <p:strVal val="visible"/>
                                      </p:to>
                                    </p:set>
                                    <p:animEffect transition="in" filter="wipe(left)">
                                      <p:cBhvr>
                                        <p:cTn id="107" dur="500"/>
                                        <p:tgtEl>
                                          <p:spTgt spid="32"/>
                                        </p:tgtEl>
                                      </p:cBhvr>
                                    </p:animEffect>
                                  </p:childTnLst>
                                </p:cTn>
                              </p:par>
                            </p:childTnLst>
                          </p:cTn>
                        </p:par>
                        <p:par>
                          <p:cTn id="108" fill="hold">
                            <p:stCondLst>
                              <p:cond delay="8100"/>
                            </p:stCondLst>
                            <p:childTnLst>
                              <p:par>
                                <p:cTn id="109" presetID="31" presetClass="entr" presetSubtype="0" fill="hold" nodeType="afterEffect">
                                  <p:stCondLst>
                                    <p:cond delay="0"/>
                                  </p:stCondLst>
                                  <p:childTnLst>
                                    <p:set>
                                      <p:cBhvr>
                                        <p:cTn id="110" dur="1" fill="hold">
                                          <p:stCondLst>
                                            <p:cond delay="0"/>
                                          </p:stCondLst>
                                        </p:cTn>
                                        <p:tgtEl>
                                          <p:spTgt spid="41"/>
                                        </p:tgtEl>
                                        <p:attrNameLst>
                                          <p:attrName>style.visibility</p:attrName>
                                        </p:attrNameLst>
                                      </p:cBhvr>
                                      <p:to>
                                        <p:strVal val="visible"/>
                                      </p:to>
                                    </p:set>
                                    <p:anim calcmode="lin" valueType="num">
                                      <p:cBhvr>
                                        <p:cTn id="111" dur="400" fill="hold"/>
                                        <p:tgtEl>
                                          <p:spTgt spid="41"/>
                                        </p:tgtEl>
                                        <p:attrNameLst>
                                          <p:attrName>ppt_w</p:attrName>
                                        </p:attrNameLst>
                                      </p:cBhvr>
                                      <p:tavLst>
                                        <p:tav tm="0">
                                          <p:val>
                                            <p:fltVal val="0"/>
                                          </p:val>
                                        </p:tav>
                                        <p:tav tm="100000">
                                          <p:val>
                                            <p:strVal val="#ppt_w"/>
                                          </p:val>
                                        </p:tav>
                                      </p:tavLst>
                                    </p:anim>
                                    <p:anim calcmode="lin" valueType="num">
                                      <p:cBhvr>
                                        <p:cTn id="112" dur="400" fill="hold"/>
                                        <p:tgtEl>
                                          <p:spTgt spid="41"/>
                                        </p:tgtEl>
                                        <p:attrNameLst>
                                          <p:attrName>ppt_h</p:attrName>
                                        </p:attrNameLst>
                                      </p:cBhvr>
                                      <p:tavLst>
                                        <p:tav tm="0">
                                          <p:val>
                                            <p:fltVal val="0"/>
                                          </p:val>
                                        </p:tav>
                                        <p:tav tm="100000">
                                          <p:val>
                                            <p:strVal val="#ppt_h"/>
                                          </p:val>
                                        </p:tav>
                                      </p:tavLst>
                                    </p:anim>
                                    <p:anim calcmode="lin" valueType="num">
                                      <p:cBhvr>
                                        <p:cTn id="113" dur="400" fill="hold"/>
                                        <p:tgtEl>
                                          <p:spTgt spid="41"/>
                                        </p:tgtEl>
                                        <p:attrNameLst>
                                          <p:attrName>style.rotation</p:attrName>
                                        </p:attrNameLst>
                                      </p:cBhvr>
                                      <p:tavLst>
                                        <p:tav tm="0">
                                          <p:val>
                                            <p:fltVal val="90"/>
                                          </p:val>
                                        </p:tav>
                                        <p:tav tm="100000">
                                          <p:val>
                                            <p:fltVal val="0"/>
                                          </p:val>
                                        </p:tav>
                                      </p:tavLst>
                                    </p:anim>
                                    <p:animEffect transition="in" filter="fade">
                                      <p:cBhvr>
                                        <p:cTn id="114" dur="400"/>
                                        <p:tgtEl>
                                          <p:spTgt spid="41"/>
                                        </p:tgtEl>
                                      </p:cBhvr>
                                    </p:animEffect>
                                  </p:childTnLst>
                                </p:cTn>
                              </p:par>
                              <p:par>
                                <p:cTn id="115" presetID="8" presetClass="emph" presetSubtype="0" fill="hold" nodeType="withEffect">
                                  <p:stCondLst>
                                    <p:cond delay="0"/>
                                  </p:stCondLst>
                                  <p:childTnLst>
                                    <p:animRot by="21600000">
                                      <p:cBhvr>
                                        <p:cTn id="116" dur="400" fill="hold"/>
                                        <p:tgtEl>
                                          <p:spTgt spid="41"/>
                                        </p:tgtEl>
                                        <p:attrNameLst>
                                          <p:attrName>r</p:attrName>
                                        </p:attrNameLst>
                                      </p:cBhvr>
                                    </p:animRot>
                                  </p:childTnLst>
                                </p:cTn>
                              </p:par>
                            </p:childTnLst>
                          </p:cTn>
                        </p:par>
                        <p:par>
                          <p:cTn id="117" fill="hold">
                            <p:stCondLst>
                              <p:cond delay="8500"/>
                            </p:stCondLst>
                            <p:childTnLst>
                              <p:par>
                                <p:cTn id="118" presetID="22" presetClass="entr" presetSubtype="8" fill="hold" grpId="0" nodeType="afterEffect">
                                  <p:stCondLst>
                                    <p:cond delay="0"/>
                                  </p:stCondLst>
                                  <p:childTnLst>
                                    <p:set>
                                      <p:cBhvr>
                                        <p:cTn id="119" dur="1" fill="hold">
                                          <p:stCondLst>
                                            <p:cond delay="0"/>
                                          </p:stCondLst>
                                        </p:cTn>
                                        <p:tgtEl>
                                          <p:spTgt spid="37"/>
                                        </p:tgtEl>
                                        <p:attrNameLst>
                                          <p:attrName>style.visibility</p:attrName>
                                        </p:attrNameLst>
                                      </p:cBhvr>
                                      <p:to>
                                        <p:strVal val="visible"/>
                                      </p:to>
                                    </p:set>
                                    <p:animEffect transition="in" filter="wipe(left)">
                                      <p:cBhvr>
                                        <p:cTn id="120" dur="500"/>
                                        <p:tgtEl>
                                          <p:spTgt spid="37"/>
                                        </p:tgtEl>
                                      </p:cBhvr>
                                    </p:animEffect>
                                  </p:childTnLst>
                                </p:cTn>
                              </p:par>
                            </p:childTnLst>
                          </p:cTn>
                        </p:par>
                        <p:par>
                          <p:cTn id="121" fill="hold">
                            <p:stCondLst>
                              <p:cond delay="9000"/>
                            </p:stCondLst>
                            <p:childTnLst>
                              <p:par>
                                <p:cTn id="122" presetID="31" presetClass="entr" presetSubtype="0" fill="hold" nodeType="afterEffect">
                                  <p:stCondLst>
                                    <p:cond delay="0"/>
                                  </p:stCondLst>
                                  <p:childTnLst>
                                    <p:set>
                                      <p:cBhvr>
                                        <p:cTn id="123" dur="1" fill="hold">
                                          <p:stCondLst>
                                            <p:cond delay="0"/>
                                          </p:stCondLst>
                                        </p:cTn>
                                        <p:tgtEl>
                                          <p:spTgt spid="46"/>
                                        </p:tgtEl>
                                        <p:attrNameLst>
                                          <p:attrName>style.visibility</p:attrName>
                                        </p:attrNameLst>
                                      </p:cBhvr>
                                      <p:to>
                                        <p:strVal val="visible"/>
                                      </p:to>
                                    </p:set>
                                    <p:anim calcmode="lin" valueType="num">
                                      <p:cBhvr>
                                        <p:cTn id="124" dur="400" fill="hold"/>
                                        <p:tgtEl>
                                          <p:spTgt spid="46"/>
                                        </p:tgtEl>
                                        <p:attrNameLst>
                                          <p:attrName>ppt_w</p:attrName>
                                        </p:attrNameLst>
                                      </p:cBhvr>
                                      <p:tavLst>
                                        <p:tav tm="0">
                                          <p:val>
                                            <p:fltVal val="0"/>
                                          </p:val>
                                        </p:tav>
                                        <p:tav tm="100000">
                                          <p:val>
                                            <p:strVal val="#ppt_w"/>
                                          </p:val>
                                        </p:tav>
                                      </p:tavLst>
                                    </p:anim>
                                    <p:anim calcmode="lin" valueType="num">
                                      <p:cBhvr>
                                        <p:cTn id="125" dur="400" fill="hold"/>
                                        <p:tgtEl>
                                          <p:spTgt spid="46"/>
                                        </p:tgtEl>
                                        <p:attrNameLst>
                                          <p:attrName>ppt_h</p:attrName>
                                        </p:attrNameLst>
                                      </p:cBhvr>
                                      <p:tavLst>
                                        <p:tav tm="0">
                                          <p:val>
                                            <p:fltVal val="0"/>
                                          </p:val>
                                        </p:tav>
                                        <p:tav tm="100000">
                                          <p:val>
                                            <p:strVal val="#ppt_h"/>
                                          </p:val>
                                        </p:tav>
                                      </p:tavLst>
                                    </p:anim>
                                    <p:anim calcmode="lin" valueType="num">
                                      <p:cBhvr>
                                        <p:cTn id="126" dur="400" fill="hold"/>
                                        <p:tgtEl>
                                          <p:spTgt spid="46"/>
                                        </p:tgtEl>
                                        <p:attrNameLst>
                                          <p:attrName>style.rotation</p:attrName>
                                        </p:attrNameLst>
                                      </p:cBhvr>
                                      <p:tavLst>
                                        <p:tav tm="0">
                                          <p:val>
                                            <p:fltVal val="90"/>
                                          </p:val>
                                        </p:tav>
                                        <p:tav tm="100000">
                                          <p:val>
                                            <p:fltVal val="0"/>
                                          </p:val>
                                        </p:tav>
                                      </p:tavLst>
                                    </p:anim>
                                    <p:animEffect transition="in" filter="fade">
                                      <p:cBhvr>
                                        <p:cTn id="127" dur="400"/>
                                        <p:tgtEl>
                                          <p:spTgt spid="46"/>
                                        </p:tgtEl>
                                      </p:cBhvr>
                                    </p:animEffect>
                                  </p:childTnLst>
                                </p:cTn>
                              </p:par>
                              <p:par>
                                <p:cTn id="128" presetID="8" presetClass="emph" presetSubtype="0" fill="hold" nodeType="withEffect">
                                  <p:stCondLst>
                                    <p:cond delay="0"/>
                                  </p:stCondLst>
                                  <p:childTnLst>
                                    <p:animRot by="21600000">
                                      <p:cBhvr>
                                        <p:cTn id="129" dur="400" fill="hold"/>
                                        <p:tgtEl>
                                          <p:spTgt spid="46"/>
                                        </p:tgtEl>
                                        <p:attrNameLst>
                                          <p:attrName>r</p:attrName>
                                        </p:attrNameLst>
                                      </p:cBhvr>
                                    </p:animRot>
                                  </p:childTnLst>
                                </p:cTn>
                              </p:par>
                            </p:childTnLst>
                          </p:cTn>
                        </p:par>
                        <p:par>
                          <p:cTn id="130" fill="hold">
                            <p:stCondLst>
                              <p:cond delay="9400"/>
                            </p:stCondLst>
                            <p:childTnLst>
                              <p:par>
                                <p:cTn id="131" presetID="22" presetClass="entr" presetSubtype="8" fill="hold" grpId="0" nodeType="afterEffect">
                                  <p:stCondLst>
                                    <p:cond delay="0"/>
                                  </p:stCondLst>
                                  <p:childTnLst>
                                    <p:set>
                                      <p:cBhvr>
                                        <p:cTn id="132" dur="1" fill="hold">
                                          <p:stCondLst>
                                            <p:cond delay="0"/>
                                          </p:stCondLst>
                                        </p:cTn>
                                        <p:tgtEl>
                                          <p:spTgt spid="42"/>
                                        </p:tgtEl>
                                        <p:attrNameLst>
                                          <p:attrName>style.visibility</p:attrName>
                                        </p:attrNameLst>
                                      </p:cBhvr>
                                      <p:to>
                                        <p:strVal val="visible"/>
                                      </p:to>
                                    </p:set>
                                    <p:animEffect transition="in" filter="wipe(left)">
                                      <p:cBhvr>
                                        <p:cTn id="13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19" grpId="0" animBg="1"/>
      <p:bldP spid="20" grpId="0" animBg="1"/>
      <p:bldP spid="21" grpId="0" animBg="1"/>
      <p:bldP spid="22" grpId="0" animBg="1"/>
      <p:bldP spid="27" grpId="0"/>
      <p:bldP spid="32" grpId="0"/>
      <p:bldP spid="37"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同心圆 70"/>
          <p:cNvSpPr/>
          <p:nvPr/>
        </p:nvSpPr>
        <p:spPr>
          <a:xfrm>
            <a:off x="909043" y="3115866"/>
            <a:ext cx="3481486" cy="3481486"/>
          </a:xfrm>
          <a:prstGeom prst="donut">
            <a:avLst>
              <a:gd name="adj" fmla="val 7852"/>
            </a:avLst>
          </a:prstGeom>
          <a:solidFill>
            <a:schemeClr val="accent1"/>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同心圆 71"/>
          <p:cNvSpPr/>
          <p:nvPr/>
        </p:nvSpPr>
        <p:spPr>
          <a:xfrm>
            <a:off x="1353642" y="3259882"/>
            <a:ext cx="2592288" cy="2592288"/>
          </a:xfrm>
          <a:prstGeom prst="donut">
            <a:avLst>
              <a:gd name="adj" fmla="val 7852"/>
            </a:avLst>
          </a:prstGeom>
          <a:solidFill>
            <a:schemeClr val="accent3"/>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635000" extrusionH="95250" prstMaterial="flat">
            <a:bevelT h="57150"/>
            <a:bevelB h="571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同心圆 72"/>
          <p:cNvSpPr/>
          <p:nvPr/>
        </p:nvSpPr>
        <p:spPr>
          <a:xfrm>
            <a:off x="1785690" y="3337311"/>
            <a:ext cx="1728192" cy="1728192"/>
          </a:xfrm>
          <a:prstGeom prst="donut">
            <a:avLst>
              <a:gd name="adj" fmla="val 7852"/>
            </a:avLst>
          </a:prstGeom>
          <a:solidFill>
            <a:schemeClr val="accent1"/>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270000" extrusionH="95250" prstMaterial="flat">
            <a:bevelT w="44450" h="25400"/>
            <a:bevelB w="44450" h="254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同心圆 73"/>
          <p:cNvSpPr/>
          <p:nvPr/>
        </p:nvSpPr>
        <p:spPr>
          <a:xfrm>
            <a:off x="2133179" y="3619922"/>
            <a:ext cx="1033214" cy="1033214"/>
          </a:xfrm>
          <a:prstGeom prst="donut">
            <a:avLst>
              <a:gd name="adj" fmla="val 12925"/>
            </a:avLst>
          </a:prstGeom>
          <a:solidFill>
            <a:schemeClr val="accent3"/>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905000" extrusionH="95250" prstMaterial="flat">
            <a:bevelT w="38100" h="19050"/>
            <a:bevelB w="38100" h="190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椭圆 74"/>
          <p:cNvSpPr/>
          <p:nvPr/>
        </p:nvSpPr>
        <p:spPr>
          <a:xfrm flipV="1">
            <a:off x="2433762" y="3717032"/>
            <a:ext cx="432048" cy="432048"/>
          </a:xfrm>
          <a:prstGeom prst="ellipse">
            <a:avLst/>
          </a:prstGeom>
          <a:solidFill>
            <a:schemeClr val="accent1"/>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2374900"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76" name="直接连接符 75"/>
          <p:cNvCxnSpPr/>
          <p:nvPr/>
        </p:nvCxnSpPr>
        <p:spPr>
          <a:xfrm>
            <a:off x="3166393" y="1852307"/>
            <a:ext cx="3792909" cy="0"/>
          </a:xfrm>
          <a:prstGeom prst="line">
            <a:avLst/>
          </a:prstGeom>
          <a:noFill/>
          <a:ln>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77" name="直接连接符 76"/>
          <p:cNvCxnSpPr/>
          <p:nvPr/>
        </p:nvCxnSpPr>
        <p:spPr>
          <a:xfrm>
            <a:off x="3357315" y="2484576"/>
            <a:ext cx="3601987" cy="0"/>
          </a:xfrm>
          <a:prstGeom prst="line">
            <a:avLst/>
          </a:prstGeom>
          <a:noFill/>
          <a:ln>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78" name="直接连接符 77"/>
          <p:cNvCxnSpPr/>
          <p:nvPr/>
        </p:nvCxnSpPr>
        <p:spPr>
          <a:xfrm>
            <a:off x="3670449" y="3140557"/>
            <a:ext cx="3288853" cy="0"/>
          </a:xfrm>
          <a:prstGeom prst="line">
            <a:avLst/>
          </a:prstGeom>
          <a:noFill/>
          <a:ln>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79" name="直接连接符 78"/>
          <p:cNvCxnSpPr/>
          <p:nvPr/>
        </p:nvCxnSpPr>
        <p:spPr>
          <a:xfrm>
            <a:off x="4174505" y="4100541"/>
            <a:ext cx="2784797" cy="0"/>
          </a:xfrm>
          <a:prstGeom prst="line">
            <a:avLst/>
          </a:prstGeom>
          <a:noFill/>
          <a:ln>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80" name="直接连接符 79"/>
          <p:cNvCxnSpPr/>
          <p:nvPr/>
        </p:nvCxnSpPr>
        <p:spPr>
          <a:xfrm>
            <a:off x="4534545" y="5050962"/>
            <a:ext cx="2424757" cy="0"/>
          </a:xfrm>
          <a:prstGeom prst="line">
            <a:avLst/>
          </a:prstGeom>
          <a:noFill/>
          <a:ln>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81" name="TextBox 79"/>
          <p:cNvSpPr txBox="1"/>
          <p:nvPr/>
        </p:nvSpPr>
        <p:spPr>
          <a:xfrm>
            <a:off x="7131844" y="4877713"/>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82" name="TextBox 80"/>
          <p:cNvSpPr txBox="1"/>
          <p:nvPr/>
        </p:nvSpPr>
        <p:spPr>
          <a:xfrm>
            <a:off x="5548557" y="4586506"/>
            <a:ext cx="1210588" cy="400110"/>
          </a:xfrm>
          <a:prstGeom prst="rect">
            <a:avLst/>
          </a:prstGeom>
          <a:noFill/>
        </p:spPr>
        <p:txBody>
          <a:bodyPr wrap="none" rtlCol="0">
            <a:spAutoFit/>
          </a:bodyPr>
          <a:lstStyle/>
          <a:p>
            <a:pPr algn="ctr"/>
            <a:r>
              <a:rPr lang="zh-CN" altLang="en-US" sz="2000" b="1">
                <a:solidFill>
                  <a:schemeClr val="tx1">
                    <a:lumMod val="75000"/>
                    <a:lumOff val="25000"/>
                  </a:schemeClr>
                </a:solidFill>
                <a:latin typeface="微软雅黑" pitchFamily="34" charset="-122"/>
                <a:ea typeface="微软雅黑" pitchFamily="34" charset="-122"/>
              </a:rPr>
              <a:t>添加标题</a:t>
            </a:r>
          </a:p>
        </p:txBody>
      </p:sp>
      <p:sp>
        <p:nvSpPr>
          <p:cNvPr id="83" name="TextBox 81"/>
          <p:cNvSpPr txBox="1"/>
          <p:nvPr/>
        </p:nvSpPr>
        <p:spPr>
          <a:xfrm>
            <a:off x="7131844" y="3933056"/>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84" name="TextBox 82"/>
          <p:cNvSpPr txBox="1"/>
          <p:nvPr/>
        </p:nvSpPr>
        <p:spPr>
          <a:xfrm>
            <a:off x="5548557" y="3650402"/>
            <a:ext cx="1210588" cy="400110"/>
          </a:xfrm>
          <a:prstGeom prst="rect">
            <a:avLst/>
          </a:prstGeom>
          <a:noFill/>
        </p:spPr>
        <p:txBody>
          <a:bodyPr wrap="none" rtlCol="0">
            <a:spAutoFit/>
          </a:bodyPr>
          <a:lstStyle/>
          <a:p>
            <a:pPr algn="ctr"/>
            <a:r>
              <a:rPr lang="zh-CN" altLang="en-US" sz="2000" b="1">
                <a:solidFill>
                  <a:schemeClr val="tx1">
                    <a:lumMod val="75000"/>
                    <a:lumOff val="25000"/>
                  </a:schemeClr>
                </a:solidFill>
                <a:latin typeface="微软雅黑" pitchFamily="34" charset="-122"/>
                <a:ea typeface="微软雅黑" pitchFamily="34" charset="-122"/>
              </a:rPr>
              <a:t>添加标题</a:t>
            </a:r>
          </a:p>
        </p:txBody>
      </p:sp>
      <p:sp>
        <p:nvSpPr>
          <p:cNvPr id="85" name="TextBox 83"/>
          <p:cNvSpPr txBox="1"/>
          <p:nvPr/>
        </p:nvSpPr>
        <p:spPr>
          <a:xfrm>
            <a:off x="7131844" y="3011068"/>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86" name="TextBox 84"/>
          <p:cNvSpPr txBox="1"/>
          <p:nvPr/>
        </p:nvSpPr>
        <p:spPr>
          <a:xfrm>
            <a:off x="5548557" y="2699835"/>
            <a:ext cx="1210588" cy="400110"/>
          </a:xfrm>
          <a:prstGeom prst="rect">
            <a:avLst/>
          </a:prstGeom>
          <a:noFill/>
        </p:spPr>
        <p:txBody>
          <a:bodyPr wrap="none" rtlCol="0">
            <a:spAutoFit/>
          </a:bodyPr>
          <a:lstStyle/>
          <a:p>
            <a:pPr algn="ctr"/>
            <a:r>
              <a:rPr lang="zh-CN" altLang="en-US" sz="2000" b="1">
                <a:solidFill>
                  <a:schemeClr val="tx1">
                    <a:lumMod val="75000"/>
                    <a:lumOff val="25000"/>
                  </a:schemeClr>
                </a:solidFill>
                <a:latin typeface="微软雅黑" pitchFamily="34" charset="-122"/>
                <a:ea typeface="微软雅黑" pitchFamily="34" charset="-122"/>
              </a:rPr>
              <a:t>添加标题</a:t>
            </a:r>
          </a:p>
        </p:txBody>
      </p:sp>
      <p:sp>
        <p:nvSpPr>
          <p:cNvPr id="87" name="TextBox 85"/>
          <p:cNvSpPr txBox="1"/>
          <p:nvPr/>
        </p:nvSpPr>
        <p:spPr>
          <a:xfrm>
            <a:off x="7131844" y="2312632"/>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88" name="TextBox 86"/>
          <p:cNvSpPr txBox="1"/>
          <p:nvPr/>
        </p:nvSpPr>
        <p:spPr>
          <a:xfrm>
            <a:off x="5548557" y="2053986"/>
            <a:ext cx="1210588" cy="400110"/>
          </a:xfrm>
          <a:prstGeom prst="rect">
            <a:avLst/>
          </a:prstGeom>
          <a:noFill/>
        </p:spPr>
        <p:txBody>
          <a:bodyPr wrap="none" rtlCol="0">
            <a:spAutoFit/>
          </a:bodyPr>
          <a:lstStyle/>
          <a:p>
            <a:pPr algn="ctr"/>
            <a:r>
              <a:rPr lang="zh-CN" altLang="en-US" sz="2000" b="1">
                <a:solidFill>
                  <a:schemeClr val="tx1">
                    <a:lumMod val="75000"/>
                    <a:lumOff val="25000"/>
                  </a:schemeClr>
                </a:solidFill>
                <a:latin typeface="微软雅黑" pitchFamily="34" charset="-122"/>
                <a:ea typeface="微软雅黑" pitchFamily="34" charset="-122"/>
              </a:rPr>
              <a:t>添加标题</a:t>
            </a:r>
          </a:p>
        </p:txBody>
      </p:sp>
      <p:sp>
        <p:nvSpPr>
          <p:cNvPr id="89" name="TextBox 87"/>
          <p:cNvSpPr txBox="1"/>
          <p:nvPr/>
        </p:nvSpPr>
        <p:spPr>
          <a:xfrm>
            <a:off x="7131844" y="1660146"/>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90" name="TextBox 88"/>
          <p:cNvSpPr txBox="1"/>
          <p:nvPr/>
        </p:nvSpPr>
        <p:spPr>
          <a:xfrm>
            <a:off x="5548557" y="1401500"/>
            <a:ext cx="1210588" cy="400110"/>
          </a:xfrm>
          <a:prstGeom prst="rect">
            <a:avLst/>
          </a:prstGeom>
          <a:noFill/>
        </p:spPr>
        <p:txBody>
          <a:bodyPr wrap="none" rtlCol="0">
            <a:spAutoFit/>
          </a:bodyPr>
          <a:lstStyle/>
          <a:p>
            <a:pPr algn="ctr"/>
            <a:r>
              <a:rPr lang="zh-CN" altLang="en-US" sz="2000" b="1" dirty="0">
                <a:solidFill>
                  <a:schemeClr val="tx1">
                    <a:lumMod val="75000"/>
                    <a:lumOff val="25000"/>
                  </a:schemeClr>
                </a:solidFill>
                <a:latin typeface="微软雅黑" pitchFamily="34" charset="-122"/>
                <a:ea typeface="微软雅黑" pitchFamily="34" charset="-122"/>
              </a:rPr>
              <a:t>添加标题</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1478571553"/>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14:bounceEnd="50000">
                                          <p:cBhvr additive="base">
                                            <p:cTn id="7" dur="1000" fill="hold"/>
                                            <p:tgtEl>
                                              <p:spTgt spid="71"/>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71"/>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wipe(left)">
                                          <p:cBhvr>
                                            <p:cTn id="12" dur="500"/>
                                            <p:tgtEl>
                                              <p:spTgt spid="80"/>
                                            </p:tgtEl>
                                          </p:cBhvr>
                                        </p:animEffect>
                                      </p:childTnLst>
                                    </p:cTn>
                                  </p:par>
                                </p:childTnLst>
                              </p:cTn>
                            </p:par>
                            <p:par>
                              <p:cTn id="13" fill="hold">
                                <p:stCondLst>
                                  <p:cond delay="1500"/>
                                </p:stCondLst>
                                <p:childTnLst>
                                  <p:par>
                                    <p:cTn id="14" presetID="17" presetClass="entr" presetSubtype="1" fill="hold" grpId="0" nodeType="afterEffect">
                                      <p:stCondLst>
                                        <p:cond delay="0"/>
                                      </p:stCondLst>
                                      <p:iterate type="lt">
                                        <p:tmPct val="40000"/>
                                      </p:iterate>
                                      <p:childTnLst>
                                        <p:set>
                                          <p:cBhvr>
                                            <p:cTn id="15" dur="1" fill="hold">
                                              <p:stCondLst>
                                                <p:cond delay="0"/>
                                              </p:stCondLst>
                                            </p:cTn>
                                            <p:tgtEl>
                                              <p:spTgt spid="82"/>
                                            </p:tgtEl>
                                            <p:attrNameLst>
                                              <p:attrName>style.visibility</p:attrName>
                                            </p:attrNameLst>
                                          </p:cBhvr>
                                          <p:to>
                                            <p:strVal val="visible"/>
                                          </p:to>
                                        </p:set>
                                        <p:anim calcmode="lin" valueType="num">
                                          <p:cBhvr>
                                            <p:cTn id="16" dur="250" fill="hold"/>
                                            <p:tgtEl>
                                              <p:spTgt spid="82"/>
                                            </p:tgtEl>
                                            <p:attrNameLst>
                                              <p:attrName>ppt_x</p:attrName>
                                            </p:attrNameLst>
                                          </p:cBhvr>
                                          <p:tavLst>
                                            <p:tav tm="0">
                                              <p:val>
                                                <p:strVal val="#ppt_x"/>
                                              </p:val>
                                            </p:tav>
                                            <p:tav tm="100000">
                                              <p:val>
                                                <p:strVal val="#ppt_x"/>
                                              </p:val>
                                            </p:tav>
                                          </p:tavLst>
                                        </p:anim>
                                        <p:anim calcmode="lin" valueType="num">
                                          <p:cBhvr>
                                            <p:cTn id="17" dur="250" fill="hold"/>
                                            <p:tgtEl>
                                              <p:spTgt spid="82"/>
                                            </p:tgtEl>
                                            <p:attrNameLst>
                                              <p:attrName>ppt_y</p:attrName>
                                            </p:attrNameLst>
                                          </p:cBhvr>
                                          <p:tavLst>
                                            <p:tav tm="0">
                                              <p:val>
                                                <p:strVal val="#ppt_y-#ppt_h/2"/>
                                              </p:val>
                                            </p:tav>
                                            <p:tav tm="100000">
                                              <p:val>
                                                <p:strVal val="#ppt_y"/>
                                              </p:val>
                                            </p:tav>
                                          </p:tavLst>
                                        </p:anim>
                                        <p:anim calcmode="lin" valueType="num">
                                          <p:cBhvr>
                                            <p:cTn id="18" dur="250" fill="hold"/>
                                            <p:tgtEl>
                                              <p:spTgt spid="82"/>
                                            </p:tgtEl>
                                            <p:attrNameLst>
                                              <p:attrName>ppt_w</p:attrName>
                                            </p:attrNameLst>
                                          </p:cBhvr>
                                          <p:tavLst>
                                            <p:tav tm="0">
                                              <p:val>
                                                <p:strVal val="#ppt_w"/>
                                              </p:val>
                                            </p:tav>
                                            <p:tav tm="100000">
                                              <p:val>
                                                <p:strVal val="#ppt_w"/>
                                              </p:val>
                                            </p:tav>
                                          </p:tavLst>
                                        </p:anim>
                                        <p:anim calcmode="lin" valueType="num">
                                          <p:cBhvr>
                                            <p:cTn id="19" dur="250" fill="hold"/>
                                            <p:tgtEl>
                                              <p:spTgt spid="82"/>
                                            </p:tgtEl>
                                            <p:attrNameLst>
                                              <p:attrName>ppt_h</p:attrName>
                                            </p:attrNameLst>
                                          </p:cBhvr>
                                          <p:tavLst>
                                            <p:tav tm="0">
                                              <p:val>
                                                <p:fltVal val="0"/>
                                              </p:val>
                                            </p:tav>
                                            <p:tav tm="100000">
                                              <p:val>
                                                <p:strVal val="#ppt_h"/>
                                              </p:val>
                                            </p:tav>
                                          </p:tavLst>
                                        </p:anim>
                                      </p:childTnLst>
                                    </p:cTn>
                                  </p:par>
                                </p:childTnLst>
                              </p:cTn>
                            </p:par>
                            <p:par>
                              <p:cTn id="20" fill="hold">
                                <p:stCondLst>
                                  <p:cond delay="2050"/>
                                </p:stCondLst>
                                <p:childTnLst>
                                  <p:par>
                                    <p:cTn id="21" presetID="22" presetClass="entr" presetSubtype="8" fill="hold" grpId="0" nodeType="afterEffect">
                                      <p:stCondLst>
                                        <p:cond delay="0"/>
                                      </p:stCondLst>
                                      <p:iterate type="lt">
                                        <p:tmPct val="30000"/>
                                      </p:iterate>
                                      <p:childTnLst>
                                        <p:set>
                                          <p:cBhvr>
                                            <p:cTn id="22" dur="1" fill="hold">
                                              <p:stCondLst>
                                                <p:cond delay="0"/>
                                              </p:stCondLst>
                                            </p:cTn>
                                            <p:tgtEl>
                                              <p:spTgt spid="81"/>
                                            </p:tgtEl>
                                            <p:attrNameLst>
                                              <p:attrName>style.visibility</p:attrName>
                                            </p:attrNameLst>
                                          </p:cBhvr>
                                          <p:to>
                                            <p:strVal val="visible"/>
                                          </p:to>
                                        </p:set>
                                        <p:animEffect transition="in" filter="wipe(left)">
                                          <p:cBhvr>
                                            <p:cTn id="23" dur="100"/>
                                            <p:tgtEl>
                                              <p:spTgt spid="81"/>
                                            </p:tgtEl>
                                          </p:cBhvr>
                                        </p:animEffect>
                                      </p:childTnLst>
                                    </p:cTn>
                                  </p:par>
                                  <p:par>
                                    <p:cTn id="24" presetID="36" presetClass="emph" presetSubtype="0" fill="hold" grpId="1" nodeType="withEffect">
                                      <p:stCondLst>
                                        <p:cond delay="0"/>
                                      </p:stCondLst>
                                      <p:iterate type="lt">
                                        <p:tmPct val="30000"/>
                                      </p:iterate>
                                      <p:childTnLst>
                                        <p:animScale>
                                          <p:cBhvr>
                                            <p:cTn id="25" dur="50" autoRev="1" fill="hold">
                                              <p:stCondLst>
                                                <p:cond delay="0"/>
                                              </p:stCondLst>
                                            </p:cTn>
                                            <p:tgtEl>
                                              <p:spTgt spid="81"/>
                                            </p:tgtEl>
                                          </p:cBhvr>
                                          <p:to x="80000" y="100000"/>
                                        </p:animScale>
                                        <p:anim by="(#ppt_w*0.10)" calcmode="lin" valueType="num">
                                          <p:cBhvr>
                                            <p:cTn id="26" dur="50" autoRev="1" fill="hold">
                                              <p:stCondLst>
                                                <p:cond delay="0"/>
                                              </p:stCondLst>
                                            </p:cTn>
                                            <p:tgtEl>
                                              <p:spTgt spid="81"/>
                                            </p:tgtEl>
                                            <p:attrNameLst>
                                              <p:attrName>ppt_x</p:attrName>
                                            </p:attrNameLst>
                                          </p:cBhvr>
                                        </p:anim>
                                        <p:anim by="(-#ppt_w*0.10)" calcmode="lin" valueType="num">
                                          <p:cBhvr>
                                            <p:cTn id="27" dur="50" autoRev="1" fill="hold">
                                              <p:stCondLst>
                                                <p:cond delay="0"/>
                                              </p:stCondLst>
                                            </p:cTn>
                                            <p:tgtEl>
                                              <p:spTgt spid="81"/>
                                            </p:tgtEl>
                                            <p:attrNameLst>
                                              <p:attrName>ppt_y</p:attrName>
                                            </p:attrNameLst>
                                          </p:cBhvr>
                                        </p:anim>
                                        <p:animRot by="-480000">
                                          <p:cBhvr>
                                            <p:cTn id="28" dur="50" autoRev="1" fill="hold">
                                              <p:stCondLst>
                                                <p:cond delay="0"/>
                                              </p:stCondLst>
                                            </p:cTn>
                                            <p:tgtEl>
                                              <p:spTgt spid="81"/>
                                            </p:tgtEl>
                                            <p:attrNameLst>
                                              <p:attrName>r</p:attrName>
                                            </p:attrNameLst>
                                          </p:cBhvr>
                                        </p:animRot>
                                      </p:childTnLst>
                                    </p:cTn>
                                  </p:par>
                                </p:childTnLst>
                              </p:cTn>
                            </p:par>
                            <p:par>
                              <p:cTn id="29" fill="hold">
                                <p:stCondLst>
                                  <p:cond delay="3290"/>
                                </p:stCondLst>
                                <p:childTnLst>
                                  <p:par>
                                    <p:cTn id="30" presetID="2" presetClass="entr" presetSubtype="1" fill="hold" grpId="0" nodeType="afterEffect" p14:presetBounceEnd="50000">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14:bounceEnd="50000">
                                          <p:cBhvr additive="base">
                                            <p:cTn id="32" dur="1000" fill="hold"/>
                                            <p:tgtEl>
                                              <p:spTgt spid="72"/>
                                            </p:tgtEl>
                                            <p:attrNameLst>
                                              <p:attrName>ppt_x</p:attrName>
                                            </p:attrNameLst>
                                          </p:cBhvr>
                                          <p:tavLst>
                                            <p:tav tm="0">
                                              <p:val>
                                                <p:strVal val="#ppt_x"/>
                                              </p:val>
                                            </p:tav>
                                            <p:tav tm="100000">
                                              <p:val>
                                                <p:strVal val="#ppt_x"/>
                                              </p:val>
                                            </p:tav>
                                          </p:tavLst>
                                        </p:anim>
                                        <p:anim calcmode="lin" valueType="num" p14:bounceEnd="50000">
                                          <p:cBhvr additive="base">
                                            <p:cTn id="33" dur="1000" fill="hold"/>
                                            <p:tgtEl>
                                              <p:spTgt spid="72"/>
                                            </p:tgtEl>
                                            <p:attrNameLst>
                                              <p:attrName>ppt_y</p:attrName>
                                            </p:attrNameLst>
                                          </p:cBhvr>
                                          <p:tavLst>
                                            <p:tav tm="0">
                                              <p:val>
                                                <p:strVal val="0-#ppt_h/2"/>
                                              </p:val>
                                            </p:tav>
                                            <p:tav tm="100000">
                                              <p:val>
                                                <p:strVal val="#ppt_y"/>
                                              </p:val>
                                            </p:tav>
                                          </p:tavLst>
                                        </p:anim>
                                      </p:childTnLst>
                                    </p:cTn>
                                  </p:par>
                                </p:childTnLst>
                              </p:cTn>
                            </p:par>
                            <p:par>
                              <p:cTn id="34" fill="hold">
                                <p:stCondLst>
                                  <p:cond delay="4290"/>
                                </p:stCondLst>
                                <p:childTnLst>
                                  <p:par>
                                    <p:cTn id="35" presetID="22" presetClass="entr" presetSubtype="8"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wipe(left)">
                                          <p:cBhvr>
                                            <p:cTn id="37" dur="500"/>
                                            <p:tgtEl>
                                              <p:spTgt spid="79"/>
                                            </p:tgtEl>
                                          </p:cBhvr>
                                        </p:animEffect>
                                      </p:childTnLst>
                                    </p:cTn>
                                  </p:par>
                                </p:childTnLst>
                              </p:cTn>
                            </p:par>
                            <p:par>
                              <p:cTn id="38" fill="hold">
                                <p:stCondLst>
                                  <p:cond delay="4790"/>
                                </p:stCondLst>
                                <p:childTnLst>
                                  <p:par>
                                    <p:cTn id="39" presetID="17" presetClass="entr" presetSubtype="1" fill="hold" grpId="0" nodeType="afterEffect">
                                      <p:stCondLst>
                                        <p:cond delay="0"/>
                                      </p:stCondLst>
                                      <p:iterate type="lt">
                                        <p:tmPct val="40000"/>
                                      </p:iterate>
                                      <p:childTnLst>
                                        <p:set>
                                          <p:cBhvr>
                                            <p:cTn id="40" dur="1" fill="hold">
                                              <p:stCondLst>
                                                <p:cond delay="0"/>
                                              </p:stCondLst>
                                            </p:cTn>
                                            <p:tgtEl>
                                              <p:spTgt spid="84"/>
                                            </p:tgtEl>
                                            <p:attrNameLst>
                                              <p:attrName>style.visibility</p:attrName>
                                            </p:attrNameLst>
                                          </p:cBhvr>
                                          <p:to>
                                            <p:strVal val="visible"/>
                                          </p:to>
                                        </p:set>
                                        <p:anim calcmode="lin" valueType="num">
                                          <p:cBhvr>
                                            <p:cTn id="41" dur="250" fill="hold"/>
                                            <p:tgtEl>
                                              <p:spTgt spid="84"/>
                                            </p:tgtEl>
                                            <p:attrNameLst>
                                              <p:attrName>ppt_x</p:attrName>
                                            </p:attrNameLst>
                                          </p:cBhvr>
                                          <p:tavLst>
                                            <p:tav tm="0">
                                              <p:val>
                                                <p:strVal val="#ppt_x"/>
                                              </p:val>
                                            </p:tav>
                                            <p:tav tm="100000">
                                              <p:val>
                                                <p:strVal val="#ppt_x"/>
                                              </p:val>
                                            </p:tav>
                                          </p:tavLst>
                                        </p:anim>
                                        <p:anim calcmode="lin" valueType="num">
                                          <p:cBhvr>
                                            <p:cTn id="42" dur="250" fill="hold"/>
                                            <p:tgtEl>
                                              <p:spTgt spid="84"/>
                                            </p:tgtEl>
                                            <p:attrNameLst>
                                              <p:attrName>ppt_y</p:attrName>
                                            </p:attrNameLst>
                                          </p:cBhvr>
                                          <p:tavLst>
                                            <p:tav tm="0">
                                              <p:val>
                                                <p:strVal val="#ppt_y-#ppt_h/2"/>
                                              </p:val>
                                            </p:tav>
                                            <p:tav tm="100000">
                                              <p:val>
                                                <p:strVal val="#ppt_y"/>
                                              </p:val>
                                            </p:tav>
                                          </p:tavLst>
                                        </p:anim>
                                        <p:anim calcmode="lin" valueType="num">
                                          <p:cBhvr>
                                            <p:cTn id="43" dur="250" fill="hold"/>
                                            <p:tgtEl>
                                              <p:spTgt spid="84"/>
                                            </p:tgtEl>
                                            <p:attrNameLst>
                                              <p:attrName>ppt_w</p:attrName>
                                            </p:attrNameLst>
                                          </p:cBhvr>
                                          <p:tavLst>
                                            <p:tav tm="0">
                                              <p:val>
                                                <p:strVal val="#ppt_w"/>
                                              </p:val>
                                            </p:tav>
                                            <p:tav tm="100000">
                                              <p:val>
                                                <p:strVal val="#ppt_w"/>
                                              </p:val>
                                            </p:tav>
                                          </p:tavLst>
                                        </p:anim>
                                        <p:anim calcmode="lin" valueType="num">
                                          <p:cBhvr>
                                            <p:cTn id="44" dur="250" fill="hold"/>
                                            <p:tgtEl>
                                              <p:spTgt spid="84"/>
                                            </p:tgtEl>
                                            <p:attrNameLst>
                                              <p:attrName>ppt_h</p:attrName>
                                            </p:attrNameLst>
                                          </p:cBhvr>
                                          <p:tavLst>
                                            <p:tav tm="0">
                                              <p:val>
                                                <p:fltVal val="0"/>
                                              </p:val>
                                            </p:tav>
                                            <p:tav tm="100000">
                                              <p:val>
                                                <p:strVal val="#ppt_h"/>
                                              </p:val>
                                            </p:tav>
                                          </p:tavLst>
                                        </p:anim>
                                      </p:childTnLst>
                                    </p:cTn>
                                  </p:par>
                                </p:childTnLst>
                              </p:cTn>
                            </p:par>
                            <p:par>
                              <p:cTn id="45" fill="hold">
                                <p:stCondLst>
                                  <p:cond delay="534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83"/>
                                            </p:tgtEl>
                                            <p:attrNameLst>
                                              <p:attrName>style.visibility</p:attrName>
                                            </p:attrNameLst>
                                          </p:cBhvr>
                                          <p:to>
                                            <p:strVal val="visible"/>
                                          </p:to>
                                        </p:set>
                                        <p:animEffect transition="in" filter="wipe(left)">
                                          <p:cBhvr>
                                            <p:cTn id="48" dur="100"/>
                                            <p:tgtEl>
                                              <p:spTgt spid="83"/>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83"/>
                                            </p:tgtEl>
                                          </p:cBhvr>
                                          <p:to x="80000" y="100000"/>
                                        </p:animScale>
                                        <p:anim by="(#ppt_w*0.10)" calcmode="lin" valueType="num">
                                          <p:cBhvr>
                                            <p:cTn id="51" dur="50" autoRev="1" fill="hold">
                                              <p:stCondLst>
                                                <p:cond delay="0"/>
                                              </p:stCondLst>
                                            </p:cTn>
                                            <p:tgtEl>
                                              <p:spTgt spid="83"/>
                                            </p:tgtEl>
                                            <p:attrNameLst>
                                              <p:attrName>ppt_x</p:attrName>
                                            </p:attrNameLst>
                                          </p:cBhvr>
                                        </p:anim>
                                        <p:anim by="(-#ppt_w*0.10)" calcmode="lin" valueType="num">
                                          <p:cBhvr>
                                            <p:cTn id="52" dur="50" autoRev="1" fill="hold">
                                              <p:stCondLst>
                                                <p:cond delay="0"/>
                                              </p:stCondLst>
                                            </p:cTn>
                                            <p:tgtEl>
                                              <p:spTgt spid="83"/>
                                            </p:tgtEl>
                                            <p:attrNameLst>
                                              <p:attrName>ppt_y</p:attrName>
                                            </p:attrNameLst>
                                          </p:cBhvr>
                                        </p:anim>
                                        <p:animRot by="-480000">
                                          <p:cBhvr>
                                            <p:cTn id="53" dur="50" autoRev="1" fill="hold">
                                              <p:stCondLst>
                                                <p:cond delay="0"/>
                                              </p:stCondLst>
                                            </p:cTn>
                                            <p:tgtEl>
                                              <p:spTgt spid="83"/>
                                            </p:tgtEl>
                                            <p:attrNameLst>
                                              <p:attrName>r</p:attrName>
                                            </p:attrNameLst>
                                          </p:cBhvr>
                                        </p:animRot>
                                      </p:childTnLst>
                                    </p:cTn>
                                  </p:par>
                                </p:childTnLst>
                              </p:cTn>
                            </p:par>
                            <p:par>
                              <p:cTn id="54" fill="hold">
                                <p:stCondLst>
                                  <p:cond delay="6580"/>
                                </p:stCondLst>
                                <p:childTnLst>
                                  <p:par>
                                    <p:cTn id="55" presetID="2" presetClass="entr" presetSubtype="1" fill="hold" grpId="0" nodeType="afterEffect" p14:presetBounceEnd="50000">
                                      <p:stCondLst>
                                        <p:cond delay="0"/>
                                      </p:stCondLst>
                                      <p:childTnLst>
                                        <p:set>
                                          <p:cBhvr>
                                            <p:cTn id="56" dur="1" fill="hold">
                                              <p:stCondLst>
                                                <p:cond delay="0"/>
                                              </p:stCondLst>
                                            </p:cTn>
                                            <p:tgtEl>
                                              <p:spTgt spid="73"/>
                                            </p:tgtEl>
                                            <p:attrNameLst>
                                              <p:attrName>style.visibility</p:attrName>
                                            </p:attrNameLst>
                                          </p:cBhvr>
                                          <p:to>
                                            <p:strVal val="visible"/>
                                          </p:to>
                                        </p:set>
                                        <p:anim calcmode="lin" valueType="num" p14:bounceEnd="50000">
                                          <p:cBhvr additive="base">
                                            <p:cTn id="57" dur="1000" fill="hold"/>
                                            <p:tgtEl>
                                              <p:spTgt spid="73"/>
                                            </p:tgtEl>
                                            <p:attrNameLst>
                                              <p:attrName>ppt_x</p:attrName>
                                            </p:attrNameLst>
                                          </p:cBhvr>
                                          <p:tavLst>
                                            <p:tav tm="0">
                                              <p:val>
                                                <p:strVal val="#ppt_x"/>
                                              </p:val>
                                            </p:tav>
                                            <p:tav tm="100000">
                                              <p:val>
                                                <p:strVal val="#ppt_x"/>
                                              </p:val>
                                            </p:tav>
                                          </p:tavLst>
                                        </p:anim>
                                        <p:anim calcmode="lin" valueType="num" p14:bounceEnd="50000">
                                          <p:cBhvr additive="base">
                                            <p:cTn id="58" dur="1000" fill="hold"/>
                                            <p:tgtEl>
                                              <p:spTgt spid="73"/>
                                            </p:tgtEl>
                                            <p:attrNameLst>
                                              <p:attrName>ppt_y</p:attrName>
                                            </p:attrNameLst>
                                          </p:cBhvr>
                                          <p:tavLst>
                                            <p:tav tm="0">
                                              <p:val>
                                                <p:strVal val="0-#ppt_h/2"/>
                                              </p:val>
                                            </p:tav>
                                            <p:tav tm="100000">
                                              <p:val>
                                                <p:strVal val="#ppt_y"/>
                                              </p:val>
                                            </p:tav>
                                          </p:tavLst>
                                        </p:anim>
                                      </p:childTnLst>
                                    </p:cTn>
                                  </p:par>
                                </p:childTnLst>
                              </p:cTn>
                            </p:par>
                            <p:par>
                              <p:cTn id="59" fill="hold">
                                <p:stCondLst>
                                  <p:cond delay="7580"/>
                                </p:stCondLst>
                                <p:childTnLst>
                                  <p:par>
                                    <p:cTn id="60" presetID="22" presetClass="entr" presetSubtype="8" fill="hold" nodeType="afterEffect">
                                      <p:stCondLst>
                                        <p:cond delay="0"/>
                                      </p:stCondLst>
                                      <p:childTnLst>
                                        <p:set>
                                          <p:cBhvr>
                                            <p:cTn id="61" dur="1" fill="hold">
                                              <p:stCondLst>
                                                <p:cond delay="0"/>
                                              </p:stCondLst>
                                            </p:cTn>
                                            <p:tgtEl>
                                              <p:spTgt spid="78"/>
                                            </p:tgtEl>
                                            <p:attrNameLst>
                                              <p:attrName>style.visibility</p:attrName>
                                            </p:attrNameLst>
                                          </p:cBhvr>
                                          <p:to>
                                            <p:strVal val="visible"/>
                                          </p:to>
                                        </p:set>
                                        <p:animEffect transition="in" filter="wipe(left)">
                                          <p:cBhvr>
                                            <p:cTn id="62" dur="500"/>
                                            <p:tgtEl>
                                              <p:spTgt spid="78"/>
                                            </p:tgtEl>
                                          </p:cBhvr>
                                        </p:animEffect>
                                      </p:childTnLst>
                                    </p:cTn>
                                  </p:par>
                                </p:childTnLst>
                              </p:cTn>
                            </p:par>
                            <p:par>
                              <p:cTn id="63" fill="hold">
                                <p:stCondLst>
                                  <p:cond delay="8080"/>
                                </p:stCondLst>
                                <p:childTnLst>
                                  <p:par>
                                    <p:cTn id="64" presetID="17" presetClass="entr" presetSubtype="1" fill="hold" grpId="0" nodeType="afterEffect">
                                      <p:stCondLst>
                                        <p:cond delay="0"/>
                                      </p:stCondLst>
                                      <p:iterate type="lt">
                                        <p:tmPct val="40000"/>
                                      </p:iterate>
                                      <p:childTnLst>
                                        <p:set>
                                          <p:cBhvr>
                                            <p:cTn id="65" dur="1" fill="hold">
                                              <p:stCondLst>
                                                <p:cond delay="0"/>
                                              </p:stCondLst>
                                            </p:cTn>
                                            <p:tgtEl>
                                              <p:spTgt spid="86"/>
                                            </p:tgtEl>
                                            <p:attrNameLst>
                                              <p:attrName>style.visibility</p:attrName>
                                            </p:attrNameLst>
                                          </p:cBhvr>
                                          <p:to>
                                            <p:strVal val="visible"/>
                                          </p:to>
                                        </p:set>
                                        <p:anim calcmode="lin" valueType="num">
                                          <p:cBhvr>
                                            <p:cTn id="66" dur="250" fill="hold"/>
                                            <p:tgtEl>
                                              <p:spTgt spid="86"/>
                                            </p:tgtEl>
                                            <p:attrNameLst>
                                              <p:attrName>ppt_x</p:attrName>
                                            </p:attrNameLst>
                                          </p:cBhvr>
                                          <p:tavLst>
                                            <p:tav tm="0">
                                              <p:val>
                                                <p:strVal val="#ppt_x"/>
                                              </p:val>
                                            </p:tav>
                                            <p:tav tm="100000">
                                              <p:val>
                                                <p:strVal val="#ppt_x"/>
                                              </p:val>
                                            </p:tav>
                                          </p:tavLst>
                                        </p:anim>
                                        <p:anim calcmode="lin" valueType="num">
                                          <p:cBhvr>
                                            <p:cTn id="67" dur="250" fill="hold"/>
                                            <p:tgtEl>
                                              <p:spTgt spid="86"/>
                                            </p:tgtEl>
                                            <p:attrNameLst>
                                              <p:attrName>ppt_y</p:attrName>
                                            </p:attrNameLst>
                                          </p:cBhvr>
                                          <p:tavLst>
                                            <p:tav tm="0">
                                              <p:val>
                                                <p:strVal val="#ppt_y-#ppt_h/2"/>
                                              </p:val>
                                            </p:tav>
                                            <p:tav tm="100000">
                                              <p:val>
                                                <p:strVal val="#ppt_y"/>
                                              </p:val>
                                            </p:tav>
                                          </p:tavLst>
                                        </p:anim>
                                        <p:anim calcmode="lin" valueType="num">
                                          <p:cBhvr>
                                            <p:cTn id="68" dur="250" fill="hold"/>
                                            <p:tgtEl>
                                              <p:spTgt spid="86"/>
                                            </p:tgtEl>
                                            <p:attrNameLst>
                                              <p:attrName>ppt_w</p:attrName>
                                            </p:attrNameLst>
                                          </p:cBhvr>
                                          <p:tavLst>
                                            <p:tav tm="0">
                                              <p:val>
                                                <p:strVal val="#ppt_w"/>
                                              </p:val>
                                            </p:tav>
                                            <p:tav tm="100000">
                                              <p:val>
                                                <p:strVal val="#ppt_w"/>
                                              </p:val>
                                            </p:tav>
                                          </p:tavLst>
                                        </p:anim>
                                        <p:anim calcmode="lin" valueType="num">
                                          <p:cBhvr>
                                            <p:cTn id="69" dur="250" fill="hold"/>
                                            <p:tgtEl>
                                              <p:spTgt spid="86"/>
                                            </p:tgtEl>
                                            <p:attrNameLst>
                                              <p:attrName>ppt_h</p:attrName>
                                            </p:attrNameLst>
                                          </p:cBhvr>
                                          <p:tavLst>
                                            <p:tav tm="0">
                                              <p:val>
                                                <p:fltVal val="0"/>
                                              </p:val>
                                            </p:tav>
                                            <p:tav tm="100000">
                                              <p:val>
                                                <p:strVal val="#ppt_h"/>
                                              </p:val>
                                            </p:tav>
                                          </p:tavLst>
                                        </p:anim>
                                      </p:childTnLst>
                                    </p:cTn>
                                  </p:par>
                                </p:childTnLst>
                              </p:cTn>
                            </p:par>
                            <p:par>
                              <p:cTn id="70" fill="hold">
                                <p:stCondLst>
                                  <p:cond delay="863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5"/>
                                            </p:tgtEl>
                                            <p:attrNameLst>
                                              <p:attrName>style.visibility</p:attrName>
                                            </p:attrNameLst>
                                          </p:cBhvr>
                                          <p:to>
                                            <p:strVal val="visible"/>
                                          </p:to>
                                        </p:set>
                                        <p:animEffect transition="in" filter="wipe(left)">
                                          <p:cBhvr>
                                            <p:cTn id="73" dur="100"/>
                                            <p:tgtEl>
                                              <p:spTgt spid="85"/>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5"/>
                                            </p:tgtEl>
                                          </p:cBhvr>
                                          <p:to x="80000" y="100000"/>
                                        </p:animScale>
                                        <p:anim by="(#ppt_w*0.10)" calcmode="lin" valueType="num">
                                          <p:cBhvr>
                                            <p:cTn id="76" dur="50" autoRev="1" fill="hold">
                                              <p:stCondLst>
                                                <p:cond delay="0"/>
                                              </p:stCondLst>
                                            </p:cTn>
                                            <p:tgtEl>
                                              <p:spTgt spid="85"/>
                                            </p:tgtEl>
                                            <p:attrNameLst>
                                              <p:attrName>ppt_x</p:attrName>
                                            </p:attrNameLst>
                                          </p:cBhvr>
                                        </p:anim>
                                        <p:anim by="(-#ppt_w*0.10)" calcmode="lin" valueType="num">
                                          <p:cBhvr>
                                            <p:cTn id="77" dur="50" autoRev="1" fill="hold">
                                              <p:stCondLst>
                                                <p:cond delay="0"/>
                                              </p:stCondLst>
                                            </p:cTn>
                                            <p:tgtEl>
                                              <p:spTgt spid="85"/>
                                            </p:tgtEl>
                                            <p:attrNameLst>
                                              <p:attrName>ppt_y</p:attrName>
                                            </p:attrNameLst>
                                          </p:cBhvr>
                                        </p:anim>
                                        <p:animRot by="-480000">
                                          <p:cBhvr>
                                            <p:cTn id="78" dur="50" autoRev="1" fill="hold">
                                              <p:stCondLst>
                                                <p:cond delay="0"/>
                                              </p:stCondLst>
                                            </p:cTn>
                                            <p:tgtEl>
                                              <p:spTgt spid="85"/>
                                            </p:tgtEl>
                                            <p:attrNameLst>
                                              <p:attrName>r</p:attrName>
                                            </p:attrNameLst>
                                          </p:cBhvr>
                                        </p:animRot>
                                      </p:childTnLst>
                                    </p:cTn>
                                  </p:par>
                                </p:childTnLst>
                              </p:cTn>
                            </p:par>
                            <p:par>
                              <p:cTn id="79" fill="hold">
                                <p:stCondLst>
                                  <p:cond delay="9870"/>
                                </p:stCondLst>
                                <p:childTnLst>
                                  <p:par>
                                    <p:cTn id="80" presetID="2" presetClass="entr" presetSubtype="1" fill="hold" grpId="0" nodeType="afterEffect" p14:presetBounceEnd="50000">
                                      <p:stCondLst>
                                        <p:cond delay="0"/>
                                      </p:stCondLst>
                                      <p:childTnLst>
                                        <p:set>
                                          <p:cBhvr>
                                            <p:cTn id="81" dur="1" fill="hold">
                                              <p:stCondLst>
                                                <p:cond delay="0"/>
                                              </p:stCondLst>
                                            </p:cTn>
                                            <p:tgtEl>
                                              <p:spTgt spid="74"/>
                                            </p:tgtEl>
                                            <p:attrNameLst>
                                              <p:attrName>style.visibility</p:attrName>
                                            </p:attrNameLst>
                                          </p:cBhvr>
                                          <p:to>
                                            <p:strVal val="visible"/>
                                          </p:to>
                                        </p:set>
                                        <p:anim calcmode="lin" valueType="num" p14:bounceEnd="50000">
                                          <p:cBhvr additive="base">
                                            <p:cTn id="82" dur="1000" fill="hold"/>
                                            <p:tgtEl>
                                              <p:spTgt spid="74"/>
                                            </p:tgtEl>
                                            <p:attrNameLst>
                                              <p:attrName>ppt_x</p:attrName>
                                            </p:attrNameLst>
                                          </p:cBhvr>
                                          <p:tavLst>
                                            <p:tav tm="0">
                                              <p:val>
                                                <p:strVal val="#ppt_x"/>
                                              </p:val>
                                            </p:tav>
                                            <p:tav tm="100000">
                                              <p:val>
                                                <p:strVal val="#ppt_x"/>
                                              </p:val>
                                            </p:tav>
                                          </p:tavLst>
                                        </p:anim>
                                        <p:anim calcmode="lin" valueType="num" p14:bounceEnd="50000">
                                          <p:cBhvr additive="base">
                                            <p:cTn id="83" dur="1000" fill="hold"/>
                                            <p:tgtEl>
                                              <p:spTgt spid="74"/>
                                            </p:tgtEl>
                                            <p:attrNameLst>
                                              <p:attrName>ppt_y</p:attrName>
                                            </p:attrNameLst>
                                          </p:cBhvr>
                                          <p:tavLst>
                                            <p:tav tm="0">
                                              <p:val>
                                                <p:strVal val="0-#ppt_h/2"/>
                                              </p:val>
                                            </p:tav>
                                            <p:tav tm="100000">
                                              <p:val>
                                                <p:strVal val="#ppt_y"/>
                                              </p:val>
                                            </p:tav>
                                          </p:tavLst>
                                        </p:anim>
                                      </p:childTnLst>
                                    </p:cTn>
                                  </p:par>
                                </p:childTnLst>
                              </p:cTn>
                            </p:par>
                            <p:par>
                              <p:cTn id="84" fill="hold">
                                <p:stCondLst>
                                  <p:cond delay="10870"/>
                                </p:stCondLst>
                                <p:childTnLst>
                                  <p:par>
                                    <p:cTn id="85" presetID="22" presetClass="entr" presetSubtype="8" fill="hold" nodeType="afterEffect">
                                      <p:stCondLst>
                                        <p:cond delay="0"/>
                                      </p:stCondLst>
                                      <p:childTnLst>
                                        <p:set>
                                          <p:cBhvr>
                                            <p:cTn id="86" dur="1" fill="hold">
                                              <p:stCondLst>
                                                <p:cond delay="0"/>
                                              </p:stCondLst>
                                            </p:cTn>
                                            <p:tgtEl>
                                              <p:spTgt spid="77"/>
                                            </p:tgtEl>
                                            <p:attrNameLst>
                                              <p:attrName>style.visibility</p:attrName>
                                            </p:attrNameLst>
                                          </p:cBhvr>
                                          <p:to>
                                            <p:strVal val="visible"/>
                                          </p:to>
                                        </p:set>
                                        <p:animEffect transition="in" filter="wipe(left)">
                                          <p:cBhvr>
                                            <p:cTn id="87" dur="500"/>
                                            <p:tgtEl>
                                              <p:spTgt spid="77"/>
                                            </p:tgtEl>
                                          </p:cBhvr>
                                        </p:animEffect>
                                      </p:childTnLst>
                                    </p:cTn>
                                  </p:par>
                                </p:childTnLst>
                              </p:cTn>
                            </p:par>
                            <p:par>
                              <p:cTn id="88" fill="hold">
                                <p:stCondLst>
                                  <p:cond delay="11370"/>
                                </p:stCondLst>
                                <p:childTnLst>
                                  <p:par>
                                    <p:cTn id="89" presetID="17" presetClass="entr" presetSubtype="1" fill="hold" grpId="0" nodeType="afterEffect">
                                      <p:stCondLst>
                                        <p:cond delay="0"/>
                                      </p:stCondLst>
                                      <p:iterate type="lt">
                                        <p:tmPct val="40000"/>
                                      </p:iterate>
                                      <p:childTnLst>
                                        <p:set>
                                          <p:cBhvr>
                                            <p:cTn id="90" dur="1" fill="hold">
                                              <p:stCondLst>
                                                <p:cond delay="0"/>
                                              </p:stCondLst>
                                            </p:cTn>
                                            <p:tgtEl>
                                              <p:spTgt spid="88"/>
                                            </p:tgtEl>
                                            <p:attrNameLst>
                                              <p:attrName>style.visibility</p:attrName>
                                            </p:attrNameLst>
                                          </p:cBhvr>
                                          <p:to>
                                            <p:strVal val="visible"/>
                                          </p:to>
                                        </p:set>
                                        <p:anim calcmode="lin" valueType="num">
                                          <p:cBhvr>
                                            <p:cTn id="91" dur="250" fill="hold"/>
                                            <p:tgtEl>
                                              <p:spTgt spid="88"/>
                                            </p:tgtEl>
                                            <p:attrNameLst>
                                              <p:attrName>ppt_x</p:attrName>
                                            </p:attrNameLst>
                                          </p:cBhvr>
                                          <p:tavLst>
                                            <p:tav tm="0">
                                              <p:val>
                                                <p:strVal val="#ppt_x"/>
                                              </p:val>
                                            </p:tav>
                                            <p:tav tm="100000">
                                              <p:val>
                                                <p:strVal val="#ppt_x"/>
                                              </p:val>
                                            </p:tav>
                                          </p:tavLst>
                                        </p:anim>
                                        <p:anim calcmode="lin" valueType="num">
                                          <p:cBhvr>
                                            <p:cTn id="92" dur="250" fill="hold"/>
                                            <p:tgtEl>
                                              <p:spTgt spid="88"/>
                                            </p:tgtEl>
                                            <p:attrNameLst>
                                              <p:attrName>ppt_y</p:attrName>
                                            </p:attrNameLst>
                                          </p:cBhvr>
                                          <p:tavLst>
                                            <p:tav tm="0">
                                              <p:val>
                                                <p:strVal val="#ppt_y-#ppt_h/2"/>
                                              </p:val>
                                            </p:tav>
                                            <p:tav tm="100000">
                                              <p:val>
                                                <p:strVal val="#ppt_y"/>
                                              </p:val>
                                            </p:tav>
                                          </p:tavLst>
                                        </p:anim>
                                        <p:anim calcmode="lin" valueType="num">
                                          <p:cBhvr>
                                            <p:cTn id="93" dur="250" fill="hold"/>
                                            <p:tgtEl>
                                              <p:spTgt spid="88"/>
                                            </p:tgtEl>
                                            <p:attrNameLst>
                                              <p:attrName>ppt_w</p:attrName>
                                            </p:attrNameLst>
                                          </p:cBhvr>
                                          <p:tavLst>
                                            <p:tav tm="0">
                                              <p:val>
                                                <p:strVal val="#ppt_w"/>
                                              </p:val>
                                            </p:tav>
                                            <p:tav tm="100000">
                                              <p:val>
                                                <p:strVal val="#ppt_w"/>
                                              </p:val>
                                            </p:tav>
                                          </p:tavLst>
                                        </p:anim>
                                        <p:anim calcmode="lin" valueType="num">
                                          <p:cBhvr>
                                            <p:cTn id="94" dur="250" fill="hold"/>
                                            <p:tgtEl>
                                              <p:spTgt spid="88"/>
                                            </p:tgtEl>
                                            <p:attrNameLst>
                                              <p:attrName>ppt_h</p:attrName>
                                            </p:attrNameLst>
                                          </p:cBhvr>
                                          <p:tavLst>
                                            <p:tav tm="0">
                                              <p:val>
                                                <p:fltVal val="0"/>
                                              </p:val>
                                            </p:tav>
                                            <p:tav tm="100000">
                                              <p:val>
                                                <p:strVal val="#ppt_h"/>
                                              </p:val>
                                            </p:tav>
                                          </p:tavLst>
                                        </p:anim>
                                      </p:childTnLst>
                                    </p:cTn>
                                  </p:par>
                                </p:childTnLst>
                              </p:cTn>
                            </p:par>
                            <p:par>
                              <p:cTn id="95" fill="hold">
                                <p:stCondLst>
                                  <p:cond delay="11920"/>
                                </p:stCondLst>
                                <p:childTnLst>
                                  <p:par>
                                    <p:cTn id="96" presetID="22" presetClass="entr" presetSubtype="8" fill="hold" grpId="0" nodeType="afterEffect">
                                      <p:stCondLst>
                                        <p:cond delay="0"/>
                                      </p:stCondLst>
                                      <p:iterate type="lt">
                                        <p:tmPct val="30000"/>
                                      </p:iterate>
                                      <p:childTnLst>
                                        <p:set>
                                          <p:cBhvr>
                                            <p:cTn id="97" dur="1" fill="hold">
                                              <p:stCondLst>
                                                <p:cond delay="0"/>
                                              </p:stCondLst>
                                            </p:cTn>
                                            <p:tgtEl>
                                              <p:spTgt spid="87"/>
                                            </p:tgtEl>
                                            <p:attrNameLst>
                                              <p:attrName>style.visibility</p:attrName>
                                            </p:attrNameLst>
                                          </p:cBhvr>
                                          <p:to>
                                            <p:strVal val="visible"/>
                                          </p:to>
                                        </p:set>
                                        <p:animEffect transition="in" filter="wipe(left)">
                                          <p:cBhvr>
                                            <p:cTn id="98" dur="100"/>
                                            <p:tgtEl>
                                              <p:spTgt spid="87"/>
                                            </p:tgtEl>
                                          </p:cBhvr>
                                        </p:animEffect>
                                      </p:childTnLst>
                                    </p:cTn>
                                  </p:par>
                                  <p:par>
                                    <p:cTn id="99" presetID="36" presetClass="emph" presetSubtype="0" fill="hold" grpId="1" nodeType="withEffect">
                                      <p:stCondLst>
                                        <p:cond delay="0"/>
                                      </p:stCondLst>
                                      <p:iterate type="lt">
                                        <p:tmPct val="30000"/>
                                      </p:iterate>
                                      <p:childTnLst>
                                        <p:animScale>
                                          <p:cBhvr>
                                            <p:cTn id="100" dur="50" autoRev="1" fill="hold">
                                              <p:stCondLst>
                                                <p:cond delay="0"/>
                                              </p:stCondLst>
                                            </p:cTn>
                                            <p:tgtEl>
                                              <p:spTgt spid="87"/>
                                            </p:tgtEl>
                                          </p:cBhvr>
                                          <p:to x="80000" y="100000"/>
                                        </p:animScale>
                                        <p:anim by="(#ppt_w*0.10)" calcmode="lin" valueType="num">
                                          <p:cBhvr>
                                            <p:cTn id="101" dur="50" autoRev="1" fill="hold">
                                              <p:stCondLst>
                                                <p:cond delay="0"/>
                                              </p:stCondLst>
                                            </p:cTn>
                                            <p:tgtEl>
                                              <p:spTgt spid="87"/>
                                            </p:tgtEl>
                                            <p:attrNameLst>
                                              <p:attrName>ppt_x</p:attrName>
                                            </p:attrNameLst>
                                          </p:cBhvr>
                                        </p:anim>
                                        <p:anim by="(-#ppt_w*0.10)" calcmode="lin" valueType="num">
                                          <p:cBhvr>
                                            <p:cTn id="102" dur="50" autoRev="1" fill="hold">
                                              <p:stCondLst>
                                                <p:cond delay="0"/>
                                              </p:stCondLst>
                                            </p:cTn>
                                            <p:tgtEl>
                                              <p:spTgt spid="87"/>
                                            </p:tgtEl>
                                            <p:attrNameLst>
                                              <p:attrName>ppt_y</p:attrName>
                                            </p:attrNameLst>
                                          </p:cBhvr>
                                        </p:anim>
                                        <p:animRot by="-480000">
                                          <p:cBhvr>
                                            <p:cTn id="103" dur="50" autoRev="1" fill="hold">
                                              <p:stCondLst>
                                                <p:cond delay="0"/>
                                              </p:stCondLst>
                                            </p:cTn>
                                            <p:tgtEl>
                                              <p:spTgt spid="87"/>
                                            </p:tgtEl>
                                            <p:attrNameLst>
                                              <p:attrName>r</p:attrName>
                                            </p:attrNameLst>
                                          </p:cBhvr>
                                        </p:animRot>
                                      </p:childTnLst>
                                    </p:cTn>
                                  </p:par>
                                </p:childTnLst>
                              </p:cTn>
                            </p:par>
                            <p:par>
                              <p:cTn id="104" fill="hold">
                                <p:stCondLst>
                                  <p:cond delay="13160"/>
                                </p:stCondLst>
                                <p:childTnLst>
                                  <p:par>
                                    <p:cTn id="105" presetID="2" presetClass="entr" presetSubtype="1" fill="hold" grpId="0" nodeType="afterEffect" p14:presetBounceEnd="50000">
                                      <p:stCondLst>
                                        <p:cond delay="0"/>
                                      </p:stCondLst>
                                      <p:childTnLst>
                                        <p:set>
                                          <p:cBhvr>
                                            <p:cTn id="106" dur="1" fill="hold">
                                              <p:stCondLst>
                                                <p:cond delay="0"/>
                                              </p:stCondLst>
                                            </p:cTn>
                                            <p:tgtEl>
                                              <p:spTgt spid="75"/>
                                            </p:tgtEl>
                                            <p:attrNameLst>
                                              <p:attrName>style.visibility</p:attrName>
                                            </p:attrNameLst>
                                          </p:cBhvr>
                                          <p:to>
                                            <p:strVal val="visible"/>
                                          </p:to>
                                        </p:set>
                                        <p:anim calcmode="lin" valueType="num" p14:bounceEnd="50000">
                                          <p:cBhvr additive="base">
                                            <p:cTn id="107" dur="1000" fill="hold"/>
                                            <p:tgtEl>
                                              <p:spTgt spid="75"/>
                                            </p:tgtEl>
                                            <p:attrNameLst>
                                              <p:attrName>ppt_x</p:attrName>
                                            </p:attrNameLst>
                                          </p:cBhvr>
                                          <p:tavLst>
                                            <p:tav tm="0">
                                              <p:val>
                                                <p:strVal val="#ppt_x"/>
                                              </p:val>
                                            </p:tav>
                                            <p:tav tm="100000">
                                              <p:val>
                                                <p:strVal val="#ppt_x"/>
                                              </p:val>
                                            </p:tav>
                                          </p:tavLst>
                                        </p:anim>
                                        <p:anim calcmode="lin" valueType="num" p14:bounceEnd="50000">
                                          <p:cBhvr additive="base">
                                            <p:cTn id="108" dur="1000" fill="hold"/>
                                            <p:tgtEl>
                                              <p:spTgt spid="75"/>
                                            </p:tgtEl>
                                            <p:attrNameLst>
                                              <p:attrName>ppt_y</p:attrName>
                                            </p:attrNameLst>
                                          </p:cBhvr>
                                          <p:tavLst>
                                            <p:tav tm="0">
                                              <p:val>
                                                <p:strVal val="0-#ppt_h/2"/>
                                              </p:val>
                                            </p:tav>
                                            <p:tav tm="100000">
                                              <p:val>
                                                <p:strVal val="#ppt_y"/>
                                              </p:val>
                                            </p:tav>
                                          </p:tavLst>
                                        </p:anim>
                                      </p:childTnLst>
                                    </p:cTn>
                                  </p:par>
                                </p:childTnLst>
                              </p:cTn>
                            </p:par>
                            <p:par>
                              <p:cTn id="109" fill="hold">
                                <p:stCondLst>
                                  <p:cond delay="14160"/>
                                </p:stCondLst>
                                <p:childTnLst>
                                  <p:par>
                                    <p:cTn id="110" presetID="22" presetClass="entr" presetSubtype="8" fill="hold" nodeType="afterEffect">
                                      <p:stCondLst>
                                        <p:cond delay="0"/>
                                      </p:stCondLst>
                                      <p:childTnLst>
                                        <p:set>
                                          <p:cBhvr>
                                            <p:cTn id="111" dur="1" fill="hold">
                                              <p:stCondLst>
                                                <p:cond delay="0"/>
                                              </p:stCondLst>
                                            </p:cTn>
                                            <p:tgtEl>
                                              <p:spTgt spid="76"/>
                                            </p:tgtEl>
                                            <p:attrNameLst>
                                              <p:attrName>style.visibility</p:attrName>
                                            </p:attrNameLst>
                                          </p:cBhvr>
                                          <p:to>
                                            <p:strVal val="visible"/>
                                          </p:to>
                                        </p:set>
                                        <p:animEffect transition="in" filter="wipe(left)">
                                          <p:cBhvr>
                                            <p:cTn id="112" dur="500"/>
                                            <p:tgtEl>
                                              <p:spTgt spid="76"/>
                                            </p:tgtEl>
                                          </p:cBhvr>
                                        </p:animEffect>
                                      </p:childTnLst>
                                    </p:cTn>
                                  </p:par>
                                </p:childTnLst>
                              </p:cTn>
                            </p:par>
                            <p:par>
                              <p:cTn id="113" fill="hold">
                                <p:stCondLst>
                                  <p:cond delay="14660"/>
                                </p:stCondLst>
                                <p:childTnLst>
                                  <p:par>
                                    <p:cTn id="114" presetID="17" presetClass="entr" presetSubtype="1" fill="hold" grpId="0" nodeType="afterEffect">
                                      <p:stCondLst>
                                        <p:cond delay="0"/>
                                      </p:stCondLst>
                                      <p:iterate type="lt">
                                        <p:tmPct val="40000"/>
                                      </p:iterate>
                                      <p:childTnLst>
                                        <p:set>
                                          <p:cBhvr>
                                            <p:cTn id="115" dur="1" fill="hold">
                                              <p:stCondLst>
                                                <p:cond delay="0"/>
                                              </p:stCondLst>
                                            </p:cTn>
                                            <p:tgtEl>
                                              <p:spTgt spid="90"/>
                                            </p:tgtEl>
                                            <p:attrNameLst>
                                              <p:attrName>style.visibility</p:attrName>
                                            </p:attrNameLst>
                                          </p:cBhvr>
                                          <p:to>
                                            <p:strVal val="visible"/>
                                          </p:to>
                                        </p:set>
                                        <p:anim calcmode="lin" valueType="num">
                                          <p:cBhvr>
                                            <p:cTn id="116" dur="250" fill="hold"/>
                                            <p:tgtEl>
                                              <p:spTgt spid="90"/>
                                            </p:tgtEl>
                                            <p:attrNameLst>
                                              <p:attrName>ppt_x</p:attrName>
                                            </p:attrNameLst>
                                          </p:cBhvr>
                                          <p:tavLst>
                                            <p:tav tm="0">
                                              <p:val>
                                                <p:strVal val="#ppt_x"/>
                                              </p:val>
                                            </p:tav>
                                            <p:tav tm="100000">
                                              <p:val>
                                                <p:strVal val="#ppt_x"/>
                                              </p:val>
                                            </p:tav>
                                          </p:tavLst>
                                        </p:anim>
                                        <p:anim calcmode="lin" valueType="num">
                                          <p:cBhvr>
                                            <p:cTn id="117" dur="250" fill="hold"/>
                                            <p:tgtEl>
                                              <p:spTgt spid="90"/>
                                            </p:tgtEl>
                                            <p:attrNameLst>
                                              <p:attrName>ppt_y</p:attrName>
                                            </p:attrNameLst>
                                          </p:cBhvr>
                                          <p:tavLst>
                                            <p:tav tm="0">
                                              <p:val>
                                                <p:strVal val="#ppt_y-#ppt_h/2"/>
                                              </p:val>
                                            </p:tav>
                                            <p:tav tm="100000">
                                              <p:val>
                                                <p:strVal val="#ppt_y"/>
                                              </p:val>
                                            </p:tav>
                                          </p:tavLst>
                                        </p:anim>
                                        <p:anim calcmode="lin" valueType="num">
                                          <p:cBhvr>
                                            <p:cTn id="118" dur="250" fill="hold"/>
                                            <p:tgtEl>
                                              <p:spTgt spid="90"/>
                                            </p:tgtEl>
                                            <p:attrNameLst>
                                              <p:attrName>ppt_w</p:attrName>
                                            </p:attrNameLst>
                                          </p:cBhvr>
                                          <p:tavLst>
                                            <p:tav tm="0">
                                              <p:val>
                                                <p:strVal val="#ppt_w"/>
                                              </p:val>
                                            </p:tav>
                                            <p:tav tm="100000">
                                              <p:val>
                                                <p:strVal val="#ppt_w"/>
                                              </p:val>
                                            </p:tav>
                                          </p:tavLst>
                                        </p:anim>
                                        <p:anim calcmode="lin" valueType="num">
                                          <p:cBhvr>
                                            <p:cTn id="119" dur="250" fill="hold"/>
                                            <p:tgtEl>
                                              <p:spTgt spid="90"/>
                                            </p:tgtEl>
                                            <p:attrNameLst>
                                              <p:attrName>ppt_h</p:attrName>
                                            </p:attrNameLst>
                                          </p:cBhvr>
                                          <p:tavLst>
                                            <p:tav tm="0">
                                              <p:val>
                                                <p:fltVal val="0"/>
                                              </p:val>
                                            </p:tav>
                                            <p:tav tm="100000">
                                              <p:val>
                                                <p:strVal val="#ppt_h"/>
                                              </p:val>
                                            </p:tav>
                                          </p:tavLst>
                                        </p:anim>
                                      </p:childTnLst>
                                    </p:cTn>
                                  </p:par>
                                </p:childTnLst>
                              </p:cTn>
                            </p:par>
                            <p:par>
                              <p:cTn id="120" fill="hold">
                                <p:stCondLst>
                                  <p:cond delay="15210"/>
                                </p:stCondLst>
                                <p:childTnLst>
                                  <p:par>
                                    <p:cTn id="121" presetID="22" presetClass="entr" presetSubtype="8" fill="hold" grpId="0" nodeType="afterEffect">
                                      <p:stCondLst>
                                        <p:cond delay="0"/>
                                      </p:stCondLst>
                                      <p:iterate type="lt">
                                        <p:tmPct val="30000"/>
                                      </p:iterate>
                                      <p:childTnLst>
                                        <p:set>
                                          <p:cBhvr>
                                            <p:cTn id="122" dur="1" fill="hold">
                                              <p:stCondLst>
                                                <p:cond delay="0"/>
                                              </p:stCondLst>
                                            </p:cTn>
                                            <p:tgtEl>
                                              <p:spTgt spid="89"/>
                                            </p:tgtEl>
                                            <p:attrNameLst>
                                              <p:attrName>style.visibility</p:attrName>
                                            </p:attrNameLst>
                                          </p:cBhvr>
                                          <p:to>
                                            <p:strVal val="visible"/>
                                          </p:to>
                                        </p:set>
                                        <p:animEffect transition="in" filter="wipe(left)">
                                          <p:cBhvr>
                                            <p:cTn id="123" dur="100"/>
                                            <p:tgtEl>
                                              <p:spTgt spid="89"/>
                                            </p:tgtEl>
                                          </p:cBhvr>
                                        </p:animEffect>
                                      </p:childTnLst>
                                    </p:cTn>
                                  </p:par>
                                  <p:par>
                                    <p:cTn id="124" presetID="36" presetClass="emph" presetSubtype="0" fill="hold" grpId="1" nodeType="withEffect">
                                      <p:stCondLst>
                                        <p:cond delay="0"/>
                                      </p:stCondLst>
                                      <p:iterate type="lt">
                                        <p:tmPct val="30000"/>
                                      </p:iterate>
                                      <p:childTnLst>
                                        <p:animScale>
                                          <p:cBhvr>
                                            <p:cTn id="125" dur="50" autoRev="1" fill="hold">
                                              <p:stCondLst>
                                                <p:cond delay="0"/>
                                              </p:stCondLst>
                                            </p:cTn>
                                            <p:tgtEl>
                                              <p:spTgt spid="89"/>
                                            </p:tgtEl>
                                          </p:cBhvr>
                                          <p:to x="80000" y="100000"/>
                                        </p:animScale>
                                        <p:anim by="(#ppt_w*0.10)" calcmode="lin" valueType="num">
                                          <p:cBhvr>
                                            <p:cTn id="126" dur="50" autoRev="1" fill="hold">
                                              <p:stCondLst>
                                                <p:cond delay="0"/>
                                              </p:stCondLst>
                                            </p:cTn>
                                            <p:tgtEl>
                                              <p:spTgt spid="89"/>
                                            </p:tgtEl>
                                            <p:attrNameLst>
                                              <p:attrName>ppt_x</p:attrName>
                                            </p:attrNameLst>
                                          </p:cBhvr>
                                        </p:anim>
                                        <p:anim by="(-#ppt_w*0.10)" calcmode="lin" valueType="num">
                                          <p:cBhvr>
                                            <p:cTn id="127" dur="50" autoRev="1" fill="hold">
                                              <p:stCondLst>
                                                <p:cond delay="0"/>
                                              </p:stCondLst>
                                            </p:cTn>
                                            <p:tgtEl>
                                              <p:spTgt spid="89"/>
                                            </p:tgtEl>
                                            <p:attrNameLst>
                                              <p:attrName>ppt_y</p:attrName>
                                            </p:attrNameLst>
                                          </p:cBhvr>
                                        </p:anim>
                                        <p:animRot by="-480000">
                                          <p:cBhvr>
                                            <p:cTn id="128" dur="50" autoRev="1" fill="hold">
                                              <p:stCondLst>
                                                <p:cond delay="0"/>
                                              </p:stCondLst>
                                            </p:cTn>
                                            <p:tgtEl>
                                              <p:spTgt spid="8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P spid="73" grpId="0" animBg="1"/>
          <p:bldP spid="74" grpId="0" animBg="1"/>
          <p:bldP spid="75" grpId="0" animBg="1"/>
          <p:bldP spid="81" grpId="0"/>
          <p:bldP spid="81" grpId="1"/>
          <p:bldP spid="82" grpId="0"/>
          <p:bldP spid="83" grpId="0"/>
          <p:bldP spid="83" grpId="1"/>
          <p:bldP spid="84" grpId="0"/>
          <p:bldP spid="85" grpId="0"/>
          <p:bldP spid="85" grpId="1"/>
          <p:bldP spid="86" grpId="0"/>
          <p:bldP spid="87" grpId="0"/>
          <p:bldP spid="87" grpId="1"/>
          <p:bldP spid="88" grpId="0"/>
          <p:bldP spid="89" grpId="0"/>
          <p:bldP spid="89" grpId="1"/>
          <p:bldP spid="9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1000" fill="hold"/>
                                            <p:tgtEl>
                                              <p:spTgt spid="71"/>
                                            </p:tgtEl>
                                            <p:attrNameLst>
                                              <p:attrName>ppt_x</p:attrName>
                                            </p:attrNameLst>
                                          </p:cBhvr>
                                          <p:tavLst>
                                            <p:tav tm="0">
                                              <p:val>
                                                <p:strVal val="#ppt_x"/>
                                              </p:val>
                                            </p:tav>
                                            <p:tav tm="100000">
                                              <p:val>
                                                <p:strVal val="#ppt_x"/>
                                              </p:val>
                                            </p:tav>
                                          </p:tavLst>
                                        </p:anim>
                                        <p:anim calcmode="lin" valueType="num">
                                          <p:cBhvr additive="base">
                                            <p:cTn id="8" dur="1000" fill="hold"/>
                                            <p:tgtEl>
                                              <p:spTgt spid="71"/>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wipe(left)">
                                          <p:cBhvr>
                                            <p:cTn id="12" dur="500"/>
                                            <p:tgtEl>
                                              <p:spTgt spid="80"/>
                                            </p:tgtEl>
                                          </p:cBhvr>
                                        </p:animEffect>
                                      </p:childTnLst>
                                    </p:cTn>
                                  </p:par>
                                </p:childTnLst>
                              </p:cTn>
                            </p:par>
                            <p:par>
                              <p:cTn id="13" fill="hold">
                                <p:stCondLst>
                                  <p:cond delay="1500"/>
                                </p:stCondLst>
                                <p:childTnLst>
                                  <p:par>
                                    <p:cTn id="14" presetID="17" presetClass="entr" presetSubtype="1" fill="hold" grpId="0" nodeType="afterEffect">
                                      <p:stCondLst>
                                        <p:cond delay="0"/>
                                      </p:stCondLst>
                                      <p:iterate type="lt">
                                        <p:tmPct val="40000"/>
                                      </p:iterate>
                                      <p:childTnLst>
                                        <p:set>
                                          <p:cBhvr>
                                            <p:cTn id="15" dur="1" fill="hold">
                                              <p:stCondLst>
                                                <p:cond delay="0"/>
                                              </p:stCondLst>
                                            </p:cTn>
                                            <p:tgtEl>
                                              <p:spTgt spid="82"/>
                                            </p:tgtEl>
                                            <p:attrNameLst>
                                              <p:attrName>style.visibility</p:attrName>
                                            </p:attrNameLst>
                                          </p:cBhvr>
                                          <p:to>
                                            <p:strVal val="visible"/>
                                          </p:to>
                                        </p:set>
                                        <p:anim calcmode="lin" valueType="num">
                                          <p:cBhvr>
                                            <p:cTn id="16" dur="250" fill="hold"/>
                                            <p:tgtEl>
                                              <p:spTgt spid="82"/>
                                            </p:tgtEl>
                                            <p:attrNameLst>
                                              <p:attrName>ppt_x</p:attrName>
                                            </p:attrNameLst>
                                          </p:cBhvr>
                                          <p:tavLst>
                                            <p:tav tm="0">
                                              <p:val>
                                                <p:strVal val="#ppt_x"/>
                                              </p:val>
                                            </p:tav>
                                            <p:tav tm="100000">
                                              <p:val>
                                                <p:strVal val="#ppt_x"/>
                                              </p:val>
                                            </p:tav>
                                          </p:tavLst>
                                        </p:anim>
                                        <p:anim calcmode="lin" valueType="num">
                                          <p:cBhvr>
                                            <p:cTn id="17" dur="250" fill="hold"/>
                                            <p:tgtEl>
                                              <p:spTgt spid="82"/>
                                            </p:tgtEl>
                                            <p:attrNameLst>
                                              <p:attrName>ppt_y</p:attrName>
                                            </p:attrNameLst>
                                          </p:cBhvr>
                                          <p:tavLst>
                                            <p:tav tm="0">
                                              <p:val>
                                                <p:strVal val="#ppt_y-#ppt_h/2"/>
                                              </p:val>
                                            </p:tav>
                                            <p:tav tm="100000">
                                              <p:val>
                                                <p:strVal val="#ppt_y"/>
                                              </p:val>
                                            </p:tav>
                                          </p:tavLst>
                                        </p:anim>
                                        <p:anim calcmode="lin" valueType="num">
                                          <p:cBhvr>
                                            <p:cTn id="18" dur="250" fill="hold"/>
                                            <p:tgtEl>
                                              <p:spTgt spid="82"/>
                                            </p:tgtEl>
                                            <p:attrNameLst>
                                              <p:attrName>ppt_w</p:attrName>
                                            </p:attrNameLst>
                                          </p:cBhvr>
                                          <p:tavLst>
                                            <p:tav tm="0">
                                              <p:val>
                                                <p:strVal val="#ppt_w"/>
                                              </p:val>
                                            </p:tav>
                                            <p:tav tm="100000">
                                              <p:val>
                                                <p:strVal val="#ppt_w"/>
                                              </p:val>
                                            </p:tav>
                                          </p:tavLst>
                                        </p:anim>
                                        <p:anim calcmode="lin" valueType="num">
                                          <p:cBhvr>
                                            <p:cTn id="19" dur="250" fill="hold"/>
                                            <p:tgtEl>
                                              <p:spTgt spid="82"/>
                                            </p:tgtEl>
                                            <p:attrNameLst>
                                              <p:attrName>ppt_h</p:attrName>
                                            </p:attrNameLst>
                                          </p:cBhvr>
                                          <p:tavLst>
                                            <p:tav tm="0">
                                              <p:val>
                                                <p:fltVal val="0"/>
                                              </p:val>
                                            </p:tav>
                                            <p:tav tm="100000">
                                              <p:val>
                                                <p:strVal val="#ppt_h"/>
                                              </p:val>
                                            </p:tav>
                                          </p:tavLst>
                                        </p:anim>
                                      </p:childTnLst>
                                    </p:cTn>
                                  </p:par>
                                </p:childTnLst>
                              </p:cTn>
                            </p:par>
                            <p:par>
                              <p:cTn id="20" fill="hold">
                                <p:stCondLst>
                                  <p:cond delay="2050"/>
                                </p:stCondLst>
                                <p:childTnLst>
                                  <p:par>
                                    <p:cTn id="21" presetID="22" presetClass="entr" presetSubtype="8" fill="hold" grpId="0" nodeType="afterEffect">
                                      <p:stCondLst>
                                        <p:cond delay="0"/>
                                      </p:stCondLst>
                                      <p:iterate type="lt">
                                        <p:tmPct val="30000"/>
                                      </p:iterate>
                                      <p:childTnLst>
                                        <p:set>
                                          <p:cBhvr>
                                            <p:cTn id="22" dur="1" fill="hold">
                                              <p:stCondLst>
                                                <p:cond delay="0"/>
                                              </p:stCondLst>
                                            </p:cTn>
                                            <p:tgtEl>
                                              <p:spTgt spid="81"/>
                                            </p:tgtEl>
                                            <p:attrNameLst>
                                              <p:attrName>style.visibility</p:attrName>
                                            </p:attrNameLst>
                                          </p:cBhvr>
                                          <p:to>
                                            <p:strVal val="visible"/>
                                          </p:to>
                                        </p:set>
                                        <p:animEffect transition="in" filter="wipe(left)">
                                          <p:cBhvr>
                                            <p:cTn id="23" dur="100"/>
                                            <p:tgtEl>
                                              <p:spTgt spid="81"/>
                                            </p:tgtEl>
                                          </p:cBhvr>
                                        </p:animEffect>
                                      </p:childTnLst>
                                    </p:cTn>
                                  </p:par>
                                  <p:par>
                                    <p:cTn id="24" presetID="36" presetClass="emph" presetSubtype="0" fill="hold" grpId="1" nodeType="withEffect">
                                      <p:stCondLst>
                                        <p:cond delay="0"/>
                                      </p:stCondLst>
                                      <p:iterate type="lt">
                                        <p:tmPct val="30000"/>
                                      </p:iterate>
                                      <p:childTnLst>
                                        <p:animScale>
                                          <p:cBhvr>
                                            <p:cTn id="25" dur="50" autoRev="1" fill="hold">
                                              <p:stCondLst>
                                                <p:cond delay="0"/>
                                              </p:stCondLst>
                                            </p:cTn>
                                            <p:tgtEl>
                                              <p:spTgt spid="81"/>
                                            </p:tgtEl>
                                          </p:cBhvr>
                                          <p:to x="80000" y="100000"/>
                                        </p:animScale>
                                        <p:anim by="(#ppt_w*0.10)" calcmode="lin" valueType="num">
                                          <p:cBhvr>
                                            <p:cTn id="26" dur="50" autoRev="1" fill="hold">
                                              <p:stCondLst>
                                                <p:cond delay="0"/>
                                              </p:stCondLst>
                                            </p:cTn>
                                            <p:tgtEl>
                                              <p:spTgt spid="81"/>
                                            </p:tgtEl>
                                            <p:attrNameLst>
                                              <p:attrName>ppt_x</p:attrName>
                                            </p:attrNameLst>
                                          </p:cBhvr>
                                        </p:anim>
                                        <p:anim by="(-#ppt_w*0.10)" calcmode="lin" valueType="num">
                                          <p:cBhvr>
                                            <p:cTn id="27" dur="50" autoRev="1" fill="hold">
                                              <p:stCondLst>
                                                <p:cond delay="0"/>
                                              </p:stCondLst>
                                            </p:cTn>
                                            <p:tgtEl>
                                              <p:spTgt spid="81"/>
                                            </p:tgtEl>
                                            <p:attrNameLst>
                                              <p:attrName>ppt_y</p:attrName>
                                            </p:attrNameLst>
                                          </p:cBhvr>
                                        </p:anim>
                                        <p:animRot by="-480000">
                                          <p:cBhvr>
                                            <p:cTn id="28" dur="50" autoRev="1" fill="hold">
                                              <p:stCondLst>
                                                <p:cond delay="0"/>
                                              </p:stCondLst>
                                            </p:cTn>
                                            <p:tgtEl>
                                              <p:spTgt spid="81"/>
                                            </p:tgtEl>
                                            <p:attrNameLst>
                                              <p:attrName>r</p:attrName>
                                            </p:attrNameLst>
                                          </p:cBhvr>
                                        </p:animRot>
                                      </p:childTnLst>
                                    </p:cTn>
                                  </p:par>
                                </p:childTnLst>
                              </p:cTn>
                            </p:par>
                            <p:par>
                              <p:cTn id="29" fill="hold">
                                <p:stCondLst>
                                  <p:cond delay="3290"/>
                                </p:stCondLst>
                                <p:childTnLst>
                                  <p:par>
                                    <p:cTn id="30" presetID="2" presetClass="entr" presetSubtype="1" fill="hold" grpId="0"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additive="base">
                                            <p:cTn id="32" dur="1000" fill="hold"/>
                                            <p:tgtEl>
                                              <p:spTgt spid="72"/>
                                            </p:tgtEl>
                                            <p:attrNameLst>
                                              <p:attrName>ppt_x</p:attrName>
                                            </p:attrNameLst>
                                          </p:cBhvr>
                                          <p:tavLst>
                                            <p:tav tm="0">
                                              <p:val>
                                                <p:strVal val="#ppt_x"/>
                                              </p:val>
                                            </p:tav>
                                            <p:tav tm="100000">
                                              <p:val>
                                                <p:strVal val="#ppt_x"/>
                                              </p:val>
                                            </p:tav>
                                          </p:tavLst>
                                        </p:anim>
                                        <p:anim calcmode="lin" valueType="num">
                                          <p:cBhvr additive="base">
                                            <p:cTn id="33" dur="1000" fill="hold"/>
                                            <p:tgtEl>
                                              <p:spTgt spid="72"/>
                                            </p:tgtEl>
                                            <p:attrNameLst>
                                              <p:attrName>ppt_y</p:attrName>
                                            </p:attrNameLst>
                                          </p:cBhvr>
                                          <p:tavLst>
                                            <p:tav tm="0">
                                              <p:val>
                                                <p:strVal val="0-#ppt_h/2"/>
                                              </p:val>
                                            </p:tav>
                                            <p:tav tm="100000">
                                              <p:val>
                                                <p:strVal val="#ppt_y"/>
                                              </p:val>
                                            </p:tav>
                                          </p:tavLst>
                                        </p:anim>
                                      </p:childTnLst>
                                    </p:cTn>
                                  </p:par>
                                </p:childTnLst>
                              </p:cTn>
                            </p:par>
                            <p:par>
                              <p:cTn id="34" fill="hold">
                                <p:stCondLst>
                                  <p:cond delay="4290"/>
                                </p:stCondLst>
                                <p:childTnLst>
                                  <p:par>
                                    <p:cTn id="35" presetID="22" presetClass="entr" presetSubtype="8"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wipe(left)">
                                          <p:cBhvr>
                                            <p:cTn id="37" dur="500"/>
                                            <p:tgtEl>
                                              <p:spTgt spid="79"/>
                                            </p:tgtEl>
                                          </p:cBhvr>
                                        </p:animEffect>
                                      </p:childTnLst>
                                    </p:cTn>
                                  </p:par>
                                </p:childTnLst>
                              </p:cTn>
                            </p:par>
                            <p:par>
                              <p:cTn id="38" fill="hold">
                                <p:stCondLst>
                                  <p:cond delay="4790"/>
                                </p:stCondLst>
                                <p:childTnLst>
                                  <p:par>
                                    <p:cTn id="39" presetID="17" presetClass="entr" presetSubtype="1" fill="hold" grpId="0" nodeType="afterEffect">
                                      <p:stCondLst>
                                        <p:cond delay="0"/>
                                      </p:stCondLst>
                                      <p:iterate type="lt">
                                        <p:tmPct val="40000"/>
                                      </p:iterate>
                                      <p:childTnLst>
                                        <p:set>
                                          <p:cBhvr>
                                            <p:cTn id="40" dur="1" fill="hold">
                                              <p:stCondLst>
                                                <p:cond delay="0"/>
                                              </p:stCondLst>
                                            </p:cTn>
                                            <p:tgtEl>
                                              <p:spTgt spid="84"/>
                                            </p:tgtEl>
                                            <p:attrNameLst>
                                              <p:attrName>style.visibility</p:attrName>
                                            </p:attrNameLst>
                                          </p:cBhvr>
                                          <p:to>
                                            <p:strVal val="visible"/>
                                          </p:to>
                                        </p:set>
                                        <p:anim calcmode="lin" valueType="num">
                                          <p:cBhvr>
                                            <p:cTn id="41" dur="250" fill="hold"/>
                                            <p:tgtEl>
                                              <p:spTgt spid="84"/>
                                            </p:tgtEl>
                                            <p:attrNameLst>
                                              <p:attrName>ppt_x</p:attrName>
                                            </p:attrNameLst>
                                          </p:cBhvr>
                                          <p:tavLst>
                                            <p:tav tm="0">
                                              <p:val>
                                                <p:strVal val="#ppt_x"/>
                                              </p:val>
                                            </p:tav>
                                            <p:tav tm="100000">
                                              <p:val>
                                                <p:strVal val="#ppt_x"/>
                                              </p:val>
                                            </p:tav>
                                          </p:tavLst>
                                        </p:anim>
                                        <p:anim calcmode="lin" valueType="num">
                                          <p:cBhvr>
                                            <p:cTn id="42" dur="250" fill="hold"/>
                                            <p:tgtEl>
                                              <p:spTgt spid="84"/>
                                            </p:tgtEl>
                                            <p:attrNameLst>
                                              <p:attrName>ppt_y</p:attrName>
                                            </p:attrNameLst>
                                          </p:cBhvr>
                                          <p:tavLst>
                                            <p:tav tm="0">
                                              <p:val>
                                                <p:strVal val="#ppt_y-#ppt_h/2"/>
                                              </p:val>
                                            </p:tav>
                                            <p:tav tm="100000">
                                              <p:val>
                                                <p:strVal val="#ppt_y"/>
                                              </p:val>
                                            </p:tav>
                                          </p:tavLst>
                                        </p:anim>
                                        <p:anim calcmode="lin" valueType="num">
                                          <p:cBhvr>
                                            <p:cTn id="43" dur="250" fill="hold"/>
                                            <p:tgtEl>
                                              <p:spTgt spid="84"/>
                                            </p:tgtEl>
                                            <p:attrNameLst>
                                              <p:attrName>ppt_w</p:attrName>
                                            </p:attrNameLst>
                                          </p:cBhvr>
                                          <p:tavLst>
                                            <p:tav tm="0">
                                              <p:val>
                                                <p:strVal val="#ppt_w"/>
                                              </p:val>
                                            </p:tav>
                                            <p:tav tm="100000">
                                              <p:val>
                                                <p:strVal val="#ppt_w"/>
                                              </p:val>
                                            </p:tav>
                                          </p:tavLst>
                                        </p:anim>
                                        <p:anim calcmode="lin" valueType="num">
                                          <p:cBhvr>
                                            <p:cTn id="44" dur="250" fill="hold"/>
                                            <p:tgtEl>
                                              <p:spTgt spid="84"/>
                                            </p:tgtEl>
                                            <p:attrNameLst>
                                              <p:attrName>ppt_h</p:attrName>
                                            </p:attrNameLst>
                                          </p:cBhvr>
                                          <p:tavLst>
                                            <p:tav tm="0">
                                              <p:val>
                                                <p:fltVal val="0"/>
                                              </p:val>
                                            </p:tav>
                                            <p:tav tm="100000">
                                              <p:val>
                                                <p:strVal val="#ppt_h"/>
                                              </p:val>
                                            </p:tav>
                                          </p:tavLst>
                                        </p:anim>
                                      </p:childTnLst>
                                    </p:cTn>
                                  </p:par>
                                </p:childTnLst>
                              </p:cTn>
                            </p:par>
                            <p:par>
                              <p:cTn id="45" fill="hold">
                                <p:stCondLst>
                                  <p:cond delay="534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83"/>
                                            </p:tgtEl>
                                            <p:attrNameLst>
                                              <p:attrName>style.visibility</p:attrName>
                                            </p:attrNameLst>
                                          </p:cBhvr>
                                          <p:to>
                                            <p:strVal val="visible"/>
                                          </p:to>
                                        </p:set>
                                        <p:animEffect transition="in" filter="wipe(left)">
                                          <p:cBhvr>
                                            <p:cTn id="48" dur="100"/>
                                            <p:tgtEl>
                                              <p:spTgt spid="83"/>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83"/>
                                            </p:tgtEl>
                                          </p:cBhvr>
                                          <p:to x="80000" y="100000"/>
                                        </p:animScale>
                                        <p:anim by="(#ppt_w*0.10)" calcmode="lin" valueType="num">
                                          <p:cBhvr>
                                            <p:cTn id="51" dur="50" autoRev="1" fill="hold">
                                              <p:stCondLst>
                                                <p:cond delay="0"/>
                                              </p:stCondLst>
                                            </p:cTn>
                                            <p:tgtEl>
                                              <p:spTgt spid="83"/>
                                            </p:tgtEl>
                                            <p:attrNameLst>
                                              <p:attrName>ppt_x</p:attrName>
                                            </p:attrNameLst>
                                          </p:cBhvr>
                                        </p:anim>
                                        <p:anim by="(-#ppt_w*0.10)" calcmode="lin" valueType="num">
                                          <p:cBhvr>
                                            <p:cTn id="52" dur="50" autoRev="1" fill="hold">
                                              <p:stCondLst>
                                                <p:cond delay="0"/>
                                              </p:stCondLst>
                                            </p:cTn>
                                            <p:tgtEl>
                                              <p:spTgt spid="83"/>
                                            </p:tgtEl>
                                            <p:attrNameLst>
                                              <p:attrName>ppt_y</p:attrName>
                                            </p:attrNameLst>
                                          </p:cBhvr>
                                        </p:anim>
                                        <p:animRot by="-480000">
                                          <p:cBhvr>
                                            <p:cTn id="53" dur="50" autoRev="1" fill="hold">
                                              <p:stCondLst>
                                                <p:cond delay="0"/>
                                              </p:stCondLst>
                                            </p:cTn>
                                            <p:tgtEl>
                                              <p:spTgt spid="83"/>
                                            </p:tgtEl>
                                            <p:attrNameLst>
                                              <p:attrName>r</p:attrName>
                                            </p:attrNameLst>
                                          </p:cBhvr>
                                        </p:animRot>
                                      </p:childTnLst>
                                    </p:cTn>
                                  </p:par>
                                </p:childTnLst>
                              </p:cTn>
                            </p:par>
                            <p:par>
                              <p:cTn id="54" fill="hold">
                                <p:stCondLst>
                                  <p:cond delay="6580"/>
                                </p:stCondLst>
                                <p:childTnLst>
                                  <p:par>
                                    <p:cTn id="55" presetID="2" presetClass="entr" presetSubtype="1" fill="hold" grpId="0" nodeType="afterEffect">
                                      <p:stCondLst>
                                        <p:cond delay="0"/>
                                      </p:stCondLst>
                                      <p:childTnLst>
                                        <p:set>
                                          <p:cBhvr>
                                            <p:cTn id="56" dur="1" fill="hold">
                                              <p:stCondLst>
                                                <p:cond delay="0"/>
                                              </p:stCondLst>
                                            </p:cTn>
                                            <p:tgtEl>
                                              <p:spTgt spid="73"/>
                                            </p:tgtEl>
                                            <p:attrNameLst>
                                              <p:attrName>style.visibility</p:attrName>
                                            </p:attrNameLst>
                                          </p:cBhvr>
                                          <p:to>
                                            <p:strVal val="visible"/>
                                          </p:to>
                                        </p:set>
                                        <p:anim calcmode="lin" valueType="num">
                                          <p:cBhvr additive="base">
                                            <p:cTn id="57" dur="1000" fill="hold"/>
                                            <p:tgtEl>
                                              <p:spTgt spid="73"/>
                                            </p:tgtEl>
                                            <p:attrNameLst>
                                              <p:attrName>ppt_x</p:attrName>
                                            </p:attrNameLst>
                                          </p:cBhvr>
                                          <p:tavLst>
                                            <p:tav tm="0">
                                              <p:val>
                                                <p:strVal val="#ppt_x"/>
                                              </p:val>
                                            </p:tav>
                                            <p:tav tm="100000">
                                              <p:val>
                                                <p:strVal val="#ppt_x"/>
                                              </p:val>
                                            </p:tav>
                                          </p:tavLst>
                                        </p:anim>
                                        <p:anim calcmode="lin" valueType="num">
                                          <p:cBhvr additive="base">
                                            <p:cTn id="58" dur="1000" fill="hold"/>
                                            <p:tgtEl>
                                              <p:spTgt spid="73"/>
                                            </p:tgtEl>
                                            <p:attrNameLst>
                                              <p:attrName>ppt_y</p:attrName>
                                            </p:attrNameLst>
                                          </p:cBhvr>
                                          <p:tavLst>
                                            <p:tav tm="0">
                                              <p:val>
                                                <p:strVal val="0-#ppt_h/2"/>
                                              </p:val>
                                            </p:tav>
                                            <p:tav tm="100000">
                                              <p:val>
                                                <p:strVal val="#ppt_y"/>
                                              </p:val>
                                            </p:tav>
                                          </p:tavLst>
                                        </p:anim>
                                      </p:childTnLst>
                                    </p:cTn>
                                  </p:par>
                                </p:childTnLst>
                              </p:cTn>
                            </p:par>
                            <p:par>
                              <p:cTn id="59" fill="hold">
                                <p:stCondLst>
                                  <p:cond delay="7580"/>
                                </p:stCondLst>
                                <p:childTnLst>
                                  <p:par>
                                    <p:cTn id="60" presetID="22" presetClass="entr" presetSubtype="8" fill="hold" nodeType="afterEffect">
                                      <p:stCondLst>
                                        <p:cond delay="0"/>
                                      </p:stCondLst>
                                      <p:childTnLst>
                                        <p:set>
                                          <p:cBhvr>
                                            <p:cTn id="61" dur="1" fill="hold">
                                              <p:stCondLst>
                                                <p:cond delay="0"/>
                                              </p:stCondLst>
                                            </p:cTn>
                                            <p:tgtEl>
                                              <p:spTgt spid="78"/>
                                            </p:tgtEl>
                                            <p:attrNameLst>
                                              <p:attrName>style.visibility</p:attrName>
                                            </p:attrNameLst>
                                          </p:cBhvr>
                                          <p:to>
                                            <p:strVal val="visible"/>
                                          </p:to>
                                        </p:set>
                                        <p:animEffect transition="in" filter="wipe(left)">
                                          <p:cBhvr>
                                            <p:cTn id="62" dur="500"/>
                                            <p:tgtEl>
                                              <p:spTgt spid="78"/>
                                            </p:tgtEl>
                                          </p:cBhvr>
                                        </p:animEffect>
                                      </p:childTnLst>
                                    </p:cTn>
                                  </p:par>
                                </p:childTnLst>
                              </p:cTn>
                            </p:par>
                            <p:par>
                              <p:cTn id="63" fill="hold">
                                <p:stCondLst>
                                  <p:cond delay="8080"/>
                                </p:stCondLst>
                                <p:childTnLst>
                                  <p:par>
                                    <p:cTn id="64" presetID="17" presetClass="entr" presetSubtype="1" fill="hold" grpId="0" nodeType="afterEffect">
                                      <p:stCondLst>
                                        <p:cond delay="0"/>
                                      </p:stCondLst>
                                      <p:iterate type="lt">
                                        <p:tmPct val="40000"/>
                                      </p:iterate>
                                      <p:childTnLst>
                                        <p:set>
                                          <p:cBhvr>
                                            <p:cTn id="65" dur="1" fill="hold">
                                              <p:stCondLst>
                                                <p:cond delay="0"/>
                                              </p:stCondLst>
                                            </p:cTn>
                                            <p:tgtEl>
                                              <p:spTgt spid="86"/>
                                            </p:tgtEl>
                                            <p:attrNameLst>
                                              <p:attrName>style.visibility</p:attrName>
                                            </p:attrNameLst>
                                          </p:cBhvr>
                                          <p:to>
                                            <p:strVal val="visible"/>
                                          </p:to>
                                        </p:set>
                                        <p:anim calcmode="lin" valueType="num">
                                          <p:cBhvr>
                                            <p:cTn id="66" dur="250" fill="hold"/>
                                            <p:tgtEl>
                                              <p:spTgt spid="86"/>
                                            </p:tgtEl>
                                            <p:attrNameLst>
                                              <p:attrName>ppt_x</p:attrName>
                                            </p:attrNameLst>
                                          </p:cBhvr>
                                          <p:tavLst>
                                            <p:tav tm="0">
                                              <p:val>
                                                <p:strVal val="#ppt_x"/>
                                              </p:val>
                                            </p:tav>
                                            <p:tav tm="100000">
                                              <p:val>
                                                <p:strVal val="#ppt_x"/>
                                              </p:val>
                                            </p:tav>
                                          </p:tavLst>
                                        </p:anim>
                                        <p:anim calcmode="lin" valueType="num">
                                          <p:cBhvr>
                                            <p:cTn id="67" dur="250" fill="hold"/>
                                            <p:tgtEl>
                                              <p:spTgt spid="86"/>
                                            </p:tgtEl>
                                            <p:attrNameLst>
                                              <p:attrName>ppt_y</p:attrName>
                                            </p:attrNameLst>
                                          </p:cBhvr>
                                          <p:tavLst>
                                            <p:tav tm="0">
                                              <p:val>
                                                <p:strVal val="#ppt_y-#ppt_h/2"/>
                                              </p:val>
                                            </p:tav>
                                            <p:tav tm="100000">
                                              <p:val>
                                                <p:strVal val="#ppt_y"/>
                                              </p:val>
                                            </p:tav>
                                          </p:tavLst>
                                        </p:anim>
                                        <p:anim calcmode="lin" valueType="num">
                                          <p:cBhvr>
                                            <p:cTn id="68" dur="250" fill="hold"/>
                                            <p:tgtEl>
                                              <p:spTgt spid="86"/>
                                            </p:tgtEl>
                                            <p:attrNameLst>
                                              <p:attrName>ppt_w</p:attrName>
                                            </p:attrNameLst>
                                          </p:cBhvr>
                                          <p:tavLst>
                                            <p:tav tm="0">
                                              <p:val>
                                                <p:strVal val="#ppt_w"/>
                                              </p:val>
                                            </p:tav>
                                            <p:tav tm="100000">
                                              <p:val>
                                                <p:strVal val="#ppt_w"/>
                                              </p:val>
                                            </p:tav>
                                          </p:tavLst>
                                        </p:anim>
                                        <p:anim calcmode="lin" valueType="num">
                                          <p:cBhvr>
                                            <p:cTn id="69" dur="250" fill="hold"/>
                                            <p:tgtEl>
                                              <p:spTgt spid="86"/>
                                            </p:tgtEl>
                                            <p:attrNameLst>
                                              <p:attrName>ppt_h</p:attrName>
                                            </p:attrNameLst>
                                          </p:cBhvr>
                                          <p:tavLst>
                                            <p:tav tm="0">
                                              <p:val>
                                                <p:fltVal val="0"/>
                                              </p:val>
                                            </p:tav>
                                            <p:tav tm="100000">
                                              <p:val>
                                                <p:strVal val="#ppt_h"/>
                                              </p:val>
                                            </p:tav>
                                          </p:tavLst>
                                        </p:anim>
                                      </p:childTnLst>
                                    </p:cTn>
                                  </p:par>
                                </p:childTnLst>
                              </p:cTn>
                            </p:par>
                            <p:par>
                              <p:cTn id="70" fill="hold">
                                <p:stCondLst>
                                  <p:cond delay="863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5"/>
                                            </p:tgtEl>
                                            <p:attrNameLst>
                                              <p:attrName>style.visibility</p:attrName>
                                            </p:attrNameLst>
                                          </p:cBhvr>
                                          <p:to>
                                            <p:strVal val="visible"/>
                                          </p:to>
                                        </p:set>
                                        <p:animEffect transition="in" filter="wipe(left)">
                                          <p:cBhvr>
                                            <p:cTn id="73" dur="100"/>
                                            <p:tgtEl>
                                              <p:spTgt spid="85"/>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5"/>
                                            </p:tgtEl>
                                          </p:cBhvr>
                                          <p:to x="80000" y="100000"/>
                                        </p:animScale>
                                        <p:anim by="(#ppt_w*0.10)" calcmode="lin" valueType="num">
                                          <p:cBhvr>
                                            <p:cTn id="76" dur="50" autoRev="1" fill="hold">
                                              <p:stCondLst>
                                                <p:cond delay="0"/>
                                              </p:stCondLst>
                                            </p:cTn>
                                            <p:tgtEl>
                                              <p:spTgt spid="85"/>
                                            </p:tgtEl>
                                            <p:attrNameLst>
                                              <p:attrName>ppt_x</p:attrName>
                                            </p:attrNameLst>
                                          </p:cBhvr>
                                        </p:anim>
                                        <p:anim by="(-#ppt_w*0.10)" calcmode="lin" valueType="num">
                                          <p:cBhvr>
                                            <p:cTn id="77" dur="50" autoRev="1" fill="hold">
                                              <p:stCondLst>
                                                <p:cond delay="0"/>
                                              </p:stCondLst>
                                            </p:cTn>
                                            <p:tgtEl>
                                              <p:spTgt spid="85"/>
                                            </p:tgtEl>
                                            <p:attrNameLst>
                                              <p:attrName>ppt_y</p:attrName>
                                            </p:attrNameLst>
                                          </p:cBhvr>
                                        </p:anim>
                                        <p:animRot by="-480000">
                                          <p:cBhvr>
                                            <p:cTn id="78" dur="50" autoRev="1" fill="hold">
                                              <p:stCondLst>
                                                <p:cond delay="0"/>
                                              </p:stCondLst>
                                            </p:cTn>
                                            <p:tgtEl>
                                              <p:spTgt spid="85"/>
                                            </p:tgtEl>
                                            <p:attrNameLst>
                                              <p:attrName>r</p:attrName>
                                            </p:attrNameLst>
                                          </p:cBhvr>
                                        </p:animRot>
                                      </p:childTnLst>
                                    </p:cTn>
                                  </p:par>
                                </p:childTnLst>
                              </p:cTn>
                            </p:par>
                            <p:par>
                              <p:cTn id="79" fill="hold">
                                <p:stCondLst>
                                  <p:cond delay="9870"/>
                                </p:stCondLst>
                                <p:childTnLst>
                                  <p:par>
                                    <p:cTn id="80" presetID="2" presetClass="entr" presetSubtype="1" fill="hold" grpId="0" nodeType="afterEffect">
                                      <p:stCondLst>
                                        <p:cond delay="0"/>
                                      </p:stCondLst>
                                      <p:childTnLst>
                                        <p:set>
                                          <p:cBhvr>
                                            <p:cTn id="81" dur="1" fill="hold">
                                              <p:stCondLst>
                                                <p:cond delay="0"/>
                                              </p:stCondLst>
                                            </p:cTn>
                                            <p:tgtEl>
                                              <p:spTgt spid="74"/>
                                            </p:tgtEl>
                                            <p:attrNameLst>
                                              <p:attrName>style.visibility</p:attrName>
                                            </p:attrNameLst>
                                          </p:cBhvr>
                                          <p:to>
                                            <p:strVal val="visible"/>
                                          </p:to>
                                        </p:set>
                                        <p:anim calcmode="lin" valueType="num">
                                          <p:cBhvr additive="base">
                                            <p:cTn id="82" dur="1000" fill="hold"/>
                                            <p:tgtEl>
                                              <p:spTgt spid="74"/>
                                            </p:tgtEl>
                                            <p:attrNameLst>
                                              <p:attrName>ppt_x</p:attrName>
                                            </p:attrNameLst>
                                          </p:cBhvr>
                                          <p:tavLst>
                                            <p:tav tm="0">
                                              <p:val>
                                                <p:strVal val="#ppt_x"/>
                                              </p:val>
                                            </p:tav>
                                            <p:tav tm="100000">
                                              <p:val>
                                                <p:strVal val="#ppt_x"/>
                                              </p:val>
                                            </p:tav>
                                          </p:tavLst>
                                        </p:anim>
                                        <p:anim calcmode="lin" valueType="num">
                                          <p:cBhvr additive="base">
                                            <p:cTn id="83" dur="1000" fill="hold"/>
                                            <p:tgtEl>
                                              <p:spTgt spid="74"/>
                                            </p:tgtEl>
                                            <p:attrNameLst>
                                              <p:attrName>ppt_y</p:attrName>
                                            </p:attrNameLst>
                                          </p:cBhvr>
                                          <p:tavLst>
                                            <p:tav tm="0">
                                              <p:val>
                                                <p:strVal val="0-#ppt_h/2"/>
                                              </p:val>
                                            </p:tav>
                                            <p:tav tm="100000">
                                              <p:val>
                                                <p:strVal val="#ppt_y"/>
                                              </p:val>
                                            </p:tav>
                                          </p:tavLst>
                                        </p:anim>
                                      </p:childTnLst>
                                    </p:cTn>
                                  </p:par>
                                </p:childTnLst>
                              </p:cTn>
                            </p:par>
                            <p:par>
                              <p:cTn id="84" fill="hold">
                                <p:stCondLst>
                                  <p:cond delay="10870"/>
                                </p:stCondLst>
                                <p:childTnLst>
                                  <p:par>
                                    <p:cTn id="85" presetID="22" presetClass="entr" presetSubtype="8" fill="hold" nodeType="afterEffect">
                                      <p:stCondLst>
                                        <p:cond delay="0"/>
                                      </p:stCondLst>
                                      <p:childTnLst>
                                        <p:set>
                                          <p:cBhvr>
                                            <p:cTn id="86" dur="1" fill="hold">
                                              <p:stCondLst>
                                                <p:cond delay="0"/>
                                              </p:stCondLst>
                                            </p:cTn>
                                            <p:tgtEl>
                                              <p:spTgt spid="77"/>
                                            </p:tgtEl>
                                            <p:attrNameLst>
                                              <p:attrName>style.visibility</p:attrName>
                                            </p:attrNameLst>
                                          </p:cBhvr>
                                          <p:to>
                                            <p:strVal val="visible"/>
                                          </p:to>
                                        </p:set>
                                        <p:animEffect transition="in" filter="wipe(left)">
                                          <p:cBhvr>
                                            <p:cTn id="87" dur="500"/>
                                            <p:tgtEl>
                                              <p:spTgt spid="77"/>
                                            </p:tgtEl>
                                          </p:cBhvr>
                                        </p:animEffect>
                                      </p:childTnLst>
                                    </p:cTn>
                                  </p:par>
                                </p:childTnLst>
                              </p:cTn>
                            </p:par>
                            <p:par>
                              <p:cTn id="88" fill="hold">
                                <p:stCondLst>
                                  <p:cond delay="11370"/>
                                </p:stCondLst>
                                <p:childTnLst>
                                  <p:par>
                                    <p:cTn id="89" presetID="17" presetClass="entr" presetSubtype="1" fill="hold" grpId="0" nodeType="afterEffect">
                                      <p:stCondLst>
                                        <p:cond delay="0"/>
                                      </p:stCondLst>
                                      <p:iterate type="lt">
                                        <p:tmPct val="40000"/>
                                      </p:iterate>
                                      <p:childTnLst>
                                        <p:set>
                                          <p:cBhvr>
                                            <p:cTn id="90" dur="1" fill="hold">
                                              <p:stCondLst>
                                                <p:cond delay="0"/>
                                              </p:stCondLst>
                                            </p:cTn>
                                            <p:tgtEl>
                                              <p:spTgt spid="88"/>
                                            </p:tgtEl>
                                            <p:attrNameLst>
                                              <p:attrName>style.visibility</p:attrName>
                                            </p:attrNameLst>
                                          </p:cBhvr>
                                          <p:to>
                                            <p:strVal val="visible"/>
                                          </p:to>
                                        </p:set>
                                        <p:anim calcmode="lin" valueType="num">
                                          <p:cBhvr>
                                            <p:cTn id="91" dur="250" fill="hold"/>
                                            <p:tgtEl>
                                              <p:spTgt spid="88"/>
                                            </p:tgtEl>
                                            <p:attrNameLst>
                                              <p:attrName>ppt_x</p:attrName>
                                            </p:attrNameLst>
                                          </p:cBhvr>
                                          <p:tavLst>
                                            <p:tav tm="0">
                                              <p:val>
                                                <p:strVal val="#ppt_x"/>
                                              </p:val>
                                            </p:tav>
                                            <p:tav tm="100000">
                                              <p:val>
                                                <p:strVal val="#ppt_x"/>
                                              </p:val>
                                            </p:tav>
                                          </p:tavLst>
                                        </p:anim>
                                        <p:anim calcmode="lin" valueType="num">
                                          <p:cBhvr>
                                            <p:cTn id="92" dur="250" fill="hold"/>
                                            <p:tgtEl>
                                              <p:spTgt spid="88"/>
                                            </p:tgtEl>
                                            <p:attrNameLst>
                                              <p:attrName>ppt_y</p:attrName>
                                            </p:attrNameLst>
                                          </p:cBhvr>
                                          <p:tavLst>
                                            <p:tav tm="0">
                                              <p:val>
                                                <p:strVal val="#ppt_y-#ppt_h/2"/>
                                              </p:val>
                                            </p:tav>
                                            <p:tav tm="100000">
                                              <p:val>
                                                <p:strVal val="#ppt_y"/>
                                              </p:val>
                                            </p:tav>
                                          </p:tavLst>
                                        </p:anim>
                                        <p:anim calcmode="lin" valueType="num">
                                          <p:cBhvr>
                                            <p:cTn id="93" dur="250" fill="hold"/>
                                            <p:tgtEl>
                                              <p:spTgt spid="88"/>
                                            </p:tgtEl>
                                            <p:attrNameLst>
                                              <p:attrName>ppt_w</p:attrName>
                                            </p:attrNameLst>
                                          </p:cBhvr>
                                          <p:tavLst>
                                            <p:tav tm="0">
                                              <p:val>
                                                <p:strVal val="#ppt_w"/>
                                              </p:val>
                                            </p:tav>
                                            <p:tav tm="100000">
                                              <p:val>
                                                <p:strVal val="#ppt_w"/>
                                              </p:val>
                                            </p:tav>
                                          </p:tavLst>
                                        </p:anim>
                                        <p:anim calcmode="lin" valueType="num">
                                          <p:cBhvr>
                                            <p:cTn id="94" dur="250" fill="hold"/>
                                            <p:tgtEl>
                                              <p:spTgt spid="88"/>
                                            </p:tgtEl>
                                            <p:attrNameLst>
                                              <p:attrName>ppt_h</p:attrName>
                                            </p:attrNameLst>
                                          </p:cBhvr>
                                          <p:tavLst>
                                            <p:tav tm="0">
                                              <p:val>
                                                <p:fltVal val="0"/>
                                              </p:val>
                                            </p:tav>
                                            <p:tav tm="100000">
                                              <p:val>
                                                <p:strVal val="#ppt_h"/>
                                              </p:val>
                                            </p:tav>
                                          </p:tavLst>
                                        </p:anim>
                                      </p:childTnLst>
                                    </p:cTn>
                                  </p:par>
                                </p:childTnLst>
                              </p:cTn>
                            </p:par>
                            <p:par>
                              <p:cTn id="95" fill="hold">
                                <p:stCondLst>
                                  <p:cond delay="11920"/>
                                </p:stCondLst>
                                <p:childTnLst>
                                  <p:par>
                                    <p:cTn id="96" presetID="22" presetClass="entr" presetSubtype="8" fill="hold" grpId="0" nodeType="afterEffect">
                                      <p:stCondLst>
                                        <p:cond delay="0"/>
                                      </p:stCondLst>
                                      <p:iterate type="lt">
                                        <p:tmPct val="30000"/>
                                      </p:iterate>
                                      <p:childTnLst>
                                        <p:set>
                                          <p:cBhvr>
                                            <p:cTn id="97" dur="1" fill="hold">
                                              <p:stCondLst>
                                                <p:cond delay="0"/>
                                              </p:stCondLst>
                                            </p:cTn>
                                            <p:tgtEl>
                                              <p:spTgt spid="87"/>
                                            </p:tgtEl>
                                            <p:attrNameLst>
                                              <p:attrName>style.visibility</p:attrName>
                                            </p:attrNameLst>
                                          </p:cBhvr>
                                          <p:to>
                                            <p:strVal val="visible"/>
                                          </p:to>
                                        </p:set>
                                        <p:animEffect transition="in" filter="wipe(left)">
                                          <p:cBhvr>
                                            <p:cTn id="98" dur="100"/>
                                            <p:tgtEl>
                                              <p:spTgt spid="87"/>
                                            </p:tgtEl>
                                          </p:cBhvr>
                                        </p:animEffect>
                                      </p:childTnLst>
                                    </p:cTn>
                                  </p:par>
                                  <p:par>
                                    <p:cTn id="99" presetID="36" presetClass="emph" presetSubtype="0" fill="hold" grpId="1" nodeType="withEffect">
                                      <p:stCondLst>
                                        <p:cond delay="0"/>
                                      </p:stCondLst>
                                      <p:iterate type="lt">
                                        <p:tmPct val="30000"/>
                                      </p:iterate>
                                      <p:childTnLst>
                                        <p:animScale>
                                          <p:cBhvr>
                                            <p:cTn id="100" dur="50" autoRev="1" fill="hold">
                                              <p:stCondLst>
                                                <p:cond delay="0"/>
                                              </p:stCondLst>
                                            </p:cTn>
                                            <p:tgtEl>
                                              <p:spTgt spid="87"/>
                                            </p:tgtEl>
                                          </p:cBhvr>
                                          <p:to x="80000" y="100000"/>
                                        </p:animScale>
                                        <p:anim by="(#ppt_w*0.10)" calcmode="lin" valueType="num">
                                          <p:cBhvr>
                                            <p:cTn id="101" dur="50" autoRev="1" fill="hold">
                                              <p:stCondLst>
                                                <p:cond delay="0"/>
                                              </p:stCondLst>
                                            </p:cTn>
                                            <p:tgtEl>
                                              <p:spTgt spid="87"/>
                                            </p:tgtEl>
                                            <p:attrNameLst>
                                              <p:attrName>ppt_x</p:attrName>
                                            </p:attrNameLst>
                                          </p:cBhvr>
                                        </p:anim>
                                        <p:anim by="(-#ppt_w*0.10)" calcmode="lin" valueType="num">
                                          <p:cBhvr>
                                            <p:cTn id="102" dur="50" autoRev="1" fill="hold">
                                              <p:stCondLst>
                                                <p:cond delay="0"/>
                                              </p:stCondLst>
                                            </p:cTn>
                                            <p:tgtEl>
                                              <p:spTgt spid="87"/>
                                            </p:tgtEl>
                                            <p:attrNameLst>
                                              <p:attrName>ppt_y</p:attrName>
                                            </p:attrNameLst>
                                          </p:cBhvr>
                                        </p:anim>
                                        <p:animRot by="-480000">
                                          <p:cBhvr>
                                            <p:cTn id="103" dur="50" autoRev="1" fill="hold">
                                              <p:stCondLst>
                                                <p:cond delay="0"/>
                                              </p:stCondLst>
                                            </p:cTn>
                                            <p:tgtEl>
                                              <p:spTgt spid="87"/>
                                            </p:tgtEl>
                                            <p:attrNameLst>
                                              <p:attrName>r</p:attrName>
                                            </p:attrNameLst>
                                          </p:cBhvr>
                                        </p:animRot>
                                      </p:childTnLst>
                                    </p:cTn>
                                  </p:par>
                                </p:childTnLst>
                              </p:cTn>
                            </p:par>
                            <p:par>
                              <p:cTn id="104" fill="hold">
                                <p:stCondLst>
                                  <p:cond delay="13160"/>
                                </p:stCondLst>
                                <p:childTnLst>
                                  <p:par>
                                    <p:cTn id="105" presetID="2" presetClass="entr" presetSubtype="1" fill="hold" grpId="0" nodeType="afterEffect">
                                      <p:stCondLst>
                                        <p:cond delay="0"/>
                                      </p:stCondLst>
                                      <p:childTnLst>
                                        <p:set>
                                          <p:cBhvr>
                                            <p:cTn id="106" dur="1" fill="hold">
                                              <p:stCondLst>
                                                <p:cond delay="0"/>
                                              </p:stCondLst>
                                            </p:cTn>
                                            <p:tgtEl>
                                              <p:spTgt spid="75"/>
                                            </p:tgtEl>
                                            <p:attrNameLst>
                                              <p:attrName>style.visibility</p:attrName>
                                            </p:attrNameLst>
                                          </p:cBhvr>
                                          <p:to>
                                            <p:strVal val="visible"/>
                                          </p:to>
                                        </p:set>
                                        <p:anim calcmode="lin" valueType="num">
                                          <p:cBhvr additive="base">
                                            <p:cTn id="107" dur="1000" fill="hold"/>
                                            <p:tgtEl>
                                              <p:spTgt spid="75"/>
                                            </p:tgtEl>
                                            <p:attrNameLst>
                                              <p:attrName>ppt_x</p:attrName>
                                            </p:attrNameLst>
                                          </p:cBhvr>
                                          <p:tavLst>
                                            <p:tav tm="0">
                                              <p:val>
                                                <p:strVal val="#ppt_x"/>
                                              </p:val>
                                            </p:tav>
                                            <p:tav tm="100000">
                                              <p:val>
                                                <p:strVal val="#ppt_x"/>
                                              </p:val>
                                            </p:tav>
                                          </p:tavLst>
                                        </p:anim>
                                        <p:anim calcmode="lin" valueType="num">
                                          <p:cBhvr additive="base">
                                            <p:cTn id="108" dur="1000" fill="hold"/>
                                            <p:tgtEl>
                                              <p:spTgt spid="75"/>
                                            </p:tgtEl>
                                            <p:attrNameLst>
                                              <p:attrName>ppt_y</p:attrName>
                                            </p:attrNameLst>
                                          </p:cBhvr>
                                          <p:tavLst>
                                            <p:tav tm="0">
                                              <p:val>
                                                <p:strVal val="0-#ppt_h/2"/>
                                              </p:val>
                                            </p:tav>
                                            <p:tav tm="100000">
                                              <p:val>
                                                <p:strVal val="#ppt_y"/>
                                              </p:val>
                                            </p:tav>
                                          </p:tavLst>
                                        </p:anim>
                                      </p:childTnLst>
                                    </p:cTn>
                                  </p:par>
                                </p:childTnLst>
                              </p:cTn>
                            </p:par>
                            <p:par>
                              <p:cTn id="109" fill="hold">
                                <p:stCondLst>
                                  <p:cond delay="14160"/>
                                </p:stCondLst>
                                <p:childTnLst>
                                  <p:par>
                                    <p:cTn id="110" presetID="22" presetClass="entr" presetSubtype="8" fill="hold" nodeType="afterEffect">
                                      <p:stCondLst>
                                        <p:cond delay="0"/>
                                      </p:stCondLst>
                                      <p:childTnLst>
                                        <p:set>
                                          <p:cBhvr>
                                            <p:cTn id="111" dur="1" fill="hold">
                                              <p:stCondLst>
                                                <p:cond delay="0"/>
                                              </p:stCondLst>
                                            </p:cTn>
                                            <p:tgtEl>
                                              <p:spTgt spid="76"/>
                                            </p:tgtEl>
                                            <p:attrNameLst>
                                              <p:attrName>style.visibility</p:attrName>
                                            </p:attrNameLst>
                                          </p:cBhvr>
                                          <p:to>
                                            <p:strVal val="visible"/>
                                          </p:to>
                                        </p:set>
                                        <p:animEffect transition="in" filter="wipe(left)">
                                          <p:cBhvr>
                                            <p:cTn id="112" dur="500"/>
                                            <p:tgtEl>
                                              <p:spTgt spid="76"/>
                                            </p:tgtEl>
                                          </p:cBhvr>
                                        </p:animEffect>
                                      </p:childTnLst>
                                    </p:cTn>
                                  </p:par>
                                </p:childTnLst>
                              </p:cTn>
                            </p:par>
                            <p:par>
                              <p:cTn id="113" fill="hold">
                                <p:stCondLst>
                                  <p:cond delay="14660"/>
                                </p:stCondLst>
                                <p:childTnLst>
                                  <p:par>
                                    <p:cTn id="114" presetID="17" presetClass="entr" presetSubtype="1" fill="hold" grpId="0" nodeType="afterEffect">
                                      <p:stCondLst>
                                        <p:cond delay="0"/>
                                      </p:stCondLst>
                                      <p:iterate type="lt">
                                        <p:tmPct val="40000"/>
                                      </p:iterate>
                                      <p:childTnLst>
                                        <p:set>
                                          <p:cBhvr>
                                            <p:cTn id="115" dur="1" fill="hold">
                                              <p:stCondLst>
                                                <p:cond delay="0"/>
                                              </p:stCondLst>
                                            </p:cTn>
                                            <p:tgtEl>
                                              <p:spTgt spid="90"/>
                                            </p:tgtEl>
                                            <p:attrNameLst>
                                              <p:attrName>style.visibility</p:attrName>
                                            </p:attrNameLst>
                                          </p:cBhvr>
                                          <p:to>
                                            <p:strVal val="visible"/>
                                          </p:to>
                                        </p:set>
                                        <p:anim calcmode="lin" valueType="num">
                                          <p:cBhvr>
                                            <p:cTn id="116" dur="250" fill="hold"/>
                                            <p:tgtEl>
                                              <p:spTgt spid="90"/>
                                            </p:tgtEl>
                                            <p:attrNameLst>
                                              <p:attrName>ppt_x</p:attrName>
                                            </p:attrNameLst>
                                          </p:cBhvr>
                                          <p:tavLst>
                                            <p:tav tm="0">
                                              <p:val>
                                                <p:strVal val="#ppt_x"/>
                                              </p:val>
                                            </p:tav>
                                            <p:tav tm="100000">
                                              <p:val>
                                                <p:strVal val="#ppt_x"/>
                                              </p:val>
                                            </p:tav>
                                          </p:tavLst>
                                        </p:anim>
                                        <p:anim calcmode="lin" valueType="num">
                                          <p:cBhvr>
                                            <p:cTn id="117" dur="250" fill="hold"/>
                                            <p:tgtEl>
                                              <p:spTgt spid="90"/>
                                            </p:tgtEl>
                                            <p:attrNameLst>
                                              <p:attrName>ppt_y</p:attrName>
                                            </p:attrNameLst>
                                          </p:cBhvr>
                                          <p:tavLst>
                                            <p:tav tm="0">
                                              <p:val>
                                                <p:strVal val="#ppt_y-#ppt_h/2"/>
                                              </p:val>
                                            </p:tav>
                                            <p:tav tm="100000">
                                              <p:val>
                                                <p:strVal val="#ppt_y"/>
                                              </p:val>
                                            </p:tav>
                                          </p:tavLst>
                                        </p:anim>
                                        <p:anim calcmode="lin" valueType="num">
                                          <p:cBhvr>
                                            <p:cTn id="118" dur="250" fill="hold"/>
                                            <p:tgtEl>
                                              <p:spTgt spid="90"/>
                                            </p:tgtEl>
                                            <p:attrNameLst>
                                              <p:attrName>ppt_w</p:attrName>
                                            </p:attrNameLst>
                                          </p:cBhvr>
                                          <p:tavLst>
                                            <p:tav tm="0">
                                              <p:val>
                                                <p:strVal val="#ppt_w"/>
                                              </p:val>
                                            </p:tav>
                                            <p:tav tm="100000">
                                              <p:val>
                                                <p:strVal val="#ppt_w"/>
                                              </p:val>
                                            </p:tav>
                                          </p:tavLst>
                                        </p:anim>
                                        <p:anim calcmode="lin" valueType="num">
                                          <p:cBhvr>
                                            <p:cTn id="119" dur="250" fill="hold"/>
                                            <p:tgtEl>
                                              <p:spTgt spid="90"/>
                                            </p:tgtEl>
                                            <p:attrNameLst>
                                              <p:attrName>ppt_h</p:attrName>
                                            </p:attrNameLst>
                                          </p:cBhvr>
                                          <p:tavLst>
                                            <p:tav tm="0">
                                              <p:val>
                                                <p:fltVal val="0"/>
                                              </p:val>
                                            </p:tav>
                                            <p:tav tm="100000">
                                              <p:val>
                                                <p:strVal val="#ppt_h"/>
                                              </p:val>
                                            </p:tav>
                                          </p:tavLst>
                                        </p:anim>
                                      </p:childTnLst>
                                    </p:cTn>
                                  </p:par>
                                </p:childTnLst>
                              </p:cTn>
                            </p:par>
                            <p:par>
                              <p:cTn id="120" fill="hold">
                                <p:stCondLst>
                                  <p:cond delay="15210"/>
                                </p:stCondLst>
                                <p:childTnLst>
                                  <p:par>
                                    <p:cTn id="121" presetID="22" presetClass="entr" presetSubtype="8" fill="hold" grpId="0" nodeType="afterEffect">
                                      <p:stCondLst>
                                        <p:cond delay="0"/>
                                      </p:stCondLst>
                                      <p:iterate type="lt">
                                        <p:tmPct val="30000"/>
                                      </p:iterate>
                                      <p:childTnLst>
                                        <p:set>
                                          <p:cBhvr>
                                            <p:cTn id="122" dur="1" fill="hold">
                                              <p:stCondLst>
                                                <p:cond delay="0"/>
                                              </p:stCondLst>
                                            </p:cTn>
                                            <p:tgtEl>
                                              <p:spTgt spid="89"/>
                                            </p:tgtEl>
                                            <p:attrNameLst>
                                              <p:attrName>style.visibility</p:attrName>
                                            </p:attrNameLst>
                                          </p:cBhvr>
                                          <p:to>
                                            <p:strVal val="visible"/>
                                          </p:to>
                                        </p:set>
                                        <p:animEffect transition="in" filter="wipe(left)">
                                          <p:cBhvr>
                                            <p:cTn id="123" dur="100"/>
                                            <p:tgtEl>
                                              <p:spTgt spid="89"/>
                                            </p:tgtEl>
                                          </p:cBhvr>
                                        </p:animEffect>
                                      </p:childTnLst>
                                    </p:cTn>
                                  </p:par>
                                  <p:par>
                                    <p:cTn id="124" presetID="36" presetClass="emph" presetSubtype="0" fill="hold" grpId="1" nodeType="withEffect">
                                      <p:stCondLst>
                                        <p:cond delay="0"/>
                                      </p:stCondLst>
                                      <p:iterate type="lt">
                                        <p:tmPct val="30000"/>
                                      </p:iterate>
                                      <p:childTnLst>
                                        <p:animScale>
                                          <p:cBhvr>
                                            <p:cTn id="125" dur="50" autoRev="1" fill="hold">
                                              <p:stCondLst>
                                                <p:cond delay="0"/>
                                              </p:stCondLst>
                                            </p:cTn>
                                            <p:tgtEl>
                                              <p:spTgt spid="89"/>
                                            </p:tgtEl>
                                          </p:cBhvr>
                                          <p:to x="80000" y="100000"/>
                                        </p:animScale>
                                        <p:anim by="(#ppt_w*0.10)" calcmode="lin" valueType="num">
                                          <p:cBhvr>
                                            <p:cTn id="126" dur="50" autoRev="1" fill="hold">
                                              <p:stCondLst>
                                                <p:cond delay="0"/>
                                              </p:stCondLst>
                                            </p:cTn>
                                            <p:tgtEl>
                                              <p:spTgt spid="89"/>
                                            </p:tgtEl>
                                            <p:attrNameLst>
                                              <p:attrName>ppt_x</p:attrName>
                                            </p:attrNameLst>
                                          </p:cBhvr>
                                        </p:anim>
                                        <p:anim by="(-#ppt_w*0.10)" calcmode="lin" valueType="num">
                                          <p:cBhvr>
                                            <p:cTn id="127" dur="50" autoRev="1" fill="hold">
                                              <p:stCondLst>
                                                <p:cond delay="0"/>
                                              </p:stCondLst>
                                            </p:cTn>
                                            <p:tgtEl>
                                              <p:spTgt spid="89"/>
                                            </p:tgtEl>
                                            <p:attrNameLst>
                                              <p:attrName>ppt_y</p:attrName>
                                            </p:attrNameLst>
                                          </p:cBhvr>
                                        </p:anim>
                                        <p:animRot by="-480000">
                                          <p:cBhvr>
                                            <p:cTn id="128" dur="50" autoRev="1" fill="hold">
                                              <p:stCondLst>
                                                <p:cond delay="0"/>
                                              </p:stCondLst>
                                            </p:cTn>
                                            <p:tgtEl>
                                              <p:spTgt spid="8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P spid="73" grpId="0" animBg="1"/>
          <p:bldP spid="74" grpId="0" animBg="1"/>
          <p:bldP spid="75" grpId="0" animBg="1"/>
          <p:bldP spid="81" grpId="0"/>
          <p:bldP spid="81" grpId="1"/>
          <p:bldP spid="82" grpId="0"/>
          <p:bldP spid="83" grpId="0"/>
          <p:bldP spid="83" grpId="1"/>
          <p:bldP spid="84" grpId="0"/>
          <p:bldP spid="85" grpId="0"/>
          <p:bldP spid="85" grpId="1"/>
          <p:bldP spid="86" grpId="0"/>
          <p:bldP spid="87" grpId="0"/>
          <p:bldP spid="87" grpId="1"/>
          <p:bldP spid="88" grpId="0"/>
          <p:bldP spid="89" grpId="0"/>
          <p:bldP spid="89" grpId="1"/>
          <p:bldP spid="90"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67078" y="1612685"/>
            <a:ext cx="2590031" cy="172755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67078" y="4120465"/>
            <a:ext cx="2590029" cy="1727742"/>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26506" y="1612685"/>
            <a:ext cx="2590031" cy="1727550"/>
          </a:xfrm>
          <a:prstGeom prst="rect">
            <a:avLst/>
          </a:prstGeom>
        </p:spPr>
      </p:pic>
      <p:pic>
        <p:nvPicPr>
          <p:cNvPr id="7" name="图片 6"/>
          <p:cNvPicPr>
            <a:picLocks/>
          </p:cNvPicPr>
          <p:nvPr/>
        </p:nvPicPr>
        <p:blipFill>
          <a:blip r:embed="rId6" cstate="print">
            <a:extLst>
              <a:ext uri="{28A0092B-C50C-407E-A947-70E740481C1C}">
                <a14:useLocalDpi xmlns:a14="http://schemas.microsoft.com/office/drawing/2010/main" xmlns="" val="0"/>
              </a:ext>
            </a:extLst>
          </a:blip>
          <a:stretch>
            <a:fillRect/>
          </a:stretch>
        </p:blipFill>
        <p:spPr>
          <a:xfrm>
            <a:off x="6426505" y="4120465"/>
            <a:ext cx="2591325" cy="1727742"/>
          </a:xfrm>
          <a:prstGeom prst="rect">
            <a:avLst/>
          </a:prstGeom>
        </p:spPr>
      </p:pic>
      <p:sp>
        <p:nvSpPr>
          <p:cNvPr id="8" name="文本框 7"/>
          <p:cNvSpPr txBox="1">
            <a:spLocks noChangeArrowheads="1"/>
          </p:cNvSpPr>
          <p:nvPr/>
        </p:nvSpPr>
        <p:spPr bwMode="auto">
          <a:xfrm>
            <a:off x="3398526" y="1674664"/>
            <a:ext cx="2643750" cy="13899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66" b="1" dirty="0">
                <a:solidFill>
                  <a:schemeClr val="tx1">
                    <a:lumMod val="85000"/>
                    <a:lumOff val="15000"/>
                  </a:schemeClr>
                </a:solidFill>
                <a:latin typeface="微软雅黑" pitchFamily="34" charset="-122"/>
              </a:rPr>
              <a:t>添加文本信息</a:t>
            </a:r>
            <a:endParaRPr lang="en-US" altLang="zh-CN" sz="1866" b="1" dirty="0">
              <a:solidFill>
                <a:schemeClr val="tx1">
                  <a:lumMod val="85000"/>
                  <a:lumOff val="15000"/>
                </a:schemeClr>
              </a:solidFill>
              <a:latin typeface="微软雅黑" pitchFamily="34" charset="-122"/>
            </a:endParaRPr>
          </a:p>
          <a:p>
            <a:pPr>
              <a:lnSpc>
                <a:spcPct val="150000"/>
              </a:lnSpc>
              <a:spcBef>
                <a:spcPts val="400"/>
              </a:spcBef>
            </a:pPr>
            <a:r>
              <a:rPr lang="zh-CN" altLang="en-US" sz="1600" dirty="0">
                <a:solidFill>
                  <a:schemeClr val="tx1">
                    <a:lumMod val="85000"/>
                    <a:lumOff val="15000"/>
                  </a:schemeClr>
                </a:solidFill>
                <a:latin typeface="微软雅黑" pitchFamily="34" charset="-122"/>
              </a:rPr>
              <a:t>添加对图片的说明文字添加对图片的说明文字添加对图片的说明文字</a:t>
            </a:r>
          </a:p>
        </p:txBody>
      </p:sp>
      <p:sp>
        <p:nvSpPr>
          <p:cNvPr id="9" name="文本框 7"/>
          <p:cNvSpPr txBox="1">
            <a:spLocks noChangeArrowheads="1"/>
          </p:cNvSpPr>
          <p:nvPr/>
        </p:nvSpPr>
        <p:spPr bwMode="auto">
          <a:xfrm>
            <a:off x="3398526" y="4266277"/>
            <a:ext cx="2643750" cy="13899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66" b="1" dirty="0">
                <a:solidFill>
                  <a:schemeClr val="tx1">
                    <a:lumMod val="85000"/>
                    <a:lumOff val="15000"/>
                  </a:schemeClr>
                </a:solidFill>
                <a:latin typeface="微软雅黑" pitchFamily="34" charset="-122"/>
              </a:rPr>
              <a:t>添加文本信息</a:t>
            </a:r>
            <a:endParaRPr lang="en-US" altLang="zh-CN" sz="1866" b="1" dirty="0">
              <a:solidFill>
                <a:schemeClr val="tx1">
                  <a:lumMod val="85000"/>
                  <a:lumOff val="15000"/>
                </a:schemeClr>
              </a:solidFill>
              <a:latin typeface="微软雅黑" pitchFamily="34" charset="-122"/>
            </a:endParaRPr>
          </a:p>
          <a:p>
            <a:pPr>
              <a:lnSpc>
                <a:spcPct val="150000"/>
              </a:lnSpc>
              <a:spcBef>
                <a:spcPts val="400"/>
              </a:spcBef>
            </a:pPr>
            <a:r>
              <a:rPr lang="zh-CN" altLang="en-US" sz="1600" dirty="0">
                <a:solidFill>
                  <a:schemeClr val="tx1">
                    <a:lumMod val="85000"/>
                    <a:lumOff val="15000"/>
                  </a:schemeClr>
                </a:solidFill>
                <a:latin typeface="微软雅黑" pitchFamily="34" charset="-122"/>
              </a:rPr>
              <a:t>添加对图片的说明文字添加对图片的说明文字添加对图片的说明文字</a:t>
            </a:r>
          </a:p>
        </p:txBody>
      </p:sp>
      <p:sp>
        <p:nvSpPr>
          <p:cNvPr id="10" name="文本框 7"/>
          <p:cNvSpPr txBox="1">
            <a:spLocks noChangeArrowheads="1"/>
          </p:cNvSpPr>
          <p:nvPr/>
        </p:nvSpPr>
        <p:spPr bwMode="auto">
          <a:xfrm>
            <a:off x="9209802" y="1674664"/>
            <a:ext cx="2643750" cy="13899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66" b="1" dirty="0">
                <a:solidFill>
                  <a:schemeClr val="tx1">
                    <a:lumMod val="85000"/>
                    <a:lumOff val="15000"/>
                  </a:schemeClr>
                </a:solidFill>
                <a:latin typeface="微软雅黑" pitchFamily="34" charset="-122"/>
              </a:rPr>
              <a:t>添加文本信息</a:t>
            </a:r>
            <a:endParaRPr lang="en-US" altLang="zh-CN" sz="1866" b="1" dirty="0">
              <a:solidFill>
                <a:schemeClr val="tx1">
                  <a:lumMod val="85000"/>
                  <a:lumOff val="15000"/>
                </a:schemeClr>
              </a:solidFill>
              <a:latin typeface="微软雅黑" pitchFamily="34" charset="-122"/>
            </a:endParaRPr>
          </a:p>
          <a:p>
            <a:pPr>
              <a:lnSpc>
                <a:spcPct val="150000"/>
              </a:lnSpc>
              <a:spcBef>
                <a:spcPts val="400"/>
              </a:spcBef>
            </a:pPr>
            <a:r>
              <a:rPr lang="zh-CN" altLang="en-US" sz="1600" dirty="0">
                <a:solidFill>
                  <a:schemeClr val="tx1">
                    <a:lumMod val="85000"/>
                    <a:lumOff val="15000"/>
                  </a:schemeClr>
                </a:solidFill>
                <a:latin typeface="微软雅黑" pitchFamily="34" charset="-122"/>
              </a:rPr>
              <a:t>添加对图片的说明文字添加对图片的说明文字添加对图片的说明文字</a:t>
            </a:r>
          </a:p>
        </p:txBody>
      </p:sp>
      <p:sp>
        <p:nvSpPr>
          <p:cNvPr id="11" name="文本框 7"/>
          <p:cNvSpPr txBox="1">
            <a:spLocks noChangeArrowheads="1"/>
          </p:cNvSpPr>
          <p:nvPr/>
        </p:nvSpPr>
        <p:spPr bwMode="auto">
          <a:xfrm>
            <a:off x="9209802" y="4266277"/>
            <a:ext cx="2643750" cy="13899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66" b="1" dirty="0">
                <a:solidFill>
                  <a:schemeClr val="tx1">
                    <a:lumMod val="85000"/>
                    <a:lumOff val="15000"/>
                  </a:schemeClr>
                </a:solidFill>
                <a:latin typeface="微软雅黑" pitchFamily="34" charset="-122"/>
              </a:rPr>
              <a:t>添加文本信息</a:t>
            </a:r>
            <a:endParaRPr lang="en-US" altLang="zh-CN" sz="1866" b="1" dirty="0">
              <a:solidFill>
                <a:schemeClr val="tx1">
                  <a:lumMod val="85000"/>
                  <a:lumOff val="15000"/>
                </a:schemeClr>
              </a:solidFill>
              <a:latin typeface="微软雅黑" pitchFamily="34" charset="-122"/>
            </a:endParaRPr>
          </a:p>
          <a:p>
            <a:pPr>
              <a:lnSpc>
                <a:spcPct val="150000"/>
              </a:lnSpc>
              <a:spcBef>
                <a:spcPts val="400"/>
              </a:spcBef>
            </a:pPr>
            <a:r>
              <a:rPr lang="zh-CN" altLang="en-US" sz="1600" dirty="0">
                <a:solidFill>
                  <a:schemeClr val="tx1">
                    <a:lumMod val="85000"/>
                    <a:lumOff val="15000"/>
                  </a:schemeClr>
                </a:solidFill>
                <a:latin typeface="微软雅黑" pitchFamily="34" charset="-122"/>
              </a:rPr>
              <a:t>添加对图片的说明文字添加对图片的说明文字添加对图片的说明文字</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3188088975"/>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32"/>
          <p:cNvGrpSpPr>
            <a:grpSpLocks/>
          </p:cNvGrpSpPr>
          <p:nvPr/>
        </p:nvGrpSpPr>
        <p:grpSpPr bwMode="auto">
          <a:xfrm>
            <a:off x="-144655" y="3341611"/>
            <a:ext cx="3955780" cy="675040"/>
            <a:chOff x="-1032447" y="0"/>
            <a:chExt cx="2967616" cy="506624"/>
          </a:xfrm>
          <a:solidFill>
            <a:schemeClr val="accent1"/>
          </a:solidFill>
        </p:grpSpPr>
        <p:sp>
          <p:nvSpPr>
            <p:cNvPr id="21"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xmlns="" w="25400" cap="flat" cmpd="sng">
                  <a:solidFill>
                    <a:srgbClr val="BABABA"/>
                  </a:solidFill>
                  <a:bevel/>
                  <a:headEnd/>
                  <a:tailEnd/>
                </a14:hiddenLine>
              </a:ext>
            </a:extLst>
          </p:spPr>
          <p:txBody>
            <a:bodyPr anchor="ctr"/>
            <a:lstStyle/>
            <a:p>
              <a:pPr algn="ctr"/>
              <a:endParaRPr lang="zh-CN" altLang="zh-CN" sz="3199">
                <a:solidFill>
                  <a:srgbClr val="FFFFFF"/>
                </a:solidFill>
                <a:latin typeface="宋体" pitchFamily="2" charset="-122"/>
                <a:sym typeface="宋体" pitchFamily="2" charset="-122"/>
              </a:endParaRPr>
            </a:p>
          </p:txBody>
        </p:sp>
        <p:sp>
          <p:nvSpPr>
            <p:cNvPr id="22"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xmlns="" w="25400" cap="flat" cmpd="sng">
                  <a:solidFill>
                    <a:srgbClr val="BABABA"/>
                  </a:solidFill>
                  <a:bevel/>
                  <a:headEnd/>
                  <a:tailEnd/>
                </a14:hiddenLine>
              </a:ext>
            </a:extLst>
          </p:spPr>
          <p:txBody>
            <a:bodyPr anchor="ctr"/>
            <a:lstStyle/>
            <a:p>
              <a:pPr algn="ctr"/>
              <a:endParaRPr lang="zh-CN" altLang="zh-CN" sz="3199">
                <a:solidFill>
                  <a:srgbClr val="FFFFFF"/>
                </a:solidFill>
                <a:latin typeface="宋体" pitchFamily="2" charset="-122"/>
                <a:sym typeface="宋体" pitchFamily="2" charset="-122"/>
              </a:endParaRPr>
            </a:p>
          </p:txBody>
        </p:sp>
      </p:grpSp>
      <p:sp>
        <p:nvSpPr>
          <p:cNvPr id="23" name="椭圆 35"/>
          <p:cNvSpPr>
            <a:spLocks noChangeArrowheads="1"/>
          </p:cNvSpPr>
          <p:nvPr/>
        </p:nvSpPr>
        <p:spPr bwMode="auto">
          <a:xfrm>
            <a:off x="1813511" y="1589467"/>
            <a:ext cx="1413565" cy="1413565"/>
          </a:xfrm>
          <a:prstGeom prst="ellipse">
            <a:avLst/>
          </a:prstGeom>
          <a:solidFill>
            <a:schemeClr val="accent1"/>
          </a:solidFill>
          <a:ln>
            <a:noFill/>
          </a:ln>
        </p:spPr>
        <p:txBody>
          <a:bodyPr anchor="ctr"/>
          <a:lstStyle/>
          <a:p>
            <a:pPr algn="ctr"/>
            <a:endParaRPr lang="zh-CN" altLang="zh-CN" sz="3199">
              <a:solidFill>
                <a:srgbClr val="FFFFFF"/>
              </a:solidFill>
              <a:latin typeface="宋体" pitchFamily="2" charset="-122"/>
              <a:sym typeface="宋体" pitchFamily="2" charset="-122"/>
            </a:endParaRPr>
          </a:p>
        </p:txBody>
      </p:sp>
      <p:grpSp>
        <p:nvGrpSpPr>
          <p:cNvPr id="24" name="组合 36"/>
          <p:cNvGrpSpPr>
            <a:grpSpLocks/>
          </p:cNvGrpSpPr>
          <p:nvPr/>
        </p:nvGrpSpPr>
        <p:grpSpPr bwMode="auto">
          <a:xfrm flipV="1">
            <a:off x="3656648" y="3441068"/>
            <a:ext cx="2579545" cy="675041"/>
            <a:chOff x="0" y="0"/>
            <a:chExt cx="1935168" cy="506624"/>
          </a:xfrm>
          <a:solidFill>
            <a:schemeClr val="accent2"/>
          </a:solidFill>
        </p:grpSpPr>
        <p:sp>
          <p:nvSpPr>
            <p:cNvPr id="25" name="圆角矩形 37"/>
            <p:cNvSpPr>
              <a:spLocks noChangeArrowheads="1"/>
            </p:cNvSpPr>
            <p:nvPr/>
          </p:nvSpPr>
          <p:spPr bwMode="auto">
            <a:xfrm>
              <a:off x="0" y="73989"/>
              <a:ext cx="1935168" cy="432635"/>
            </a:xfrm>
            <a:prstGeom prst="roundRect">
              <a:avLst>
                <a:gd name="adj" fmla="val 16667"/>
              </a:avLst>
            </a:prstGeom>
            <a:solidFill>
              <a:schemeClr val="accent3"/>
            </a:solidFill>
            <a:ln>
              <a:noFill/>
            </a:ln>
            <a:extLst>
              <a:ext uri="{91240B29-F687-4F45-9708-019B960494DF}">
                <a14:hiddenLine xmlns:a14="http://schemas.microsoft.com/office/drawing/2010/main" xmlns="" w="25400" cap="flat" cmpd="sng">
                  <a:solidFill>
                    <a:srgbClr val="BABABA"/>
                  </a:solidFill>
                  <a:bevel/>
                  <a:headEnd/>
                  <a:tailEnd/>
                </a14:hiddenLine>
              </a:ext>
            </a:extLst>
          </p:spPr>
          <p:txBody>
            <a:bodyPr anchor="ctr"/>
            <a:lstStyle/>
            <a:p>
              <a:pPr algn="ctr"/>
              <a:endParaRPr lang="zh-CN" altLang="zh-CN" sz="3199">
                <a:solidFill>
                  <a:srgbClr val="FFFFFF"/>
                </a:solidFill>
                <a:latin typeface="宋体" pitchFamily="2" charset="-122"/>
                <a:sym typeface="宋体" pitchFamily="2" charset="-122"/>
              </a:endParaRPr>
            </a:p>
          </p:txBody>
        </p:sp>
        <p:sp>
          <p:nvSpPr>
            <p:cNvPr id="26" name="等腰三角形 38"/>
            <p:cNvSpPr>
              <a:spLocks noChangeArrowheads="1"/>
            </p:cNvSpPr>
            <p:nvPr/>
          </p:nvSpPr>
          <p:spPr bwMode="auto">
            <a:xfrm>
              <a:off x="902659" y="0"/>
              <a:ext cx="129852" cy="95220"/>
            </a:xfrm>
            <a:prstGeom prst="triangle">
              <a:avLst>
                <a:gd name="adj" fmla="val 50000"/>
              </a:avLst>
            </a:prstGeom>
            <a:solidFill>
              <a:schemeClr val="accent3"/>
            </a:solidFill>
            <a:ln>
              <a:noFill/>
            </a:ln>
            <a:extLst>
              <a:ext uri="{91240B29-F687-4F45-9708-019B960494DF}">
                <a14:hiddenLine xmlns:a14="http://schemas.microsoft.com/office/drawing/2010/main" xmlns="" w="25400" cap="flat" cmpd="sng">
                  <a:solidFill>
                    <a:srgbClr val="BABABA"/>
                  </a:solidFill>
                  <a:bevel/>
                  <a:headEnd/>
                  <a:tailEnd/>
                </a14:hiddenLine>
              </a:ext>
            </a:extLst>
          </p:spPr>
          <p:txBody>
            <a:bodyPr anchor="ctr"/>
            <a:lstStyle/>
            <a:p>
              <a:pPr algn="ctr"/>
              <a:endParaRPr lang="zh-CN" altLang="zh-CN" sz="3199">
                <a:solidFill>
                  <a:srgbClr val="FFFFFF"/>
                </a:solidFill>
                <a:latin typeface="宋体" pitchFamily="2" charset="-122"/>
                <a:sym typeface="宋体" pitchFamily="2" charset="-122"/>
              </a:endParaRPr>
            </a:p>
          </p:txBody>
        </p:sp>
      </p:grpSp>
      <p:sp>
        <p:nvSpPr>
          <p:cNvPr id="27" name="椭圆 39"/>
          <p:cNvSpPr>
            <a:spLocks noChangeArrowheads="1"/>
          </p:cNvSpPr>
          <p:nvPr/>
        </p:nvSpPr>
        <p:spPr bwMode="auto">
          <a:xfrm>
            <a:off x="4325340" y="4346765"/>
            <a:ext cx="1413565" cy="1413565"/>
          </a:xfrm>
          <a:prstGeom prst="ellipse">
            <a:avLst/>
          </a:prstGeom>
          <a:solidFill>
            <a:schemeClr val="accent3"/>
          </a:solidFill>
          <a:ln>
            <a:noFill/>
          </a:ln>
        </p:spPr>
        <p:txBody>
          <a:bodyPr anchor="ctr"/>
          <a:lstStyle/>
          <a:p>
            <a:pPr algn="ctr"/>
            <a:endParaRPr lang="zh-CN" altLang="zh-CN" sz="3199">
              <a:solidFill>
                <a:srgbClr val="FFFFFF"/>
              </a:solidFill>
              <a:latin typeface="宋体" pitchFamily="2" charset="-122"/>
              <a:sym typeface="宋体" pitchFamily="2" charset="-122"/>
            </a:endParaRPr>
          </a:p>
        </p:txBody>
      </p:sp>
      <p:grpSp>
        <p:nvGrpSpPr>
          <p:cNvPr id="28" name="组合 40"/>
          <p:cNvGrpSpPr>
            <a:grpSpLocks/>
          </p:cNvGrpSpPr>
          <p:nvPr/>
        </p:nvGrpSpPr>
        <p:grpSpPr bwMode="auto">
          <a:xfrm>
            <a:off x="6085947" y="3341611"/>
            <a:ext cx="2581661" cy="675040"/>
            <a:chOff x="0" y="0"/>
            <a:chExt cx="1935168" cy="506624"/>
          </a:xfrm>
          <a:solidFill>
            <a:schemeClr val="accent1"/>
          </a:solidFill>
        </p:grpSpPr>
        <p:sp>
          <p:nvSpPr>
            <p:cNvPr id="29"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xmlns="" w="25400" cap="flat" cmpd="sng">
                  <a:solidFill>
                    <a:srgbClr val="BABABA"/>
                  </a:solidFill>
                  <a:bevel/>
                  <a:headEnd/>
                  <a:tailEnd/>
                </a14:hiddenLine>
              </a:ext>
            </a:extLst>
          </p:spPr>
          <p:txBody>
            <a:bodyPr anchor="ctr"/>
            <a:lstStyle/>
            <a:p>
              <a:pPr algn="ctr"/>
              <a:endParaRPr lang="zh-CN" altLang="zh-CN" sz="3199">
                <a:solidFill>
                  <a:srgbClr val="FFFFFF"/>
                </a:solidFill>
                <a:latin typeface="宋体" pitchFamily="2" charset="-122"/>
                <a:sym typeface="宋体" pitchFamily="2" charset="-122"/>
              </a:endParaRPr>
            </a:p>
          </p:txBody>
        </p:sp>
        <p:sp>
          <p:nvSpPr>
            <p:cNvPr id="30"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xmlns="" w="25400" cap="flat" cmpd="sng">
                  <a:solidFill>
                    <a:srgbClr val="BABABA"/>
                  </a:solidFill>
                  <a:bevel/>
                  <a:headEnd/>
                  <a:tailEnd/>
                </a14:hiddenLine>
              </a:ext>
            </a:extLst>
          </p:spPr>
          <p:txBody>
            <a:bodyPr anchor="ctr"/>
            <a:lstStyle/>
            <a:p>
              <a:pPr algn="ctr"/>
              <a:endParaRPr lang="zh-CN" altLang="zh-CN" sz="3199">
                <a:solidFill>
                  <a:srgbClr val="FFFFFF"/>
                </a:solidFill>
                <a:latin typeface="宋体" pitchFamily="2" charset="-122"/>
                <a:sym typeface="宋体" pitchFamily="2" charset="-122"/>
              </a:endParaRPr>
            </a:p>
          </p:txBody>
        </p:sp>
      </p:grpSp>
      <p:sp>
        <p:nvSpPr>
          <p:cNvPr id="31" name="椭圆 43"/>
          <p:cNvSpPr>
            <a:spLocks noChangeArrowheads="1"/>
          </p:cNvSpPr>
          <p:nvPr/>
        </p:nvSpPr>
        <p:spPr bwMode="auto">
          <a:xfrm>
            <a:off x="6669995" y="1589467"/>
            <a:ext cx="1413565" cy="1413565"/>
          </a:xfrm>
          <a:prstGeom prst="ellipse">
            <a:avLst/>
          </a:prstGeom>
          <a:solidFill>
            <a:schemeClr val="accent1"/>
          </a:solidFill>
          <a:ln>
            <a:noFill/>
          </a:ln>
        </p:spPr>
        <p:txBody>
          <a:bodyPr anchor="ctr"/>
          <a:lstStyle/>
          <a:p>
            <a:pPr algn="ctr"/>
            <a:endParaRPr lang="zh-CN" altLang="zh-CN" sz="3199">
              <a:solidFill>
                <a:srgbClr val="FFFFFF"/>
              </a:solidFill>
              <a:latin typeface="宋体" pitchFamily="2" charset="-122"/>
              <a:sym typeface="宋体" pitchFamily="2" charset="-122"/>
            </a:endParaRPr>
          </a:p>
        </p:txBody>
      </p:sp>
      <p:sp>
        <p:nvSpPr>
          <p:cNvPr id="32" name="椭圆 45"/>
          <p:cNvSpPr>
            <a:spLocks noChangeArrowheads="1"/>
          </p:cNvSpPr>
          <p:nvPr/>
        </p:nvSpPr>
        <p:spPr bwMode="auto">
          <a:xfrm>
            <a:off x="9095064" y="4346765"/>
            <a:ext cx="1413565" cy="1413565"/>
          </a:xfrm>
          <a:prstGeom prst="ellipse">
            <a:avLst/>
          </a:prstGeom>
          <a:solidFill>
            <a:schemeClr val="accent3"/>
          </a:solidFill>
          <a:ln>
            <a:noFill/>
          </a:ln>
        </p:spPr>
        <p:txBody>
          <a:bodyPr anchor="ctr"/>
          <a:lstStyle/>
          <a:p>
            <a:pPr algn="ctr"/>
            <a:endParaRPr lang="zh-CN" altLang="zh-CN" sz="3199">
              <a:solidFill>
                <a:srgbClr val="FFFFFF"/>
              </a:solidFill>
              <a:latin typeface="宋体" pitchFamily="2" charset="-122"/>
              <a:sym typeface="宋体" pitchFamily="2" charset="-122"/>
            </a:endParaRPr>
          </a:p>
        </p:txBody>
      </p:sp>
      <p:sp>
        <p:nvSpPr>
          <p:cNvPr id="33" name="TextBox 46"/>
          <p:cNvSpPr>
            <a:spLocks noChangeArrowheads="1"/>
          </p:cNvSpPr>
          <p:nvPr/>
        </p:nvSpPr>
        <p:spPr bwMode="auto">
          <a:xfrm>
            <a:off x="1589203" y="4808079"/>
            <a:ext cx="1862182" cy="12182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just">
              <a:lnSpc>
                <a:spcPts val="1866"/>
              </a:lnSpc>
            </a:pPr>
            <a:r>
              <a:rPr lang="zh-CN" altLang="en-US" sz="1333"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333"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333"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333"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4" name="TextBox 47"/>
          <p:cNvSpPr>
            <a:spLocks noChangeArrowheads="1"/>
          </p:cNvSpPr>
          <p:nvPr/>
        </p:nvSpPr>
        <p:spPr bwMode="auto">
          <a:xfrm>
            <a:off x="1724635" y="4418713"/>
            <a:ext cx="1593434"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a:r>
              <a:rPr lang="zh-CN" altLang="en-US" sz="1600" b="1" dirty="0">
                <a:solidFill>
                  <a:schemeClr val="accent1"/>
                </a:solidFill>
                <a:latin typeface="微软雅黑" pitchFamily="34" charset="-122"/>
                <a:ea typeface="微软雅黑" pitchFamily="34" charset="-122"/>
                <a:sym typeface="微软雅黑" pitchFamily="34" charset="-122"/>
              </a:rPr>
              <a:t>添加标题内容</a:t>
            </a:r>
          </a:p>
        </p:txBody>
      </p:sp>
      <p:sp>
        <p:nvSpPr>
          <p:cNvPr id="35" name="TextBox 50"/>
          <p:cNvSpPr>
            <a:spLocks noChangeArrowheads="1"/>
          </p:cNvSpPr>
          <p:nvPr/>
        </p:nvSpPr>
        <p:spPr bwMode="auto">
          <a:xfrm>
            <a:off x="1724635" y="3606125"/>
            <a:ext cx="1593434"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输入文本内容</a:t>
            </a:r>
          </a:p>
        </p:txBody>
      </p:sp>
      <p:sp>
        <p:nvSpPr>
          <p:cNvPr id="36" name="TextBox 51"/>
          <p:cNvSpPr>
            <a:spLocks noChangeArrowheads="1"/>
          </p:cNvSpPr>
          <p:nvPr/>
        </p:nvSpPr>
        <p:spPr bwMode="auto">
          <a:xfrm>
            <a:off x="4149703" y="3606125"/>
            <a:ext cx="1593434"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输入文本内容</a:t>
            </a:r>
          </a:p>
        </p:txBody>
      </p:sp>
      <p:sp>
        <p:nvSpPr>
          <p:cNvPr id="37" name="TextBox 52"/>
          <p:cNvSpPr>
            <a:spLocks noChangeArrowheads="1"/>
          </p:cNvSpPr>
          <p:nvPr/>
        </p:nvSpPr>
        <p:spPr bwMode="auto">
          <a:xfrm>
            <a:off x="6686924" y="3606125"/>
            <a:ext cx="1591319"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38" name="组合 53"/>
          <p:cNvGrpSpPr>
            <a:grpSpLocks/>
          </p:cNvGrpSpPr>
          <p:nvPr/>
        </p:nvGrpSpPr>
        <p:grpSpPr bwMode="auto">
          <a:xfrm flipV="1">
            <a:off x="8511015" y="3441066"/>
            <a:ext cx="3822464" cy="675043"/>
            <a:chOff x="-1" y="0"/>
            <a:chExt cx="2865253" cy="506625"/>
          </a:xfrm>
          <a:solidFill>
            <a:schemeClr val="accent2"/>
          </a:solidFill>
        </p:grpSpPr>
        <p:sp>
          <p:nvSpPr>
            <p:cNvPr id="39" name="圆角矩形 54"/>
            <p:cNvSpPr>
              <a:spLocks noChangeArrowheads="1"/>
            </p:cNvSpPr>
            <p:nvPr/>
          </p:nvSpPr>
          <p:spPr bwMode="auto">
            <a:xfrm>
              <a:off x="-1" y="73990"/>
              <a:ext cx="2865253" cy="432635"/>
            </a:xfrm>
            <a:prstGeom prst="roundRect">
              <a:avLst>
                <a:gd name="adj" fmla="val 16667"/>
              </a:avLst>
            </a:prstGeom>
            <a:solidFill>
              <a:schemeClr val="accent3"/>
            </a:solidFill>
            <a:ln>
              <a:noFill/>
            </a:ln>
            <a:extLst>
              <a:ext uri="{91240B29-F687-4F45-9708-019B960494DF}">
                <a14:hiddenLine xmlns:a14="http://schemas.microsoft.com/office/drawing/2010/main" xmlns="" w="25400" cap="flat" cmpd="sng">
                  <a:solidFill>
                    <a:srgbClr val="BABABA"/>
                  </a:solidFill>
                  <a:bevel/>
                  <a:headEnd/>
                  <a:tailEnd/>
                </a14:hiddenLine>
              </a:ext>
            </a:extLst>
          </p:spPr>
          <p:txBody>
            <a:bodyPr anchor="ctr"/>
            <a:lstStyle/>
            <a:p>
              <a:pPr algn="ctr"/>
              <a:endParaRPr lang="zh-CN" altLang="zh-CN" sz="3199">
                <a:solidFill>
                  <a:srgbClr val="FFFFFF"/>
                </a:solidFill>
                <a:latin typeface="宋体" pitchFamily="2" charset="-122"/>
                <a:sym typeface="宋体" pitchFamily="2" charset="-122"/>
              </a:endParaRPr>
            </a:p>
          </p:txBody>
        </p:sp>
        <p:sp>
          <p:nvSpPr>
            <p:cNvPr id="40" name="等腰三角形 55"/>
            <p:cNvSpPr>
              <a:spLocks noChangeArrowheads="1"/>
            </p:cNvSpPr>
            <p:nvPr/>
          </p:nvSpPr>
          <p:spPr bwMode="auto">
            <a:xfrm>
              <a:off x="902659" y="0"/>
              <a:ext cx="129852" cy="95220"/>
            </a:xfrm>
            <a:prstGeom prst="triangle">
              <a:avLst>
                <a:gd name="adj" fmla="val 50000"/>
              </a:avLst>
            </a:prstGeom>
            <a:solidFill>
              <a:schemeClr val="accent3"/>
            </a:solidFill>
            <a:ln>
              <a:noFill/>
            </a:ln>
            <a:extLst>
              <a:ext uri="{91240B29-F687-4F45-9708-019B960494DF}">
                <a14:hiddenLine xmlns:a14="http://schemas.microsoft.com/office/drawing/2010/main" xmlns="" w="25400" cap="flat" cmpd="sng">
                  <a:solidFill>
                    <a:srgbClr val="BABABA"/>
                  </a:solidFill>
                  <a:bevel/>
                  <a:headEnd/>
                  <a:tailEnd/>
                </a14:hiddenLine>
              </a:ext>
            </a:extLst>
          </p:spPr>
          <p:txBody>
            <a:bodyPr anchor="ctr"/>
            <a:lstStyle/>
            <a:p>
              <a:pPr algn="ctr"/>
              <a:endParaRPr lang="zh-CN" altLang="zh-CN" sz="3199">
                <a:solidFill>
                  <a:srgbClr val="FFFFFF"/>
                </a:solidFill>
                <a:latin typeface="宋体" pitchFamily="2" charset="-122"/>
                <a:sym typeface="宋体" pitchFamily="2" charset="-122"/>
              </a:endParaRPr>
            </a:p>
          </p:txBody>
        </p:sp>
      </p:grpSp>
      <p:sp>
        <p:nvSpPr>
          <p:cNvPr id="41" name="TextBox 56"/>
          <p:cNvSpPr>
            <a:spLocks noChangeArrowheads="1"/>
          </p:cNvSpPr>
          <p:nvPr/>
        </p:nvSpPr>
        <p:spPr bwMode="auto">
          <a:xfrm>
            <a:off x="8917310" y="3606125"/>
            <a:ext cx="1593436"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输入文本内容</a:t>
            </a:r>
          </a:p>
        </p:txBody>
      </p:sp>
      <p:sp>
        <p:nvSpPr>
          <p:cNvPr id="42" name="TextBox 57"/>
          <p:cNvSpPr>
            <a:spLocks noChangeArrowheads="1"/>
          </p:cNvSpPr>
          <p:nvPr/>
        </p:nvSpPr>
        <p:spPr bwMode="auto">
          <a:xfrm>
            <a:off x="4101031" y="1843402"/>
            <a:ext cx="1862182" cy="12182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just">
              <a:lnSpc>
                <a:spcPts val="1866"/>
              </a:lnSpc>
            </a:pPr>
            <a:r>
              <a:rPr lang="zh-CN" altLang="en-US" sz="1333"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333"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333"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333"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43" name="TextBox 58"/>
          <p:cNvSpPr>
            <a:spLocks noChangeArrowheads="1"/>
          </p:cNvSpPr>
          <p:nvPr/>
        </p:nvSpPr>
        <p:spPr bwMode="auto">
          <a:xfrm>
            <a:off x="4236463" y="1451920"/>
            <a:ext cx="1591319"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a:r>
              <a:rPr lang="zh-CN" altLang="en-US" sz="1600" b="1" dirty="0">
                <a:solidFill>
                  <a:schemeClr val="accent3"/>
                </a:solidFill>
                <a:latin typeface="微软雅黑" pitchFamily="34" charset="-122"/>
                <a:ea typeface="微软雅黑" pitchFamily="34" charset="-122"/>
                <a:sym typeface="微软雅黑" pitchFamily="34" charset="-122"/>
              </a:rPr>
              <a:t>添加标题内容</a:t>
            </a:r>
          </a:p>
        </p:txBody>
      </p:sp>
      <p:sp>
        <p:nvSpPr>
          <p:cNvPr id="44" name="TextBox 59"/>
          <p:cNvSpPr>
            <a:spLocks noChangeArrowheads="1"/>
          </p:cNvSpPr>
          <p:nvPr/>
        </p:nvSpPr>
        <p:spPr bwMode="auto">
          <a:xfrm>
            <a:off x="6445687" y="4825008"/>
            <a:ext cx="1862182" cy="12182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just">
              <a:lnSpc>
                <a:spcPts val="1866"/>
              </a:lnSpc>
            </a:pPr>
            <a:r>
              <a:rPr lang="zh-CN" altLang="en-US" sz="1333">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333">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333">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333">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45" name="TextBox 62"/>
          <p:cNvSpPr>
            <a:spLocks noChangeArrowheads="1"/>
          </p:cNvSpPr>
          <p:nvPr/>
        </p:nvSpPr>
        <p:spPr bwMode="auto">
          <a:xfrm>
            <a:off x="6579004" y="4433527"/>
            <a:ext cx="1593434"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a:r>
              <a:rPr lang="zh-CN" altLang="en-US" sz="1600" b="1" dirty="0">
                <a:solidFill>
                  <a:schemeClr val="accent1"/>
                </a:solidFill>
                <a:latin typeface="微软雅黑" pitchFamily="34" charset="-122"/>
                <a:ea typeface="微软雅黑" pitchFamily="34" charset="-122"/>
                <a:sym typeface="微软雅黑" pitchFamily="34" charset="-122"/>
              </a:rPr>
              <a:t>添加标题内容</a:t>
            </a:r>
          </a:p>
        </p:txBody>
      </p:sp>
      <p:sp>
        <p:nvSpPr>
          <p:cNvPr id="46" name="TextBox 63"/>
          <p:cNvSpPr>
            <a:spLocks noChangeArrowheads="1"/>
          </p:cNvSpPr>
          <p:nvPr/>
        </p:nvSpPr>
        <p:spPr bwMode="auto">
          <a:xfrm>
            <a:off x="8783995" y="1843402"/>
            <a:ext cx="1862182" cy="12182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just">
              <a:lnSpc>
                <a:spcPts val="1866"/>
              </a:lnSpc>
            </a:pPr>
            <a:r>
              <a:rPr lang="zh-CN" altLang="en-US" sz="1333">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333">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333">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333">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47" name="TextBox 66"/>
          <p:cNvSpPr>
            <a:spLocks noChangeArrowheads="1"/>
          </p:cNvSpPr>
          <p:nvPr/>
        </p:nvSpPr>
        <p:spPr bwMode="auto">
          <a:xfrm>
            <a:off x="8917310" y="1451920"/>
            <a:ext cx="1593436"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a:r>
              <a:rPr lang="zh-CN" altLang="en-US" sz="1600" b="1" dirty="0">
                <a:solidFill>
                  <a:schemeClr val="accent3"/>
                </a:solidFill>
                <a:latin typeface="微软雅黑" pitchFamily="34" charset="-122"/>
                <a:ea typeface="微软雅黑" pitchFamily="34" charset="-122"/>
                <a:sym typeface="微软雅黑" pitchFamily="34" charset="-122"/>
              </a:rPr>
              <a:t>添加标题内容</a:t>
            </a:r>
          </a:p>
        </p:txBody>
      </p:sp>
      <p:sp>
        <p:nvSpPr>
          <p:cNvPr id="48" name="TextBox 67"/>
          <p:cNvSpPr>
            <a:spLocks noChangeArrowheads="1"/>
          </p:cNvSpPr>
          <p:nvPr/>
        </p:nvSpPr>
        <p:spPr bwMode="auto">
          <a:xfrm>
            <a:off x="2145741" y="1968251"/>
            <a:ext cx="749105" cy="65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a:r>
              <a:rPr lang="zh-CN" altLang="en-US" sz="2133" b="1" dirty="0">
                <a:solidFill>
                  <a:schemeClr val="bg1"/>
                </a:solidFill>
                <a:latin typeface="微软雅黑" pitchFamily="34" charset="-122"/>
                <a:ea typeface="微软雅黑" pitchFamily="34" charset="-122"/>
                <a:sym typeface="微软雅黑" pitchFamily="34" charset="-122"/>
              </a:rPr>
              <a:t>添加标题</a:t>
            </a:r>
          </a:p>
        </p:txBody>
      </p:sp>
      <p:sp>
        <p:nvSpPr>
          <p:cNvPr id="49" name="TextBox 68"/>
          <p:cNvSpPr>
            <a:spLocks noChangeArrowheads="1"/>
          </p:cNvSpPr>
          <p:nvPr/>
        </p:nvSpPr>
        <p:spPr bwMode="auto">
          <a:xfrm>
            <a:off x="7002227" y="1968251"/>
            <a:ext cx="746988" cy="65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a:r>
              <a:rPr lang="zh-CN" altLang="en-US" sz="2133" b="1" dirty="0">
                <a:solidFill>
                  <a:schemeClr val="bg1"/>
                </a:solidFill>
                <a:latin typeface="微软雅黑" pitchFamily="34" charset="-122"/>
                <a:ea typeface="微软雅黑" pitchFamily="34" charset="-122"/>
                <a:sym typeface="微软雅黑" pitchFamily="34" charset="-122"/>
              </a:rPr>
              <a:t>添加标题</a:t>
            </a:r>
          </a:p>
        </p:txBody>
      </p:sp>
      <p:sp>
        <p:nvSpPr>
          <p:cNvPr id="50" name="TextBox 70"/>
          <p:cNvSpPr>
            <a:spLocks noChangeArrowheads="1"/>
          </p:cNvSpPr>
          <p:nvPr/>
        </p:nvSpPr>
        <p:spPr bwMode="auto">
          <a:xfrm>
            <a:off x="4657571" y="4725550"/>
            <a:ext cx="749105" cy="65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a:r>
              <a:rPr lang="zh-CN" altLang="en-US" sz="2133" b="1" dirty="0">
                <a:solidFill>
                  <a:schemeClr val="bg1"/>
                </a:solidFill>
                <a:latin typeface="微软雅黑" pitchFamily="34" charset="-122"/>
                <a:ea typeface="微软雅黑" pitchFamily="34" charset="-122"/>
                <a:sym typeface="微软雅黑" pitchFamily="34" charset="-122"/>
              </a:rPr>
              <a:t>添加标题</a:t>
            </a:r>
          </a:p>
        </p:txBody>
      </p:sp>
      <p:sp>
        <p:nvSpPr>
          <p:cNvPr id="51" name="TextBox 72"/>
          <p:cNvSpPr>
            <a:spLocks noChangeArrowheads="1"/>
          </p:cNvSpPr>
          <p:nvPr/>
        </p:nvSpPr>
        <p:spPr bwMode="auto">
          <a:xfrm>
            <a:off x="9427295" y="4725550"/>
            <a:ext cx="749105" cy="65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a:r>
              <a:rPr lang="zh-CN" altLang="en-US" sz="2133" b="1" dirty="0">
                <a:solidFill>
                  <a:schemeClr val="bg1"/>
                </a:solidFill>
                <a:latin typeface="微软雅黑" pitchFamily="34" charset="-122"/>
                <a:ea typeface="微软雅黑" pitchFamily="34" charset="-122"/>
                <a:sym typeface="微软雅黑" pitchFamily="34" charset="-122"/>
              </a:rPr>
              <a:t>添加标题</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983768065"/>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300" fill="hold"/>
                                        <p:tgtEl>
                                          <p:spTgt spid="35"/>
                                        </p:tgtEl>
                                        <p:attrNameLst>
                                          <p:attrName>ppt_w</p:attrName>
                                        </p:attrNameLst>
                                      </p:cBhvr>
                                      <p:tavLst>
                                        <p:tav tm="0">
                                          <p:val>
                                            <p:fltVal val="0"/>
                                          </p:val>
                                        </p:tav>
                                        <p:tav tm="100000">
                                          <p:val>
                                            <p:strVal val="#ppt_w"/>
                                          </p:val>
                                        </p:tav>
                                      </p:tavLst>
                                    </p:anim>
                                    <p:anim calcmode="lin" valueType="num">
                                      <p:cBhvr>
                                        <p:cTn id="8" dur="300" fill="hold"/>
                                        <p:tgtEl>
                                          <p:spTgt spid="35"/>
                                        </p:tgtEl>
                                        <p:attrNameLst>
                                          <p:attrName>ppt_h</p:attrName>
                                        </p:attrNameLst>
                                      </p:cBhvr>
                                      <p:tavLst>
                                        <p:tav tm="0">
                                          <p:val>
                                            <p:fltVal val="0"/>
                                          </p:val>
                                        </p:tav>
                                        <p:tav tm="100000">
                                          <p:val>
                                            <p:strVal val="#ppt_h"/>
                                          </p:val>
                                        </p:tav>
                                      </p:tavLst>
                                    </p:anim>
                                    <p:animEffect>
                                      <p:cBhvr>
                                        <p:cTn id="9" dur="300"/>
                                        <p:tgtEl>
                                          <p:spTgt spid="35"/>
                                        </p:tgtEl>
                                      </p:cBhvr>
                                    </p:animEffect>
                                  </p:childTnLst>
                                </p:cTn>
                              </p:par>
                              <p:par>
                                <p:cTn id="10" presetID="10"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300" fill="hold"/>
                                        <p:tgtEl>
                                          <p:spTgt spid="20"/>
                                        </p:tgtEl>
                                        <p:attrNameLst>
                                          <p:attrName>ppt_w</p:attrName>
                                        </p:attrNameLst>
                                      </p:cBhvr>
                                      <p:tavLst>
                                        <p:tav tm="0">
                                          <p:val>
                                            <p:fltVal val="0"/>
                                          </p:val>
                                        </p:tav>
                                        <p:tav tm="100000">
                                          <p:val>
                                            <p:strVal val="#ppt_w"/>
                                          </p:val>
                                        </p:tav>
                                      </p:tavLst>
                                    </p:anim>
                                    <p:anim calcmode="lin" valueType="num">
                                      <p:cBhvr>
                                        <p:cTn id="13" dur="300" fill="hold"/>
                                        <p:tgtEl>
                                          <p:spTgt spid="20"/>
                                        </p:tgtEl>
                                        <p:attrNameLst>
                                          <p:attrName>ppt_h</p:attrName>
                                        </p:attrNameLst>
                                      </p:cBhvr>
                                      <p:tavLst>
                                        <p:tav tm="0">
                                          <p:val>
                                            <p:fltVal val="0"/>
                                          </p:val>
                                        </p:tav>
                                        <p:tav tm="100000">
                                          <p:val>
                                            <p:strVal val="#ppt_h"/>
                                          </p:val>
                                        </p:tav>
                                      </p:tavLst>
                                    </p:anim>
                                    <p:animEffect>
                                      <p:cBhvr>
                                        <p:cTn id="14" dur="300"/>
                                        <p:tgtEl>
                                          <p:spTgt spid="20"/>
                                        </p:tgtEl>
                                      </p:cBhvr>
                                    </p:animEffect>
                                  </p:childTnLst>
                                </p:cTn>
                              </p:par>
                            </p:childTnLst>
                          </p:cTn>
                        </p:par>
                        <p:par>
                          <p:cTn id="15" fill="hold">
                            <p:stCondLst>
                              <p:cond delay="300"/>
                            </p:stCondLst>
                            <p:childTnLst>
                              <p:par>
                                <p:cTn id="16" presetID="42" presetClass="entr" presetSubtype="0"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p:cBhvr>
                                        <p:cTn id="18" dur="600"/>
                                        <p:tgtEl>
                                          <p:spTgt spid="34"/>
                                        </p:tgtEl>
                                      </p:cBhvr>
                                    </p:animEffect>
                                    <p:anim calcmode="lin" valueType="num">
                                      <p:cBhvr>
                                        <p:cTn id="19" dur="600" fill="hold"/>
                                        <p:tgtEl>
                                          <p:spTgt spid="34"/>
                                        </p:tgtEl>
                                        <p:attrNameLst>
                                          <p:attrName>ppt_x</p:attrName>
                                        </p:attrNameLst>
                                      </p:cBhvr>
                                      <p:tavLst>
                                        <p:tav tm="0">
                                          <p:val>
                                            <p:strVal val="#ppt_x"/>
                                          </p:val>
                                        </p:tav>
                                        <p:tav tm="100000">
                                          <p:val>
                                            <p:strVal val="#ppt_x"/>
                                          </p:val>
                                        </p:tav>
                                      </p:tavLst>
                                    </p:anim>
                                    <p:anim calcmode="lin" valueType="num">
                                      <p:cBhvr>
                                        <p:cTn id="20" dur="600" fill="hold"/>
                                        <p:tgtEl>
                                          <p:spTgt spid="3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p:cBhvr>
                                        <p:cTn id="23" dur="600"/>
                                        <p:tgtEl>
                                          <p:spTgt spid="33"/>
                                        </p:tgtEl>
                                      </p:cBhvr>
                                    </p:animEffect>
                                    <p:anim calcmode="lin" valueType="num">
                                      <p:cBhvr>
                                        <p:cTn id="24" dur="600" fill="hold"/>
                                        <p:tgtEl>
                                          <p:spTgt spid="33"/>
                                        </p:tgtEl>
                                        <p:attrNameLst>
                                          <p:attrName>ppt_x</p:attrName>
                                        </p:attrNameLst>
                                      </p:cBhvr>
                                      <p:tavLst>
                                        <p:tav tm="0">
                                          <p:val>
                                            <p:strVal val="#ppt_x"/>
                                          </p:val>
                                        </p:tav>
                                        <p:tav tm="100000">
                                          <p:val>
                                            <p:strVal val="#ppt_x"/>
                                          </p:val>
                                        </p:tav>
                                      </p:tavLst>
                                    </p:anim>
                                    <p:anim calcmode="lin" valueType="num">
                                      <p:cBhvr>
                                        <p:cTn id="25" dur="600" fill="hold"/>
                                        <p:tgtEl>
                                          <p:spTgt spid="3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p:cBhvr>
                                        <p:cTn id="28" dur="600"/>
                                        <p:tgtEl>
                                          <p:spTgt spid="23"/>
                                        </p:tgtEl>
                                      </p:cBhvr>
                                    </p:animEffect>
                                    <p:anim calcmode="lin" valueType="num">
                                      <p:cBhvr>
                                        <p:cTn id="29" dur="600" fill="hold"/>
                                        <p:tgtEl>
                                          <p:spTgt spid="23"/>
                                        </p:tgtEl>
                                        <p:attrNameLst>
                                          <p:attrName>ppt_x</p:attrName>
                                        </p:attrNameLst>
                                      </p:cBhvr>
                                      <p:tavLst>
                                        <p:tav tm="0">
                                          <p:val>
                                            <p:strVal val="#ppt_x"/>
                                          </p:val>
                                        </p:tav>
                                        <p:tav tm="100000">
                                          <p:val>
                                            <p:strVal val="#ppt_x"/>
                                          </p:val>
                                        </p:tav>
                                      </p:tavLst>
                                    </p:anim>
                                    <p:anim calcmode="lin" valueType="num">
                                      <p:cBhvr>
                                        <p:cTn id="30" dur="600" fill="hold"/>
                                        <p:tgtEl>
                                          <p:spTgt spid="23"/>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p:cBhvr>
                                        <p:cTn id="33" dur="600"/>
                                        <p:tgtEl>
                                          <p:spTgt spid="48"/>
                                        </p:tgtEl>
                                      </p:cBhvr>
                                    </p:animEffect>
                                    <p:anim calcmode="lin" valueType="num">
                                      <p:cBhvr>
                                        <p:cTn id="34" dur="600" fill="hold"/>
                                        <p:tgtEl>
                                          <p:spTgt spid="48"/>
                                        </p:tgtEl>
                                        <p:attrNameLst>
                                          <p:attrName>ppt_x</p:attrName>
                                        </p:attrNameLst>
                                      </p:cBhvr>
                                      <p:tavLst>
                                        <p:tav tm="0">
                                          <p:val>
                                            <p:strVal val="#ppt_x"/>
                                          </p:val>
                                        </p:tav>
                                        <p:tav tm="100000">
                                          <p:val>
                                            <p:strVal val="#ppt_x"/>
                                          </p:val>
                                        </p:tav>
                                      </p:tavLst>
                                    </p:anim>
                                    <p:anim calcmode="lin" valueType="num">
                                      <p:cBhvr>
                                        <p:cTn id="35" dur="600" fill="hold"/>
                                        <p:tgtEl>
                                          <p:spTgt spid="48"/>
                                        </p:tgtEl>
                                        <p:attrNameLst>
                                          <p:attrName>ppt_y</p:attrName>
                                        </p:attrNameLst>
                                      </p:cBhvr>
                                      <p:tavLst>
                                        <p:tav tm="0">
                                          <p:val>
                                            <p:strVal val="#ppt_y-.1"/>
                                          </p:val>
                                        </p:tav>
                                        <p:tav tm="100000">
                                          <p:val>
                                            <p:strVal val="#ppt_y"/>
                                          </p:val>
                                        </p:tav>
                                      </p:tavLst>
                                    </p:anim>
                                  </p:childTnLst>
                                </p:cTn>
                              </p:par>
                            </p:childTnLst>
                          </p:cTn>
                        </p:par>
                        <p:par>
                          <p:cTn id="36" fill="hold">
                            <p:stCondLst>
                              <p:cond delay="900"/>
                            </p:stCondLst>
                            <p:childTnLst>
                              <p:par>
                                <p:cTn id="37" presetID="10"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p:cTn id="39" dur="300" fill="hold"/>
                                        <p:tgtEl>
                                          <p:spTgt spid="36"/>
                                        </p:tgtEl>
                                        <p:attrNameLst>
                                          <p:attrName>ppt_w</p:attrName>
                                        </p:attrNameLst>
                                      </p:cBhvr>
                                      <p:tavLst>
                                        <p:tav tm="0">
                                          <p:val>
                                            <p:fltVal val="0"/>
                                          </p:val>
                                        </p:tav>
                                        <p:tav tm="100000">
                                          <p:val>
                                            <p:strVal val="#ppt_w"/>
                                          </p:val>
                                        </p:tav>
                                      </p:tavLst>
                                    </p:anim>
                                    <p:anim calcmode="lin" valueType="num">
                                      <p:cBhvr>
                                        <p:cTn id="40" dur="300" fill="hold"/>
                                        <p:tgtEl>
                                          <p:spTgt spid="36"/>
                                        </p:tgtEl>
                                        <p:attrNameLst>
                                          <p:attrName>ppt_h</p:attrName>
                                        </p:attrNameLst>
                                      </p:cBhvr>
                                      <p:tavLst>
                                        <p:tav tm="0">
                                          <p:val>
                                            <p:fltVal val="0"/>
                                          </p:val>
                                        </p:tav>
                                        <p:tav tm="100000">
                                          <p:val>
                                            <p:strVal val="#ppt_h"/>
                                          </p:val>
                                        </p:tav>
                                      </p:tavLst>
                                    </p:anim>
                                    <p:animEffect>
                                      <p:cBhvr>
                                        <p:cTn id="41" dur="300"/>
                                        <p:tgtEl>
                                          <p:spTgt spid="36"/>
                                        </p:tgtEl>
                                      </p:cBhvr>
                                    </p:animEffect>
                                  </p:childTnLst>
                                </p:cTn>
                              </p:par>
                              <p:par>
                                <p:cTn id="42" presetID="10" presetClass="entr" presetSubtype="0" fill="hold"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300" fill="hold"/>
                                        <p:tgtEl>
                                          <p:spTgt spid="24"/>
                                        </p:tgtEl>
                                        <p:attrNameLst>
                                          <p:attrName>ppt_w</p:attrName>
                                        </p:attrNameLst>
                                      </p:cBhvr>
                                      <p:tavLst>
                                        <p:tav tm="0">
                                          <p:val>
                                            <p:fltVal val="0"/>
                                          </p:val>
                                        </p:tav>
                                        <p:tav tm="100000">
                                          <p:val>
                                            <p:strVal val="#ppt_w"/>
                                          </p:val>
                                        </p:tav>
                                      </p:tavLst>
                                    </p:anim>
                                    <p:anim calcmode="lin" valueType="num">
                                      <p:cBhvr>
                                        <p:cTn id="45" dur="300" fill="hold"/>
                                        <p:tgtEl>
                                          <p:spTgt spid="24"/>
                                        </p:tgtEl>
                                        <p:attrNameLst>
                                          <p:attrName>ppt_h</p:attrName>
                                        </p:attrNameLst>
                                      </p:cBhvr>
                                      <p:tavLst>
                                        <p:tav tm="0">
                                          <p:val>
                                            <p:fltVal val="0"/>
                                          </p:val>
                                        </p:tav>
                                        <p:tav tm="100000">
                                          <p:val>
                                            <p:strVal val="#ppt_h"/>
                                          </p:val>
                                        </p:tav>
                                      </p:tavLst>
                                    </p:anim>
                                    <p:animEffect>
                                      <p:cBhvr>
                                        <p:cTn id="46" dur="300"/>
                                        <p:tgtEl>
                                          <p:spTgt spid="24"/>
                                        </p:tgtEl>
                                      </p:cBhvr>
                                    </p:animEffect>
                                  </p:childTnLst>
                                </p:cTn>
                              </p:par>
                            </p:childTnLst>
                          </p:cTn>
                        </p:par>
                        <p:par>
                          <p:cTn id="47" fill="hold">
                            <p:stCondLst>
                              <p:cond delay="1200"/>
                            </p:stCondLst>
                            <p:childTnLst>
                              <p:par>
                                <p:cTn id="48" presetID="47"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p:cBhvr>
                                        <p:cTn id="50" dur="600"/>
                                        <p:tgtEl>
                                          <p:spTgt spid="43"/>
                                        </p:tgtEl>
                                      </p:cBhvr>
                                    </p:animEffect>
                                    <p:anim calcmode="lin" valueType="num">
                                      <p:cBhvr>
                                        <p:cTn id="51" dur="600" fill="hold"/>
                                        <p:tgtEl>
                                          <p:spTgt spid="43"/>
                                        </p:tgtEl>
                                        <p:attrNameLst>
                                          <p:attrName>ppt_x</p:attrName>
                                        </p:attrNameLst>
                                      </p:cBhvr>
                                      <p:tavLst>
                                        <p:tav tm="0">
                                          <p:val>
                                            <p:strVal val="#ppt_x"/>
                                          </p:val>
                                        </p:tav>
                                        <p:tav tm="100000">
                                          <p:val>
                                            <p:strVal val="#ppt_x"/>
                                          </p:val>
                                        </p:tav>
                                      </p:tavLst>
                                    </p:anim>
                                    <p:anim calcmode="lin" valueType="num">
                                      <p:cBhvr>
                                        <p:cTn id="52" dur="600" fill="hold"/>
                                        <p:tgtEl>
                                          <p:spTgt spid="43"/>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p:cBhvr>
                                        <p:cTn id="55" dur="600"/>
                                        <p:tgtEl>
                                          <p:spTgt spid="42"/>
                                        </p:tgtEl>
                                      </p:cBhvr>
                                    </p:animEffect>
                                    <p:anim calcmode="lin" valueType="num">
                                      <p:cBhvr>
                                        <p:cTn id="56" dur="600" fill="hold"/>
                                        <p:tgtEl>
                                          <p:spTgt spid="42"/>
                                        </p:tgtEl>
                                        <p:attrNameLst>
                                          <p:attrName>ppt_x</p:attrName>
                                        </p:attrNameLst>
                                      </p:cBhvr>
                                      <p:tavLst>
                                        <p:tav tm="0">
                                          <p:val>
                                            <p:strVal val="#ppt_x"/>
                                          </p:val>
                                        </p:tav>
                                        <p:tav tm="100000">
                                          <p:val>
                                            <p:strVal val="#ppt_x"/>
                                          </p:val>
                                        </p:tav>
                                      </p:tavLst>
                                    </p:anim>
                                    <p:anim calcmode="lin" valueType="num">
                                      <p:cBhvr>
                                        <p:cTn id="57" dur="600" fill="hold"/>
                                        <p:tgtEl>
                                          <p:spTgt spid="4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p:cBhvr>
                                        <p:cTn id="60" dur="600"/>
                                        <p:tgtEl>
                                          <p:spTgt spid="27"/>
                                        </p:tgtEl>
                                      </p:cBhvr>
                                    </p:animEffect>
                                    <p:anim calcmode="lin" valueType="num">
                                      <p:cBhvr>
                                        <p:cTn id="61" dur="600" fill="hold"/>
                                        <p:tgtEl>
                                          <p:spTgt spid="27"/>
                                        </p:tgtEl>
                                        <p:attrNameLst>
                                          <p:attrName>ppt_x</p:attrName>
                                        </p:attrNameLst>
                                      </p:cBhvr>
                                      <p:tavLst>
                                        <p:tav tm="0">
                                          <p:val>
                                            <p:strVal val="#ppt_x"/>
                                          </p:val>
                                        </p:tav>
                                        <p:tav tm="100000">
                                          <p:val>
                                            <p:strVal val="#ppt_x"/>
                                          </p:val>
                                        </p:tav>
                                      </p:tavLst>
                                    </p:anim>
                                    <p:anim calcmode="lin" valueType="num">
                                      <p:cBhvr>
                                        <p:cTn id="62" dur="600" fill="hold"/>
                                        <p:tgtEl>
                                          <p:spTgt spid="2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50"/>
                                        </p:tgtEl>
                                        <p:attrNameLst>
                                          <p:attrName>style.visibility</p:attrName>
                                        </p:attrNameLst>
                                      </p:cBhvr>
                                      <p:to>
                                        <p:strVal val="visible"/>
                                      </p:to>
                                    </p:set>
                                    <p:animEffect>
                                      <p:cBhvr>
                                        <p:cTn id="65" dur="600"/>
                                        <p:tgtEl>
                                          <p:spTgt spid="50"/>
                                        </p:tgtEl>
                                      </p:cBhvr>
                                    </p:animEffect>
                                    <p:anim calcmode="lin" valueType="num">
                                      <p:cBhvr>
                                        <p:cTn id="66" dur="600" fill="hold"/>
                                        <p:tgtEl>
                                          <p:spTgt spid="50"/>
                                        </p:tgtEl>
                                        <p:attrNameLst>
                                          <p:attrName>ppt_x</p:attrName>
                                        </p:attrNameLst>
                                      </p:cBhvr>
                                      <p:tavLst>
                                        <p:tav tm="0">
                                          <p:val>
                                            <p:strVal val="#ppt_x"/>
                                          </p:val>
                                        </p:tav>
                                        <p:tav tm="100000">
                                          <p:val>
                                            <p:strVal val="#ppt_x"/>
                                          </p:val>
                                        </p:tav>
                                      </p:tavLst>
                                    </p:anim>
                                    <p:anim calcmode="lin" valueType="num">
                                      <p:cBhvr>
                                        <p:cTn id="67" dur="600" fill="hold"/>
                                        <p:tgtEl>
                                          <p:spTgt spid="50"/>
                                        </p:tgtEl>
                                        <p:attrNameLst>
                                          <p:attrName>ppt_y</p:attrName>
                                        </p:attrNameLst>
                                      </p:cBhvr>
                                      <p:tavLst>
                                        <p:tav tm="0">
                                          <p:val>
                                            <p:strVal val="#ppt_y+.1"/>
                                          </p:val>
                                        </p:tav>
                                        <p:tav tm="100000">
                                          <p:val>
                                            <p:strVal val="#ppt_y"/>
                                          </p:val>
                                        </p:tav>
                                      </p:tavLst>
                                    </p:anim>
                                  </p:childTnLst>
                                </p:cTn>
                              </p:par>
                            </p:childTnLst>
                          </p:cTn>
                        </p:par>
                        <p:par>
                          <p:cTn id="68" fill="hold">
                            <p:stCondLst>
                              <p:cond delay="1800"/>
                            </p:stCondLst>
                            <p:childTnLst>
                              <p:par>
                                <p:cTn id="69" presetID="10" presetClass="entr" presetSubtype="0"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 calcmode="lin" valueType="num">
                                      <p:cBhvr>
                                        <p:cTn id="71" dur="300" fill="hold"/>
                                        <p:tgtEl>
                                          <p:spTgt spid="37"/>
                                        </p:tgtEl>
                                        <p:attrNameLst>
                                          <p:attrName>ppt_w</p:attrName>
                                        </p:attrNameLst>
                                      </p:cBhvr>
                                      <p:tavLst>
                                        <p:tav tm="0">
                                          <p:val>
                                            <p:fltVal val="0"/>
                                          </p:val>
                                        </p:tav>
                                        <p:tav tm="100000">
                                          <p:val>
                                            <p:strVal val="#ppt_w"/>
                                          </p:val>
                                        </p:tav>
                                      </p:tavLst>
                                    </p:anim>
                                    <p:anim calcmode="lin" valueType="num">
                                      <p:cBhvr>
                                        <p:cTn id="72" dur="300" fill="hold"/>
                                        <p:tgtEl>
                                          <p:spTgt spid="37"/>
                                        </p:tgtEl>
                                        <p:attrNameLst>
                                          <p:attrName>ppt_h</p:attrName>
                                        </p:attrNameLst>
                                      </p:cBhvr>
                                      <p:tavLst>
                                        <p:tav tm="0">
                                          <p:val>
                                            <p:fltVal val="0"/>
                                          </p:val>
                                        </p:tav>
                                        <p:tav tm="100000">
                                          <p:val>
                                            <p:strVal val="#ppt_h"/>
                                          </p:val>
                                        </p:tav>
                                      </p:tavLst>
                                    </p:anim>
                                    <p:animEffect>
                                      <p:cBhvr>
                                        <p:cTn id="73" dur="300"/>
                                        <p:tgtEl>
                                          <p:spTgt spid="37"/>
                                        </p:tgtEl>
                                      </p:cBhvr>
                                    </p:animEffect>
                                  </p:childTnLst>
                                </p:cTn>
                              </p:par>
                              <p:par>
                                <p:cTn id="74" presetID="10" presetClass="entr" presetSubtype="0" fill="hold" nodeType="withEffect">
                                  <p:stCondLst>
                                    <p:cond delay="0"/>
                                  </p:stCondLst>
                                  <p:childTnLst>
                                    <p:set>
                                      <p:cBhvr>
                                        <p:cTn id="75" dur="1" fill="hold">
                                          <p:stCondLst>
                                            <p:cond delay="0"/>
                                          </p:stCondLst>
                                        </p:cTn>
                                        <p:tgtEl>
                                          <p:spTgt spid="28"/>
                                        </p:tgtEl>
                                        <p:attrNameLst>
                                          <p:attrName>style.visibility</p:attrName>
                                        </p:attrNameLst>
                                      </p:cBhvr>
                                      <p:to>
                                        <p:strVal val="visible"/>
                                      </p:to>
                                    </p:set>
                                    <p:anim calcmode="lin" valueType="num">
                                      <p:cBhvr>
                                        <p:cTn id="76" dur="300" fill="hold"/>
                                        <p:tgtEl>
                                          <p:spTgt spid="28"/>
                                        </p:tgtEl>
                                        <p:attrNameLst>
                                          <p:attrName>ppt_w</p:attrName>
                                        </p:attrNameLst>
                                      </p:cBhvr>
                                      <p:tavLst>
                                        <p:tav tm="0">
                                          <p:val>
                                            <p:fltVal val="0"/>
                                          </p:val>
                                        </p:tav>
                                        <p:tav tm="100000">
                                          <p:val>
                                            <p:strVal val="#ppt_w"/>
                                          </p:val>
                                        </p:tav>
                                      </p:tavLst>
                                    </p:anim>
                                    <p:anim calcmode="lin" valueType="num">
                                      <p:cBhvr>
                                        <p:cTn id="77" dur="300" fill="hold"/>
                                        <p:tgtEl>
                                          <p:spTgt spid="28"/>
                                        </p:tgtEl>
                                        <p:attrNameLst>
                                          <p:attrName>ppt_h</p:attrName>
                                        </p:attrNameLst>
                                      </p:cBhvr>
                                      <p:tavLst>
                                        <p:tav tm="0">
                                          <p:val>
                                            <p:fltVal val="0"/>
                                          </p:val>
                                        </p:tav>
                                        <p:tav tm="100000">
                                          <p:val>
                                            <p:strVal val="#ppt_h"/>
                                          </p:val>
                                        </p:tav>
                                      </p:tavLst>
                                    </p:anim>
                                    <p:animEffect>
                                      <p:cBhvr>
                                        <p:cTn id="78" dur="300"/>
                                        <p:tgtEl>
                                          <p:spTgt spid="28"/>
                                        </p:tgtEl>
                                      </p:cBhvr>
                                    </p:animEffect>
                                  </p:childTnLst>
                                </p:cTn>
                              </p:par>
                            </p:childTnLst>
                          </p:cTn>
                        </p:par>
                        <p:par>
                          <p:cTn id="79" fill="hold">
                            <p:stCondLst>
                              <p:cond delay="2100"/>
                            </p:stCondLst>
                            <p:childTnLst>
                              <p:par>
                                <p:cTn id="80" presetID="42" presetClass="entr" presetSubtype="0"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Effect>
                                      <p:cBhvr>
                                        <p:cTn id="82" dur="600"/>
                                        <p:tgtEl>
                                          <p:spTgt spid="45"/>
                                        </p:tgtEl>
                                      </p:cBhvr>
                                    </p:animEffect>
                                    <p:anim calcmode="lin" valueType="num">
                                      <p:cBhvr>
                                        <p:cTn id="83" dur="600" fill="hold"/>
                                        <p:tgtEl>
                                          <p:spTgt spid="45"/>
                                        </p:tgtEl>
                                        <p:attrNameLst>
                                          <p:attrName>ppt_x</p:attrName>
                                        </p:attrNameLst>
                                      </p:cBhvr>
                                      <p:tavLst>
                                        <p:tav tm="0">
                                          <p:val>
                                            <p:strVal val="#ppt_x"/>
                                          </p:val>
                                        </p:tav>
                                        <p:tav tm="100000">
                                          <p:val>
                                            <p:strVal val="#ppt_x"/>
                                          </p:val>
                                        </p:tav>
                                      </p:tavLst>
                                    </p:anim>
                                    <p:anim calcmode="lin" valueType="num">
                                      <p:cBhvr>
                                        <p:cTn id="84" dur="600" fill="hold"/>
                                        <p:tgtEl>
                                          <p:spTgt spid="45"/>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44"/>
                                        </p:tgtEl>
                                        <p:attrNameLst>
                                          <p:attrName>style.visibility</p:attrName>
                                        </p:attrNameLst>
                                      </p:cBhvr>
                                      <p:to>
                                        <p:strVal val="visible"/>
                                      </p:to>
                                    </p:set>
                                    <p:animEffect>
                                      <p:cBhvr>
                                        <p:cTn id="87" dur="600"/>
                                        <p:tgtEl>
                                          <p:spTgt spid="44"/>
                                        </p:tgtEl>
                                      </p:cBhvr>
                                    </p:animEffect>
                                    <p:anim calcmode="lin" valueType="num">
                                      <p:cBhvr>
                                        <p:cTn id="88" dur="600" fill="hold"/>
                                        <p:tgtEl>
                                          <p:spTgt spid="44"/>
                                        </p:tgtEl>
                                        <p:attrNameLst>
                                          <p:attrName>ppt_x</p:attrName>
                                        </p:attrNameLst>
                                      </p:cBhvr>
                                      <p:tavLst>
                                        <p:tav tm="0">
                                          <p:val>
                                            <p:strVal val="#ppt_x"/>
                                          </p:val>
                                        </p:tav>
                                        <p:tav tm="100000">
                                          <p:val>
                                            <p:strVal val="#ppt_x"/>
                                          </p:val>
                                        </p:tav>
                                      </p:tavLst>
                                    </p:anim>
                                    <p:anim calcmode="lin" valueType="num">
                                      <p:cBhvr>
                                        <p:cTn id="89" dur="600" fill="hold"/>
                                        <p:tgtEl>
                                          <p:spTgt spid="44"/>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31"/>
                                        </p:tgtEl>
                                        <p:attrNameLst>
                                          <p:attrName>style.visibility</p:attrName>
                                        </p:attrNameLst>
                                      </p:cBhvr>
                                      <p:to>
                                        <p:strVal val="visible"/>
                                      </p:to>
                                    </p:set>
                                    <p:animEffect>
                                      <p:cBhvr>
                                        <p:cTn id="92" dur="600"/>
                                        <p:tgtEl>
                                          <p:spTgt spid="31"/>
                                        </p:tgtEl>
                                      </p:cBhvr>
                                    </p:animEffect>
                                    <p:anim calcmode="lin" valueType="num">
                                      <p:cBhvr>
                                        <p:cTn id="93" dur="600" fill="hold"/>
                                        <p:tgtEl>
                                          <p:spTgt spid="31"/>
                                        </p:tgtEl>
                                        <p:attrNameLst>
                                          <p:attrName>ppt_x</p:attrName>
                                        </p:attrNameLst>
                                      </p:cBhvr>
                                      <p:tavLst>
                                        <p:tav tm="0">
                                          <p:val>
                                            <p:strVal val="#ppt_x"/>
                                          </p:val>
                                        </p:tav>
                                        <p:tav tm="100000">
                                          <p:val>
                                            <p:strVal val="#ppt_x"/>
                                          </p:val>
                                        </p:tav>
                                      </p:tavLst>
                                    </p:anim>
                                    <p:anim calcmode="lin" valueType="num">
                                      <p:cBhvr>
                                        <p:cTn id="94" dur="600" fill="hold"/>
                                        <p:tgtEl>
                                          <p:spTgt spid="31"/>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49"/>
                                        </p:tgtEl>
                                        <p:attrNameLst>
                                          <p:attrName>style.visibility</p:attrName>
                                        </p:attrNameLst>
                                      </p:cBhvr>
                                      <p:to>
                                        <p:strVal val="visible"/>
                                      </p:to>
                                    </p:set>
                                    <p:animEffect>
                                      <p:cBhvr>
                                        <p:cTn id="97" dur="600"/>
                                        <p:tgtEl>
                                          <p:spTgt spid="49"/>
                                        </p:tgtEl>
                                      </p:cBhvr>
                                    </p:animEffect>
                                    <p:anim calcmode="lin" valueType="num">
                                      <p:cBhvr>
                                        <p:cTn id="98" dur="600" fill="hold"/>
                                        <p:tgtEl>
                                          <p:spTgt spid="49"/>
                                        </p:tgtEl>
                                        <p:attrNameLst>
                                          <p:attrName>ppt_x</p:attrName>
                                        </p:attrNameLst>
                                      </p:cBhvr>
                                      <p:tavLst>
                                        <p:tav tm="0">
                                          <p:val>
                                            <p:strVal val="#ppt_x"/>
                                          </p:val>
                                        </p:tav>
                                        <p:tav tm="100000">
                                          <p:val>
                                            <p:strVal val="#ppt_x"/>
                                          </p:val>
                                        </p:tav>
                                      </p:tavLst>
                                    </p:anim>
                                    <p:anim calcmode="lin" valueType="num">
                                      <p:cBhvr>
                                        <p:cTn id="99" dur="600" fill="hold"/>
                                        <p:tgtEl>
                                          <p:spTgt spid="49"/>
                                        </p:tgtEl>
                                        <p:attrNameLst>
                                          <p:attrName>ppt_y</p:attrName>
                                        </p:attrNameLst>
                                      </p:cBhvr>
                                      <p:tavLst>
                                        <p:tav tm="0">
                                          <p:val>
                                            <p:strVal val="#ppt_y-.1"/>
                                          </p:val>
                                        </p:tav>
                                        <p:tav tm="100000">
                                          <p:val>
                                            <p:strVal val="#ppt_y"/>
                                          </p:val>
                                        </p:tav>
                                      </p:tavLst>
                                    </p:anim>
                                  </p:childTnLst>
                                </p:cTn>
                              </p:par>
                            </p:childTnLst>
                          </p:cTn>
                        </p:par>
                        <p:par>
                          <p:cTn id="100" fill="hold">
                            <p:stCondLst>
                              <p:cond delay="2700"/>
                            </p:stCondLst>
                            <p:childTnLst>
                              <p:par>
                                <p:cTn id="101" presetID="10" presetClass="entr" presetSubtype="0" fill="hold" grpId="0" nodeType="afterEffect">
                                  <p:stCondLst>
                                    <p:cond delay="0"/>
                                  </p:stCondLst>
                                  <p:childTnLst>
                                    <p:set>
                                      <p:cBhvr>
                                        <p:cTn id="102" dur="1" fill="hold">
                                          <p:stCondLst>
                                            <p:cond delay="0"/>
                                          </p:stCondLst>
                                        </p:cTn>
                                        <p:tgtEl>
                                          <p:spTgt spid="41"/>
                                        </p:tgtEl>
                                        <p:attrNameLst>
                                          <p:attrName>style.visibility</p:attrName>
                                        </p:attrNameLst>
                                      </p:cBhvr>
                                      <p:to>
                                        <p:strVal val="visible"/>
                                      </p:to>
                                    </p:set>
                                    <p:anim calcmode="lin" valueType="num">
                                      <p:cBhvr>
                                        <p:cTn id="103" dur="300" fill="hold"/>
                                        <p:tgtEl>
                                          <p:spTgt spid="41"/>
                                        </p:tgtEl>
                                        <p:attrNameLst>
                                          <p:attrName>ppt_w</p:attrName>
                                        </p:attrNameLst>
                                      </p:cBhvr>
                                      <p:tavLst>
                                        <p:tav tm="0">
                                          <p:val>
                                            <p:fltVal val="0"/>
                                          </p:val>
                                        </p:tav>
                                        <p:tav tm="100000">
                                          <p:val>
                                            <p:strVal val="#ppt_w"/>
                                          </p:val>
                                        </p:tav>
                                      </p:tavLst>
                                    </p:anim>
                                    <p:anim calcmode="lin" valueType="num">
                                      <p:cBhvr>
                                        <p:cTn id="104" dur="300" fill="hold"/>
                                        <p:tgtEl>
                                          <p:spTgt spid="41"/>
                                        </p:tgtEl>
                                        <p:attrNameLst>
                                          <p:attrName>ppt_h</p:attrName>
                                        </p:attrNameLst>
                                      </p:cBhvr>
                                      <p:tavLst>
                                        <p:tav tm="0">
                                          <p:val>
                                            <p:fltVal val="0"/>
                                          </p:val>
                                        </p:tav>
                                        <p:tav tm="100000">
                                          <p:val>
                                            <p:strVal val="#ppt_h"/>
                                          </p:val>
                                        </p:tav>
                                      </p:tavLst>
                                    </p:anim>
                                    <p:animEffect>
                                      <p:cBhvr>
                                        <p:cTn id="105" dur="300"/>
                                        <p:tgtEl>
                                          <p:spTgt spid="41"/>
                                        </p:tgtEl>
                                      </p:cBhvr>
                                    </p:animEffect>
                                  </p:childTnLst>
                                </p:cTn>
                              </p:par>
                              <p:par>
                                <p:cTn id="106" presetID="10" presetClass="entr" presetSubtype="0" fill="hold" nodeType="withEffect">
                                  <p:stCondLst>
                                    <p:cond delay="0"/>
                                  </p:stCondLst>
                                  <p:childTnLst>
                                    <p:set>
                                      <p:cBhvr>
                                        <p:cTn id="107" dur="1" fill="hold">
                                          <p:stCondLst>
                                            <p:cond delay="0"/>
                                          </p:stCondLst>
                                        </p:cTn>
                                        <p:tgtEl>
                                          <p:spTgt spid="38"/>
                                        </p:tgtEl>
                                        <p:attrNameLst>
                                          <p:attrName>style.visibility</p:attrName>
                                        </p:attrNameLst>
                                      </p:cBhvr>
                                      <p:to>
                                        <p:strVal val="visible"/>
                                      </p:to>
                                    </p:set>
                                    <p:anim calcmode="lin" valueType="num">
                                      <p:cBhvr>
                                        <p:cTn id="108" dur="300" fill="hold"/>
                                        <p:tgtEl>
                                          <p:spTgt spid="38"/>
                                        </p:tgtEl>
                                        <p:attrNameLst>
                                          <p:attrName>ppt_w</p:attrName>
                                        </p:attrNameLst>
                                      </p:cBhvr>
                                      <p:tavLst>
                                        <p:tav tm="0">
                                          <p:val>
                                            <p:fltVal val="0"/>
                                          </p:val>
                                        </p:tav>
                                        <p:tav tm="100000">
                                          <p:val>
                                            <p:strVal val="#ppt_w"/>
                                          </p:val>
                                        </p:tav>
                                      </p:tavLst>
                                    </p:anim>
                                    <p:anim calcmode="lin" valueType="num">
                                      <p:cBhvr>
                                        <p:cTn id="109" dur="300" fill="hold"/>
                                        <p:tgtEl>
                                          <p:spTgt spid="38"/>
                                        </p:tgtEl>
                                        <p:attrNameLst>
                                          <p:attrName>ppt_h</p:attrName>
                                        </p:attrNameLst>
                                      </p:cBhvr>
                                      <p:tavLst>
                                        <p:tav tm="0">
                                          <p:val>
                                            <p:fltVal val="0"/>
                                          </p:val>
                                        </p:tav>
                                        <p:tav tm="100000">
                                          <p:val>
                                            <p:strVal val="#ppt_h"/>
                                          </p:val>
                                        </p:tav>
                                      </p:tavLst>
                                    </p:anim>
                                    <p:animEffect>
                                      <p:cBhvr>
                                        <p:cTn id="110" dur="300"/>
                                        <p:tgtEl>
                                          <p:spTgt spid="38"/>
                                        </p:tgtEl>
                                      </p:cBhvr>
                                    </p:animEffect>
                                  </p:childTnLst>
                                </p:cTn>
                              </p:par>
                            </p:childTnLst>
                          </p:cTn>
                        </p:par>
                        <p:par>
                          <p:cTn id="111" fill="hold">
                            <p:stCondLst>
                              <p:cond delay="3000"/>
                            </p:stCondLst>
                            <p:childTnLst>
                              <p:par>
                                <p:cTn id="112" presetID="47" presetClass="entr" presetSubtype="0" fill="hold" grpId="0" nodeType="afterEffect">
                                  <p:stCondLst>
                                    <p:cond delay="0"/>
                                  </p:stCondLst>
                                  <p:childTnLst>
                                    <p:set>
                                      <p:cBhvr>
                                        <p:cTn id="113" dur="1" fill="hold">
                                          <p:stCondLst>
                                            <p:cond delay="0"/>
                                          </p:stCondLst>
                                        </p:cTn>
                                        <p:tgtEl>
                                          <p:spTgt spid="47"/>
                                        </p:tgtEl>
                                        <p:attrNameLst>
                                          <p:attrName>style.visibility</p:attrName>
                                        </p:attrNameLst>
                                      </p:cBhvr>
                                      <p:to>
                                        <p:strVal val="visible"/>
                                      </p:to>
                                    </p:set>
                                    <p:animEffect>
                                      <p:cBhvr>
                                        <p:cTn id="114" dur="600"/>
                                        <p:tgtEl>
                                          <p:spTgt spid="47"/>
                                        </p:tgtEl>
                                      </p:cBhvr>
                                    </p:animEffect>
                                    <p:anim calcmode="lin" valueType="num">
                                      <p:cBhvr>
                                        <p:cTn id="115" dur="600" fill="hold"/>
                                        <p:tgtEl>
                                          <p:spTgt spid="47"/>
                                        </p:tgtEl>
                                        <p:attrNameLst>
                                          <p:attrName>ppt_x</p:attrName>
                                        </p:attrNameLst>
                                      </p:cBhvr>
                                      <p:tavLst>
                                        <p:tav tm="0">
                                          <p:val>
                                            <p:strVal val="#ppt_x"/>
                                          </p:val>
                                        </p:tav>
                                        <p:tav tm="100000">
                                          <p:val>
                                            <p:strVal val="#ppt_x"/>
                                          </p:val>
                                        </p:tav>
                                      </p:tavLst>
                                    </p:anim>
                                    <p:anim calcmode="lin" valueType="num">
                                      <p:cBhvr>
                                        <p:cTn id="116" dur="600" fill="hold"/>
                                        <p:tgtEl>
                                          <p:spTgt spid="47"/>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46"/>
                                        </p:tgtEl>
                                        <p:attrNameLst>
                                          <p:attrName>style.visibility</p:attrName>
                                        </p:attrNameLst>
                                      </p:cBhvr>
                                      <p:to>
                                        <p:strVal val="visible"/>
                                      </p:to>
                                    </p:set>
                                    <p:animEffect>
                                      <p:cBhvr>
                                        <p:cTn id="119" dur="600"/>
                                        <p:tgtEl>
                                          <p:spTgt spid="46"/>
                                        </p:tgtEl>
                                      </p:cBhvr>
                                    </p:animEffect>
                                    <p:anim calcmode="lin" valueType="num">
                                      <p:cBhvr>
                                        <p:cTn id="120" dur="600" fill="hold"/>
                                        <p:tgtEl>
                                          <p:spTgt spid="46"/>
                                        </p:tgtEl>
                                        <p:attrNameLst>
                                          <p:attrName>ppt_x</p:attrName>
                                        </p:attrNameLst>
                                      </p:cBhvr>
                                      <p:tavLst>
                                        <p:tav tm="0">
                                          <p:val>
                                            <p:strVal val="#ppt_x"/>
                                          </p:val>
                                        </p:tav>
                                        <p:tav tm="100000">
                                          <p:val>
                                            <p:strVal val="#ppt_x"/>
                                          </p:val>
                                        </p:tav>
                                      </p:tavLst>
                                    </p:anim>
                                    <p:anim calcmode="lin" valueType="num">
                                      <p:cBhvr>
                                        <p:cTn id="121" dur="600" fill="hold"/>
                                        <p:tgtEl>
                                          <p:spTgt spid="46"/>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32"/>
                                        </p:tgtEl>
                                        <p:attrNameLst>
                                          <p:attrName>style.visibility</p:attrName>
                                        </p:attrNameLst>
                                      </p:cBhvr>
                                      <p:to>
                                        <p:strVal val="visible"/>
                                      </p:to>
                                    </p:set>
                                    <p:animEffect>
                                      <p:cBhvr>
                                        <p:cTn id="124" dur="600"/>
                                        <p:tgtEl>
                                          <p:spTgt spid="32"/>
                                        </p:tgtEl>
                                      </p:cBhvr>
                                    </p:animEffect>
                                    <p:anim calcmode="lin" valueType="num">
                                      <p:cBhvr>
                                        <p:cTn id="125" dur="600" fill="hold"/>
                                        <p:tgtEl>
                                          <p:spTgt spid="32"/>
                                        </p:tgtEl>
                                        <p:attrNameLst>
                                          <p:attrName>ppt_x</p:attrName>
                                        </p:attrNameLst>
                                      </p:cBhvr>
                                      <p:tavLst>
                                        <p:tav tm="0">
                                          <p:val>
                                            <p:strVal val="#ppt_x"/>
                                          </p:val>
                                        </p:tav>
                                        <p:tav tm="100000">
                                          <p:val>
                                            <p:strVal val="#ppt_x"/>
                                          </p:val>
                                        </p:tav>
                                      </p:tavLst>
                                    </p:anim>
                                    <p:anim calcmode="lin" valueType="num">
                                      <p:cBhvr>
                                        <p:cTn id="126" dur="600" fill="hold"/>
                                        <p:tgtEl>
                                          <p:spTgt spid="32"/>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51"/>
                                        </p:tgtEl>
                                        <p:attrNameLst>
                                          <p:attrName>style.visibility</p:attrName>
                                        </p:attrNameLst>
                                      </p:cBhvr>
                                      <p:to>
                                        <p:strVal val="visible"/>
                                      </p:to>
                                    </p:set>
                                    <p:animEffect>
                                      <p:cBhvr>
                                        <p:cTn id="129" dur="600"/>
                                        <p:tgtEl>
                                          <p:spTgt spid="51"/>
                                        </p:tgtEl>
                                      </p:cBhvr>
                                    </p:animEffect>
                                    <p:anim calcmode="lin" valueType="num">
                                      <p:cBhvr>
                                        <p:cTn id="130" dur="600" fill="hold"/>
                                        <p:tgtEl>
                                          <p:spTgt spid="51"/>
                                        </p:tgtEl>
                                        <p:attrNameLst>
                                          <p:attrName>ppt_x</p:attrName>
                                        </p:attrNameLst>
                                      </p:cBhvr>
                                      <p:tavLst>
                                        <p:tav tm="0">
                                          <p:val>
                                            <p:strVal val="#ppt_x"/>
                                          </p:val>
                                        </p:tav>
                                        <p:tav tm="100000">
                                          <p:val>
                                            <p:strVal val="#ppt_x"/>
                                          </p:val>
                                        </p:tav>
                                      </p:tavLst>
                                    </p:anim>
                                    <p:anim calcmode="lin" valueType="num">
                                      <p:cBhvr>
                                        <p:cTn id="131" dur="6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autoUpdateAnimBg="0"/>
      <p:bldP spid="27" grpId="0" bldLvl="0" animBg="1" autoUpdateAnimBg="0"/>
      <p:bldP spid="31" grpId="0" bldLvl="0" animBg="1" autoUpdateAnimBg="0"/>
      <p:bldP spid="32" grpId="0" bldLvl="0" animBg="1" autoUpdateAnimBg="0"/>
      <p:bldP spid="33" grpId="0" bldLvl="0" autoUpdateAnimBg="0"/>
      <p:bldP spid="34" grpId="0" bldLvl="0" autoUpdateAnimBg="0"/>
      <p:bldP spid="35" grpId="0" bldLvl="0" autoUpdateAnimBg="0"/>
      <p:bldP spid="36" grpId="0" bldLvl="0" autoUpdateAnimBg="0"/>
      <p:bldP spid="37"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3711768" y="993303"/>
            <a:ext cx="4921183" cy="492296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100"/>
          </a:p>
        </p:txBody>
      </p:sp>
      <p:sp>
        <p:nvSpPr>
          <p:cNvPr id="6" name="矩形 5"/>
          <p:cNvSpPr/>
          <p:nvPr/>
        </p:nvSpPr>
        <p:spPr>
          <a:xfrm>
            <a:off x="5071704" y="3351420"/>
            <a:ext cx="2104416" cy="455505"/>
          </a:xfrm>
          <a:prstGeom prst="rect">
            <a:avLst/>
          </a:prstGeom>
        </p:spPr>
        <p:txBody>
          <a:bodyPr wrap="none" lIns="121917" tIns="60958" rIns="121917" bIns="60958" anchor="ctr">
            <a:spAutoFit/>
          </a:bodyPr>
          <a:lstStyle/>
          <a:p>
            <a:pPr indent="-239994" algn="ctr">
              <a:lnSpc>
                <a:spcPct val="120000"/>
              </a:lnSpc>
              <a:buFont typeface="Arial" pitchFamily="34" charset="0"/>
              <a:buChar char="•"/>
            </a:pPr>
            <a:r>
              <a:rPr lang="zh-CN" altLang="en-US" dirty="0">
                <a:solidFill>
                  <a:schemeClr val="tx1">
                    <a:lumMod val="85000"/>
                    <a:lumOff val="15000"/>
                  </a:schemeClr>
                </a:solidFill>
                <a:latin typeface="微软雅黑" pitchFamily="34" charset="-122"/>
                <a:ea typeface="微软雅黑" pitchFamily="34" charset="-122"/>
              </a:rPr>
              <a:t>此处填写副标题</a:t>
            </a:r>
          </a:p>
        </p:txBody>
      </p:sp>
      <p:sp>
        <p:nvSpPr>
          <p:cNvPr id="7" name="矩形 6"/>
          <p:cNvSpPr/>
          <p:nvPr/>
        </p:nvSpPr>
        <p:spPr>
          <a:xfrm>
            <a:off x="4151784" y="2376561"/>
            <a:ext cx="3939534" cy="1009503"/>
          </a:xfrm>
          <a:prstGeom prst="rect">
            <a:avLst/>
          </a:prstGeom>
        </p:spPr>
        <p:txBody>
          <a:bodyPr wrap="none" lIns="121917" tIns="60958" rIns="121917" bIns="60958" anchor="ctr">
            <a:spAutoFit/>
          </a:bodyPr>
          <a:lstStyle/>
          <a:p>
            <a:pPr algn="ctr">
              <a:lnSpc>
                <a:spcPct val="120000"/>
              </a:lnSpc>
            </a:pPr>
            <a:r>
              <a:rPr lang="zh-CN" altLang="en-US" sz="4800" b="1" dirty="0">
                <a:solidFill>
                  <a:schemeClr val="bg2"/>
                </a:solidFill>
                <a:latin typeface="微软雅黑" pitchFamily="34" charset="-122"/>
                <a:ea typeface="微软雅黑" pitchFamily="34" charset="-122"/>
              </a:rPr>
              <a:t>点击添加标题</a:t>
            </a:r>
          </a:p>
        </p:txBody>
      </p:sp>
      <p:grpSp>
        <p:nvGrpSpPr>
          <p:cNvPr id="8" name="组合 7"/>
          <p:cNvGrpSpPr/>
          <p:nvPr/>
        </p:nvGrpSpPr>
        <p:grpSpPr>
          <a:xfrm>
            <a:off x="7486366" y="1040067"/>
            <a:ext cx="1146584" cy="1242017"/>
            <a:chOff x="5614910" y="779869"/>
            <a:chExt cx="860050" cy="931297"/>
          </a:xfrm>
        </p:grpSpPr>
        <p:sp>
          <p:nvSpPr>
            <p:cNvPr id="9" name="椭圆 8"/>
            <p:cNvSpPr/>
            <p:nvPr/>
          </p:nvSpPr>
          <p:spPr>
            <a:xfrm>
              <a:off x="5614910" y="779869"/>
              <a:ext cx="860050" cy="8600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nvGrpSpPr>
            <p:cNvPr id="10" name="组合 9"/>
            <p:cNvGrpSpPr/>
            <p:nvPr/>
          </p:nvGrpSpPr>
          <p:grpSpPr>
            <a:xfrm>
              <a:off x="5681087" y="843148"/>
              <a:ext cx="746745" cy="868018"/>
              <a:chOff x="5583078" y="813120"/>
              <a:chExt cx="746745" cy="868018"/>
            </a:xfrm>
          </p:grpSpPr>
          <p:sp>
            <p:nvSpPr>
              <p:cNvPr id="11" name="椭圆 10"/>
              <p:cNvSpPr/>
              <p:nvPr/>
            </p:nvSpPr>
            <p:spPr>
              <a:xfrm flipV="1">
                <a:off x="5583078" y="816717"/>
                <a:ext cx="746745" cy="74674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589722" y="813120"/>
                <a:ext cx="689221" cy="868018"/>
              </a:xfrm>
              <a:prstGeom prst="rect">
                <a:avLst/>
              </a:prstGeom>
            </p:spPr>
            <p:txBody>
              <a:bodyPr wrap="none" anchor="ctr">
                <a:spAutoFit/>
              </a:bodyPr>
              <a:lstStyle/>
              <a:p>
                <a:pPr algn="ctr">
                  <a:lnSpc>
                    <a:spcPct val="150000"/>
                  </a:lnSpc>
                </a:pPr>
                <a:r>
                  <a:rPr lang="en-US" altLang="zh-CN" sz="8000"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rPr>
                  <a:t>05</a:t>
                </a:r>
                <a:endParaRPr lang="zh-CN" altLang="en-US" sz="8000"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endParaRPr>
              </a:p>
            </p:txBody>
          </p:sp>
        </p:grpSp>
      </p:grpSp>
      <p:sp>
        <p:nvSpPr>
          <p:cNvPr id="13" name="矩形 12"/>
          <p:cNvSpPr/>
          <p:nvPr/>
        </p:nvSpPr>
        <p:spPr>
          <a:xfrm>
            <a:off x="5071704" y="3815877"/>
            <a:ext cx="2104416" cy="455505"/>
          </a:xfrm>
          <a:prstGeom prst="rect">
            <a:avLst/>
          </a:prstGeom>
        </p:spPr>
        <p:txBody>
          <a:bodyPr wrap="none" lIns="121917" tIns="60958" rIns="121917" bIns="60958" anchor="ctr">
            <a:spAutoFit/>
          </a:bodyPr>
          <a:lstStyle/>
          <a:p>
            <a:pPr indent="-239994" algn="ctr">
              <a:lnSpc>
                <a:spcPct val="120000"/>
              </a:lnSpc>
              <a:buFont typeface="Arial" pitchFamily="34" charset="0"/>
              <a:buChar char="•"/>
            </a:pPr>
            <a:r>
              <a:rPr lang="zh-CN" altLang="en-US" dirty="0">
                <a:solidFill>
                  <a:schemeClr val="tx1">
                    <a:lumMod val="85000"/>
                    <a:lumOff val="15000"/>
                  </a:schemeClr>
                </a:solidFill>
                <a:latin typeface="微软雅黑" pitchFamily="34" charset="-122"/>
                <a:ea typeface="微软雅黑" pitchFamily="34" charset="-122"/>
              </a:rPr>
              <a:t>此处填写副标题</a:t>
            </a:r>
          </a:p>
        </p:txBody>
      </p:sp>
      <p:sp>
        <p:nvSpPr>
          <p:cNvPr id="14" name="矩形 13"/>
          <p:cNvSpPr/>
          <p:nvPr/>
        </p:nvSpPr>
        <p:spPr>
          <a:xfrm>
            <a:off x="5071704" y="4251305"/>
            <a:ext cx="2104416" cy="455505"/>
          </a:xfrm>
          <a:prstGeom prst="rect">
            <a:avLst/>
          </a:prstGeom>
        </p:spPr>
        <p:txBody>
          <a:bodyPr wrap="none" lIns="121917" tIns="60958" rIns="121917" bIns="60958" anchor="ctr">
            <a:spAutoFit/>
          </a:bodyPr>
          <a:lstStyle/>
          <a:p>
            <a:pPr indent="-239994" algn="ctr">
              <a:lnSpc>
                <a:spcPct val="120000"/>
              </a:lnSpc>
              <a:buFont typeface="Arial" pitchFamily="34" charset="0"/>
              <a:buChar char="•"/>
            </a:pPr>
            <a:r>
              <a:rPr lang="zh-CN" altLang="en-US" dirty="0">
                <a:solidFill>
                  <a:schemeClr val="tx1">
                    <a:lumMod val="85000"/>
                    <a:lumOff val="15000"/>
                  </a:schemeClr>
                </a:solidFill>
                <a:latin typeface="微软雅黑" pitchFamily="34" charset="-122"/>
                <a:ea typeface="微软雅黑" pitchFamily="34" charset="-122"/>
              </a:rPr>
              <a:t>此处填写副标题</a:t>
            </a:r>
          </a:p>
        </p:txBody>
      </p:sp>
      <p:sp>
        <p:nvSpPr>
          <p:cNvPr id="15" name="矩形 14"/>
          <p:cNvSpPr/>
          <p:nvPr/>
        </p:nvSpPr>
        <p:spPr>
          <a:xfrm>
            <a:off x="5071704" y="4715762"/>
            <a:ext cx="2104416" cy="455505"/>
          </a:xfrm>
          <a:prstGeom prst="rect">
            <a:avLst/>
          </a:prstGeom>
        </p:spPr>
        <p:txBody>
          <a:bodyPr wrap="none" lIns="121917" tIns="60958" rIns="121917" bIns="60958" anchor="ctr">
            <a:spAutoFit/>
          </a:bodyPr>
          <a:lstStyle/>
          <a:p>
            <a:pPr indent="-239994" algn="ctr">
              <a:lnSpc>
                <a:spcPct val="120000"/>
              </a:lnSpc>
              <a:buFont typeface="Arial" pitchFamily="34" charset="0"/>
              <a:buChar char="•"/>
            </a:pPr>
            <a:r>
              <a:rPr lang="zh-CN" altLang="en-US" dirty="0">
                <a:solidFill>
                  <a:schemeClr val="tx1">
                    <a:lumMod val="85000"/>
                    <a:lumOff val="15000"/>
                  </a:schemeClr>
                </a:solidFill>
                <a:latin typeface="微软雅黑" pitchFamily="34" charset="-122"/>
                <a:ea typeface="微软雅黑" pitchFamily="34" charset="-122"/>
              </a:rPr>
              <a:t>此处填写副标题</a:t>
            </a:r>
          </a:p>
        </p:txBody>
      </p:sp>
    </p:spTree>
    <p:extLst>
      <p:ext uri="{BB962C8B-B14F-4D97-AF65-F5344CB8AC3E}">
        <p14:creationId xmlns:p14="http://schemas.microsoft.com/office/powerpoint/2010/main" xmlns="" val="3965231232"/>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000"/>
                                        <p:tgtEl>
                                          <p:spTgt spid="8"/>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13"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11959" y="1412768"/>
            <a:ext cx="2940771" cy="201547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5" name="矩形 4"/>
          <p:cNvSpPr/>
          <p:nvPr/>
        </p:nvSpPr>
        <p:spPr>
          <a:xfrm>
            <a:off x="8082634" y="4004381"/>
            <a:ext cx="2940771" cy="201547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6" name="矩形 5"/>
          <p:cNvSpPr/>
          <p:nvPr/>
        </p:nvSpPr>
        <p:spPr>
          <a:xfrm>
            <a:off x="8209370" y="4091241"/>
            <a:ext cx="2687299" cy="1841756"/>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8" name="Text Box 10"/>
          <p:cNvSpPr txBox="1">
            <a:spLocks noChangeArrowheads="1"/>
          </p:cNvSpPr>
          <p:nvPr/>
        </p:nvSpPr>
        <p:spPr bwMode="auto">
          <a:xfrm>
            <a:off x="4420120" y="1883571"/>
            <a:ext cx="6718250" cy="1448687"/>
          </a:xfrm>
          <a:prstGeom prst="rect">
            <a:avLst/>
          </a:prstGeom>
          <a:noFill/>
          <a:ln w="9525">
            <a:noFill/>
            <a:miter lim="800000"/>
            <a:headEnd/>
            <a:tailEnd/>
          </a:ln>
        </p:spPr>
        <p:txBody>
          <a:bodyPr wrap="square" lIns="60944" tIns="30472" rIns="60944" bIns="30472">
            <a:noAutofit/>
          </a:bodyPr>
          <a:lstStyle/>
          <a:p>
            <a:pPr lvl="0">
              <a:lnSpc>
                <a:spcPct val="150000"/>
              </a:lnSpc>
              <a:defRPr/>
            </a:pPr>
            <a:r>
              <a:rPr lang="zh-CN" altLang="en-US" sz="1866" dirty="0">
                <a:solidFill>
                  <a:prstClr val="black">
                    <a:lumMod val="75000"/>
                    <a:lumOff val="25000"/>
                  </a:prstClr>
                </a:solidFill>
                <a:latin typeface="微软雅黑" pitchFamily="34" charset="-122"/>
                <a:ea typeface="微软雅黑" pitchFamily="34" charset="-122"/>
              </a:rPr>
              <a:t>根据需要添加适当的文字，一页的文字最好不要超过</a:t>
            </a:r>
            <a:r>
              <a:rPr lang="en-US" altLang="zh-CN" sz="1866" dirty="0">
                <a:solidFill>
                  <a:prstClr val="black">
                    <a:lumMod val="75000"/>
                    <a:lumOff val="25000"/>
                  </a:prstClr>
                </a:solidFill>
                <a:latin typeface="微软雅黑" pitchFamily="34" charset="-122"/>
                <a:ea typeface="微软雅黑" pitchFamily="34" charset="-122"/>
              </a:rPr>
              <a:t>200</a:t>
            </a:r>
            <a:r>
              <a:rPr lang="zh-CN" altLang="en-US" sz="1866" dirty="0">
                <a:solidFill>
                  <a:prstClr val="black">
                    <a:lumMod val="75000"/>
                    <a:lumOff val="25000"/>
                  </a:prstClr>
                </a:solidFill>
                <a:latin typeface="微软雅黑" pitchFamily="34" charset="-122"/>
                <a:ea typeface="微软雅黑" pitchFamily="34" charset="-122"/>
              </a:rPr>
              <a:t>字根据需要添加适当的文字，一页的文字最好不要超过</a:t>
            </a:r>
            <a:r>
              <a:rPr lang="en-US" altLang="zh-CN" sz="1866" dirty="0">
                <a:solidFill>
                  <a:prstClr val="black">
                    <a:lumMod val="75000"/>
                    <a:lumOff val="25000"/>
                  </a:prstClr>
                </a:solidFill>
                <a:latin typeface="微软雅黑" pitchFamily="34" charset="-122"/>
                <a:ea typeface="微软雅黑" pitchFamily="34" charset="-122"/>
              </a:rPr>
              <a:t>200</a:t>
            </a:r>
            <a:r>
              <a:rPr lang="zh-CN" altLang="en-US" sz="1866" dirty="0">
                <a:solidFill>
                  <a:prstClr val="black">
                    <a:lumMod val="75000"/>
                    <a:lumOff val="25000"/>
                  </a:prstClr>
                </a:solidFill>
                <a:latin typeface="微软雅黑" pitchFamily="34" charset="-122"/>
                <a:ea typeface="微软雅黑" pitchFamily="34" charset="-122"/>
              </a:rPr>
              <a:t>字根据需要添加适当的文字，一页的文字最好不要超过</a:t>
            </a:r>
            <a:r>
              <a:rPr lang="en-US" altLang="zh-CN" sz="1866" dirty="0">
                <a:solidFill>
                  <a:prstClr val="black">
                    <a:lumMod val="75000"/>
                    <a:lumOff val="25000"/>
                  </a:prstClr>
                </a:solidFill>
                <a:latin typeface="微软雅黑" pitchFamily="34" charset="-122"/>
                <a:ea typeface="微软雅黑" pitchFamily="34" charset="-122"/>
              </a:rPr>
              <a:t>200</a:t>
            </a:r>
            <a:r>
              <a:rPr lang="zh-CN" altLang="en-US" sz="1866" dirty="0">
                <a:solidFill>
                  <a:prstClr val="black">
                    <a:lumMod val="75000"/>
                    <a:lumOff val="25000"/>
                  </a:prstClr>
                </a:solidFill>
                <a:latin typeface="微软雅黑" pitchFamily="34" charset="-122"/>
                <a:ea typeface="微软雅黑" pitchFamily="34" charset="-122"/>
              </a:rPr>
              <a:t>字</a:t>
            </a:r>
          </a:p>
        </p:txBody>
      </p:sp>
      <p:sp>
        <p:nvSpPr>
          <p:cNvPr id="9" name="Text Box 10"/>
          <p:cNvSpPr txBox="1">
            <a:spLocks noChangeArrowheads="1"/>
          </p:cNvSpPr>
          <p:nvPr/>
        </p:nvSpPr>
        <p:spPr bwMode="auto">
          <a:xfrm>
            <a:off x="1050455" y="4572588"/>
            <a:ext cx="6718250" cy="1360408"/>
          </a:xfrm>
          <a:prstGeom prst="rect">
            <a:avLst/>
          </a:prstGeom>
          <a:noFill/>
          <a:ln w="9525">
            <a:noFill/>
            <a:miter lim="800000"/>
            <a:headEnd/>
            <a:tailEnd/>
          </a:ln>
        </p:spPr>
        <p:txBody>
          <a:bodyPr wrap="square" lIns="60944" tIns="30472" rIns="60944" bIns="30472">
            <a:noAutofit/>
          </a:bodyPr>
          <a:lstStyle/>
          <a:p>
            <a:pPr lvl="0" algn="r">
              <a:lnSpc>
                <a:spcPct val="150000"/>
              </a:lnSpc>
              <a:defRPr/>
            </a:pPr>
            <a:r>
              <a:rPr lang="zh-CN" altLang="en-US" sz="1866" dirty="0">
                <a:solidFill>
                  <a:prstClr val="black">
                    <a:lumMod val="75000"/>
                    <a:lumOff val="25000"/>
                  </a:prstClr>
                </a:solidFill>
                <a:latin typeface="微软雅黑" pitchFamily="34" charset="-122"/>
                <a:ea typeface="微软雅黑" pitchFamily="34" charset="-122"/>
              </a:rPr>
              <a:t>根据需要添加适当的文字，一页的文字最好不要超过</a:t>
            </a:r>
            <a:r>
              <a:rPr lang="en-US" altLang="zh-CN" sz="1866" dirty="0">
                <a:solidFill>
                  <a:prstClr val="black">
                    <a:lumMod val="75000"/>
                    <a:lumOff val="25000"/>
                  </a:prstClr>
                </a:solidFill>
                <a:latin typeface="微软雅黑" pitchFamily="34" charset="-122"/>
                <a:ea typeface="微软雅黑" pitchFamily="34" charset="-122"/>
              </a:rPr>
              <a:t>200</a:t>
            </a:r>
            <a:r>
              <a:rPr lang="zh-CN" altLang="en-US" sz="1866" dirty="0">
                <a:solidFill>
                  <a:prstClr val="black">
                    <a:lumMod val="75000"/>
                    <a:lumOff val="25000"/>
                  </a:prstClr>
                </a:solidFill>
                <a:latin typeface="微软雅黑" pitchFamily="34" charset="-122"/>
                <a:ea typeface="微软雅黑" pitchFamily="34" charset="-122"/>
              </a:rPr>
              <a:t>字根据需要添加适当的文字，一页的文字最好不要超过</a:t>
            </a:r>
            <a:r>
              <a:rPr lang="en-US" altLang="zh-CN" sz="1866" dirty="0">
                <a:solidFill>
                  <a:prstClr val="black">
                    <a:lumMod val="75000"/>
                    <a:lumOff val="25000"/>
                  </a:prstClr>
                </a:solidFill>
                <a:latin typeface="微软雅黑" pitchFamily="34" charset="-122"/>
                <a:ea typeface="微软雅黑" pitchFamily="34" charset="-122"/>
              </a:rPr>
              <a:t>200</a:t>
            </a:r>
            <a:r>
              <a:rPr lang="zh-CN" altLang="en-US" sz="1866" dirty="0">
                <a:solidFill>
                  <a:prstClr val="black">
                    <a:lumMod val="75000"/>
                    <a:lumOff val="25000"/>
                  </a:prstClr>
                </a:solidFill>
                <a:latin typeface="微软雅黑" pitchFamily="34" charset="-122"/>
                <a:ea typeface="微软雅黑" pitchFamily="34" charset="-122"/>
              </a:rPr>
              <a:t>字根据需要添加适当的文字，一页的文字最好不要超过</a:t>
            </a:r>
            <a:r>
              <a:rPr lang="en-US" altLang="zh-CN" sz="1866" dirty="0">
                <a:solidFill>
                  <a:prstClr val="black">
                    <a:lumMod val="75000"/>
                    <a:lumOff val="25000"/>
                  </a:prstClr>
                </a:solidFill>
                <a:latin typeface="微软雅黑" pitchFamily="34" charset="-122"/>
                <a:ea typeface="微软雅黑" pitchFamily="34" charset="-122"/>
              </a:rPr>
              <a:t>200</a:t>
            </a:r>
            <a:r>
              <a:rPr lang="zh-CN" altLang="en-US" sz="1866" dirty="0">
                <a:solidFill>
                  <a:prstClr val="black">
                    <a:lumMod val="75000"/>
                    <a:lumOff val="25000"/>
                  </a:prstClr>
                </a:solidFill>
                <a:latin typeface="微软雅黑" pitchFamily="34" charset="-122"/>
                <a:ea typeface="微软雅黑" pitchFamily="34" charset="-122"/>
              </a:rPr>
              <a:t>字</a:t>
            </a:r>
          </a:p>
        </p:txBody>
      </p:sp>
      <p:sp>
        <p:nvSpPr>
          <p:cNvPr id="10" name="矩形 9"/>
          <p:cNvSpPr/>
          <p:nvPr/>
        </p:nvSpPr>
        <p:spPr>
          <a:xfrm>
            <a:off x="4382015" y="1471529"/>
            <a:ext cx="1281120" cy="452881"/>
          </a:xfrm>
          <a:prstGeom prst="rect">
            <a:avLst/>
          </a:prstGeom>
        </p:spPr>
        <p:txBody>
          <a:bodyPr wrap="none">
            <a:spAutoFit/>
          </a:bodyPr>
          <a:lstStyle/>
          <a:p>
            <a:pPr lvl="0" algn="r">
              <a:lnSpc>
                <a:spcPct val="120000"/>
              </a:lnSpc>
              <a:defRPr/>
            </a:pPr>
            <a:r>
              <a:rPr lang="zh-CN" altLang="en-US" sz="2133" b="1" dirty="0">
                <a:solidFill>
                  <a:schemeClr val="accent1"/>
                </a:solidFill>
                <a:latin typeface="微软雅黑" pitchFamily="34" charset="-122"/>
                <a:ea typeface="微软雅黑" pitchFamily="34" charset="-122"/>
              </a:rPr>
              <a:t>添加标题</a:t>
            </a:r>
            <a:endParaRPr lang="en-US" altLang="zh-CN" sz="2133" b="1" dirty="0">
              <a:solidFill>
                <a:schemeClr val="accent1"/>
              </a:solidFill>
              <a:latin typeface="微软雅黑" pitchFamily="34" charset="-122"/>
              <a:ea typeface="微软雅黑" pitchFamily="34" charset="-122"/>
            </a:endParaRPr>
          </a:p>
        </p:txBody>
      </p:sp>
      <p:sp>
        <p:nvSpPr>
          <p:cNvPr id="11" name="矩形 10"/>
          <p:cNvSpPr/>
          <p:nvPr/>
        </p:nvSpPr>
        <p:spPr>
          <a:xfrm>
            <a:off x="6487585" y="4124730"/>
            <a:ext cx="1281120" cy="452881"/>
          </a:xfrm>
          <a:prstGeom prst="rect">
            <a:avLst/>
          </a:prstGeom>
        </p:spPr>
        <p:txBody>
          <a:bodyPr wrap="none">
            <a:spAutoFit/>
          </a:bodyPr>
          <a:lstStyle/>
          <a:p>
            <a:pPr lvl="0" algn="r">
              <a:lnSpc>
                <a:spcPct val="120000"/>
              </a:lnSpc>
              <a:defRPr/>
            </a:pPr>
            <a:r>
              <a:rPr lang="zh-CN" altLang="en-US" sz="2133" b="1" dirty="0">
                <a:solidFill>
                  <a:schemeClr val="accent1"/>
                </a:solidFill>
                <a:latin typeface="微软雅黑" pitchFamily="34" charset="-122"/>
                <a:ea typeface="微软雅黑" pitchFamily="34" charset="-122"/>
              </a:rPr>
              <a:t>添加标题</a:t>
            </a:r>
            <a:endParaRPr lang="en-US" altLang="zh-CN" sz="2133" b="1" dirty="0">
              <a:solidFill>
                <a:schemeClr val="accent1"/>
              </a:solidFill>
              <a:latin typeface="微软雅黑" pitchFamily="34" charset="-122"/>
              <a:ea typeface="微软雅黑"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1492138623"/>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500"/>
                            </p:stCondLst>
                            <p:childTnLst>
                              <p:par>
                                <p:cTn id="19" presetID="31"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style.rotation</p:attrName>
                                        </p:attrNameLst>
                                      </p:cBhvr>
                                      <p:tavLst>
                                        <p:tav tm="0">
                                          <p:val>
                                            <p:fltVal val="90"/>
                                          </p:val>
                                        </p:tav>
                                        <p:tav tm="100000">
                                          <p:val>
                                            <p:fltVal val="0"/>
                                          </p:val>
                                        </p:tav>
                                      </p:tavLst>
                                    </p:anim>
                                    <p:animEffect transition="in" filter="fade">
                                      <p:cBhvr>
                                        <p:cTn id="24" dur="1000"/>
                                        <p:tgtEl>
                                          <p:spTgt spid="5"/>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style.rotation</p:attrName>
                                        </p:attrNameLst>
                                      </p:cBhvr>
                                      <p:tavLst>
                                        <p:tav tm="0">
                                          <p:val>
                                            <p:fltVal val="90"/>
                                          </p:val>
                                        </p:tav>
                                        <p:tav tm="100000">
                                          <p:val>
                                            <p:fltVal val="0"/>
                                          </p:val>
                                        </p:tav>
                                      </p:tavLst>
                                    </p:anim>
                                    <p:animEffect transition="in" filter="fade">
                                      <p:cBhvr>
                                        <p:cTn id="30" dur="1000"/>
                                        <p:tgtEl>
                                          <p:spTgt spid="6"/>
                                        </p:tgtEl>
                                      </p:cBhvr>
                                    </p:animEffect>
                                  </p:childTnLst>
                                </p:cTn>
                              </p:par>
                            </p:childTnLst>
                          </p:cTn>
                        </p:par>
                        <p:par>
                          <p:cTn id="31" fill="hold">
                            <p:stCondLst>
                              <p:cond delay="2500"/>
                            </p:stCondLst>
                            <p:childTnLst>
                              <p:par>
                                <p:cTn id="32" presetID="22" presetClass="entr" presetSubtype="2"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right)">
                                      <p:cBhvr>
                                        <p:cTn id="34" dur="500"/>
                                        <p:tgtEl>
                                          <p:spTgt spid="11"/>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right)">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8" grpId="0"/>
      <p:bldP spid="9"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127"/>
          <p:cNvSpPr txBox="1"/>
          <p:nvPr/>
        </p:nvSpPr>
        <p:spPr>
          <a:xfrm>
            <a:off x="1656652" y="5727201"/>
            <a:ext cx="1315042" cy="369418"/>
          </a:xfrm>
          <a:prstGeom prst="rect">
            <a:avLst/>
          </a:prstGeom>
          <a:noFill/>
        </p:spPr>
        <p:txBody>
          <a:bodyPr wrap="square" lIns="121917" tIns="60958" rIns="121917" bIns="60958" rtlCol="0">
            <a:spAutoFit/>
          </a:bodyPr>
          <a:lstStyle/>
          <a:p>
            <a:pPr algn="ctr"/>
            <a:r>
              <a:rPr lang="zh-CN" altLang="en-US" sz="1600" dirty="0">
                <a:solidFill>
                  <a:schemeClr val="tx1">
                    <a:lumMod val="75000"/>
                    <a:lumOff val="25000"/>
                  </a:schemeClr>
                </a:solidFill>
                <a:latin typeface="微软雅黑" pitchFamily="34" charset="-122"/>
                <a:ea typeface="微软雅黑" pitchFamily="34" charset="-122"/>
              </a:rPr>
              <a:t>案例</a:t>
            </a:r>
            <a:r>
              <a:rPr lang="en-US" altLang="zh-CN" sz="1600" dirty="0">
                <a:solidFill>
                  <a:schemeClr val="tx1">
                    <a:lumMod val="75000"/>
                    <a:lumOff val="25000"/>
                  </a:schemeClr>
                </a:solidFill>
                <a:latin typeface="微软雅黑" pitchFamily="34" charset="-122"/>
                <a:ea typeface="微软雅黑" pitchFamily="34" charset="-122"/>
              </a:rPr>
              <a:t>1</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0" name="TextBox 128"/>
          <p:cNvSpPr txBox="1"/>
          <p:nvPr/>
        </p:nvSpPr>
        <p:spPr>
          <a:xfrm>
            <a:off x="1183919" y="5046645"/>
            <a:ext cx="287995" cy="184708"/>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latin typeface="微软雅黑" pitchFamily="34" charset="-122"/>
                <a:ea typeface="微软雅黑" pitchFamily="34" charset="-122"/>
              </a:rPr>
              <a:t>100</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31" name="TextBox 129"/>
          <p:cNvSpPr txBox="1"/>
          <p:nvPr/>
        </p:nvSpPr>
        <p:spPr>
          <a:xfrm>
            <a:off x="3157728" y="5727201"/>
            <a:ext cx="1315042" cy="369418"/>
          </a:xfrm>
          <a:prstGeom prst="rect">
            <a:avLst/>
          </a:prstGeom>
          <a:noFill/>
        </p:spPr>
        <p:txBody>
          <a:bodyPr wrap="square" lIns="121917" tIns="60958" rIns="121917" bIns="60958" rtlCol="0">
            <a:spAutoFit/>
          </a:bodyPr>
          <a:lstStyle/>
          <a:p>
            <a:pPr algn="ctr"/>
            <a:r>
              <a:rPr lang="zh-CN" altLang="en-US" sz="1600" dirty="0">
                <a:solidFill>
                  <a:schemeClr val="tx1">
                    <a:lumMod val="75000"/>
                    <a:lumOff val="25000"/>
                  </a:schemeClr>
                </a:solidFill>
                <a:latin typeface="微软雅黑" pitchFamily="34" charset="-122"/>
                <a:ea typeface="微软雅黑" pitchFamily="34" charset="-122"/>
              </a:rPr>
              <a:t>案例</a:t>
            </a:r>
            <a:r>
              <a:rPr lang="en-US" altLang="zh-CN" sz="1600" dirty="0">
                <a:solidFill>
                  <a:schemeClr val="tx1">
                    <a:lumMod val="75000"/>
                    <a:lumOff val="25000"/>
                  </a:schemeClr>
                </a:solidFill>
                <a:latin typeface="微软雅黑" pitchFamily="34" charset="-122"/>
                <a:ea typeface="微软雅黑" pitchFamily="34" charset="-122"/>
              </a:rPr>
              <a:t>2</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2" name="TextBox 130"/>
          <p:cNvSpPr txBox="1"/>
          <p:nvPr/>
        </p:nvSpPr>
        <p:spPr>
          <a:xfrm>
            <a:off x="4638486" y="5727201"/>
            <a:ext cx="1315042" cy="369418"/>
          </a:xfrm>
          <a:prstGeom prst="rect">
            <a:avLst/>
          </a:prstGeom>
          <a:noFill/>
        </p:spPr>
        <p:txBody>
          <a:bodyPr wrap="square" lIns="121917" tIns="60958" rIns="121917" bIns="60958" rtlCol="0">
            <a:spAutoFit/>
          </a:bodyPr>
          <a:lstStyle/>
          <a:p>
            <a:pPr algn="ctr"/>
            <a:r>
              <a:rPr lang="zh-CN" altLang="en-US" sz="1600" dirty="0">
                <a:solidFill>
                  <a:schemeClr val="tx1">
                    <a:lumMod val="75000"/>
                    <a:lumOff val="25000"/>
                  </a:schemeClr>
                </a:solidFill>
                <a:latin typeface="微软雅黑" pitchFamily="34" charset="-122"/>
                <a:ea typeface="微软雅黑" pitchFamily="34" charset="-122"/>
              </a:rPr>
              <a:t>案例</a:t>
            </a:r>
            <a:r>
              <a:rPr lang="en-US" altLang="zh-CN" sz="1600" dirty="0">
                <a:solidFill>
                  <a:schemeClr val="tx1">
                    <a:lumMod val="75000"/>
                    <a:lumOff val="25000"/>
                  </a:schemeClr>
                </a:solidFill>
                <a:latin typeface="微软雅黑" pitchFamily="34" charset="-122"/>
                <a:ea typeface="微软雅黑" pitchFamily="34" charset="-122"/>
              </a:rPr>
              <a:t>3</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3" name="TextBox 131"/>
          <p:cNvSpPr txBox="1"/>
          <p:nvPr/>
        </p:nvSpPr>
        <p:spPr>
          <a:xfrm>
            <a:off x="6119245" y="5727201"/>
            <a:ext cx="1315042" cy="369418"/>
          </a:xfrm>
          <a:prstGeom prst="rect">
            <a:avLst/>
          </a:prstGeom>
          <a:noFill/>
        </p:spPr>
        <p:txBody>
          <a:bodyPr wrap="square" lIns="121917" tIns="60958" rIns="121917" bIns="60958" rtlCol="0">
            <a:spAutoFit/>
          </a:bodyPr>
          <a:lstStyle/>
          <a:p>
            <a:pPr algn="ctr"/>
            <a:r>
              <a:rPr lang="zh-CN" altLang="en-US" sz="1600" dirty="0">
                <a:solidFill>
                  <a:schemeClr val="tx1">
                    <a:lumMod val="75000"/>
                    <a:lumOff val="25000"/>
                  </a:schemeClr>
                </a:solidFill>
                <a:latin typeface="微软雅黑" pitchFamily="34" charset="-122"/>
                <a:ea typeface="微软雅黑" pitchFamily="34" charset="-122"/>
              </a:rPr>
              <a:t>案例</a:t>
            </a:r>
            <a:r>
              <a:rPr lang="en-US" altLang="zh-CN" sz="1600" dirty="0">
                <a:solidFill>
                  <a:schemeClr val="tx1">
                    <a:lumMod val="75000"/>
                    <a:lumOff val="25000"/>
                  </a:schemeClr>
                </a:solidFill>
                <a:latin typeface="微软雅黑" pitchFamily="34" charset="-122"/>
                <a:ea typeface="微软雅黑" pitchFamily="34" charset="-122"/>
              </a:rPr>
              <a:t>4</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4" name="TextBox 132"/>
          <p:cNvSpPr txBox="1"/>
          <p:nvPr/>
        </p:nvSpPr>
        <p:spPr>
          <a:xfrm>
            <a:off x="1183919" y="4554477"/>
            <a:ext cx="287995" cy="184708"/>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latin typeface="微软雅黑" pitchFamily="34" charset="-122"/>
                <a:ea typeface="微软雅黑" pitchFamily="34" charset="-122"/>
              </a:rPr>
              <a:t>200</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35" name="TextBox 133"/>
          <p:cNvSpPr txBox="1"/>
          <p:nvPr/>
        </p:nvSpPr>
        <p:spPr>
          <a:xfrm>
            <a:off x="1183919" y="4062308"/>
            <a:ext cx="287995" cy="184708"/>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latin typeface="微软雅黑" pitchFamily="34" charset="-122"/>
                <a:ea typeface="微软雅黑" pitchFamily="34" charset="-122"/>
              </a:rPr>
              <a:t>300</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36" name="TextBox 134"/>
          <p:cNvSpPr txBox="1"/>
          <p:nvPr/>
        </p:nvSpPr>
        <p:spPr>
          <a:xfrm>
            <a:off x="1183919" y="3570139"/>
            <a:ext cx="287995" cy="184708"/>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latin typeface="微软雅黑" pitchFamily="34" charset="-122"/>
                <a:ea typeface="微软雅黑" pitchFamily="34" charset="-122"/>
              </a:rPr>
              <a:t>400</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37" name="TextBox 135"/>
          <p:cNvSpPr txBox="1"/>
          <p:nvPr/>
        </p:nvSpPr>
        <p:spPr>
          <a:xfrm>
            <a:off x="1183919" y="3077971"/>
            <a:ext cx="287995" cy="184708"/>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latin typeface="微软雅黑" pitchFamily="34" charset="-122"/>
                <a:ea typeface="微软雅黑" pitchFamily="34" charset="-122"/>
              </a:rPr>
              <a:t>500</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38" name="TextBox 136"/>
          <p:cNvSpPr txBox="1"/>
          <p:nvPr/>
        </p:nvSpPr>
        <p:spPr>
          <a:xfrm>
            <a:off x="1183919" y="2585802"/>
            <a:ext cx="287995" cy="184708"/>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latin typeface="微软雅黑" pitchFamily="34" charset="-122"/>
                <a:ea typeface="微软雅黑" pitchFamily="34" charset="-122"/>
              </a:rPr>
              <a:t>600</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39" name="TextBox 137"/>
          <p:cNvSpPr txBox="1"/>
          <p:nvPr/>
        </p:nvSpPr>
        <p:spPr>
          <a:xfrm>
            <a:off x="1183919" y="2085308"/>
            <a:ext cx="287995" cy="184708"/>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latin typeface="微软雅黑" pitchFamily="34" charset="-122"/>
                <a:ea typeface="微软雅黑" pitchFamily="34" charset="-122"/>
              </a:rPr>
              <a:t>700</a:t>
            </a:r>
            <a:endParaRPr lang="zh-CN" altLang="en-US" sz="1200" dirty="0">
              <a:solidFill>
                <a:schemeClr val="tx1">
                  <a:lumMod val="75000"/>
                  <a:lumOff val="25000"/>
                </a:schemeClr>
              </a:solidFill>
              <a:latin typeface="微软雅黑" pitchFamily="34" charset="-122"/>
              <a:ea typeface="微软雅黑" pitchFamily="34" charset="-122"/>
            </a:endParaRPr>
          </a:p>
        </p:txBody>
      </p:sp>
      <p:grpSp>
        <p:nvGrpSpPr>
          <p:cNvPr id="40" name="组合 39"/>
          <p:cNvGrpSpPr/>
          <p:nvPr/>
        </p:nvGrpSpPr>
        <p:grpSpPr>
          <a:xfrm>
            <a:off x="1567912" y="1693819"/>
            <a:ext cx="5951886" cy="3937349"/>
            <a:chOff x="1126939" y="1350372"/>
            <a:chExt cx="4464496" cy="2952328"/>
          </a:xfrm>
        </p:grpSpPr>
        <p:cxnSp>
          <p:nvCxnSpPr>
            <p:cNvPr id="41" name="直接连接符 40"/>
            <p:cNvCxnSpPr/>
            <p:nvPr/>
          </p:nvCxnSpPr>
          <p:spPr>
            <a:xfrm>
              <a:off x="1126939" y="4302700"/>
              <a:ext cx="4464496"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126939" y="3933659"/>
              <a:ext cx="4464496"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26939" y="3564618"/>
              <a:ext cx="4464496"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126939" y="3195577"/>
              <a:ext cx="4464496"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126939" y="2826536"/>
              <a:ext cx="4464496"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126939" y="2457495"/>
              <a:ext cx="4464496"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126939" y="2088454"/>
              <a:ext cx="4464496"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126939" y="1719413"/>
              <a:ext cx="4464496"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1126939" y="1350372"/>
              <a:ext cx="4464496"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0" name="TextBox 148"/>
          <p:cNvSpPr txBox="1"/>
          <p:nvPr/>
        </p:nvSpPr>
        <p:spPr>
          <a:xfrm>
            <a:off x="1183919" y="1601465"/>
            <a:ext cx="287995" cy="184708"/>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latin typeface="微软雅黑" pitchFamily="34" charset="-122"/>
                <a:ea typeface="微软雅黑" pitchFamily="34" charset="-122"/>
              </a:rPr>
              <a:t>800</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51" name="TextBox 149"/>
          <p:cNvSpPr txBox="1"/>
          <p:nvPr/>
        </p:nvSpPr>
        <p:spPr>
          <a:xfrm>
            <a:off x="1183919" y="5538814"/>
            <a:ext cx="287995" cy="184708"/>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latin typeface="微软雅黑" pitchFamily="34" charset="-122"/>
                <a:ea typeface="微软雅黑" pitchFamily="34" charset="-122"/>
              </a:rPr>
              <a:t>0</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52" name="矩形 51"/>
          <p:cNvSpPr/>
          <p:nvPr/>
        </p:nvSpPr>
        <p:spPr>
          <a:xfrm>
            <a:off x="1915645" y="2678157"/>
            <a:ext cx="863984" cy="29530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53" name="矩形 52"/>
          <p:cNvSpPr/>
          <p:nvPr/>
        </p:nvSpPr>
        <p:spPr>
          <a:xfrm>
            <a:off x="1915645" y="3662493"/>
            <a:ext cx="863984" cy="19686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54" name="矩形 53"/>
          <p:cNvSpPr/>
          <p:nvPr/>
        </p:nvSpPr>
        <p:spPr>
          <a:xfrm>
            <a:off x="3383257" y="3662494"/>
            <a:ext cx="863984" cy="19686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55" name="矩形 54"/>
          <p:cNvSpPr/>
          <p:nvPr/>
        </p:nvSpPr>
        <p:spPr>
          <a:xfrm>
            <a:off x="3383257" y="4247015"/>
            <a:ext cx="863984" cy="13841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56" name="矩形 55"/>
          <p:cNvSpPr/>
          <p:nvPr/>
        </p:nvSpPr>
        <p:spPr>
          <a:xfrm>
            <a:off x="4864015" y="3170324"/>
            <a:ext cx="863984" cy="24608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57" name="矩形 56"/>
          <p:cNvSpPr/>
          <p:nvPr/>
        </p:nvSpPr>
        <p:spPr>
          <a:xfrm>
            <a:off x="4864015" y="3994930"/>
            <a:ext cx="863984" cy="1636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58" name="矩形 57"/>
          <p:cNvSpPr/>
          <p:nvPr/>
        </p:nvSpPr>
        <p:spPr>
          <a:xfrm>
            <a:off x="6352725" y="2185989"/>
            <a:ext cx="863984" cy="34451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59" name="矩形 58"/>
          <p:cNvSpPr/>
          <p:nvPr/>
        </p:nvSpPr>
        <p:spPr>
          <a:xfrm>
            <a:off x="6352725" y="2458404"/>
            <a:ext cx="863984" cy="31727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60" name="TextBox 158"/>
          <p:cNvSpPr txBox="1"/>
          <p:nvPr/>
        </p:nvSpPr>
        <p:spPr>
          <a:xfrm>
            <a:off x="8111168" y="2170306"/>
            <a:ext cx="3263938" cy="2215991"/>
          </a:xfrm>
          <a:prstGeom prst="rect">
            <a:avLst/>
          </a:prstGeom>
          <a:noFill/>
        </p:spPr>
        <p:txBody>
          <a:bodyPr wrap="square" lIns="0" tIns="0" rIns="0" bIns="0" rtlCol="0">
            <a:spAutoFit/>
          </a:bodyPr>
          <a:lstStyle/>
          <a:p>
            <a:pPr>
              <a:lnSpc>
                <a:spcPct val="150000"/>
              </a:lnSpc>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61" name="TextBox 159"/>
          <p:cNvSpPr txBox="1"/>
          <p:nvPr/>
        </p:nvSpPr>
        <p:spPr>
          <a:xfrm>
            <a:off x="8111169" y="1524485"/>
            <a:ext cx="2745433" cy="415498"/>
          </a:xfrm>
          <a:prstGeom prst="rect">
            <a:avLst/>
          </a:prstGeom>
          <a:noFill/>
        </p:spPr>
        <p:txBody>
          <a:bodyPr wrap="square" lIns="0" tIns="0" rIns="0" bIns="0" rtlCol="0">
            <a:spAutoFit/>
          </a:bodyPr>
          <a:lstStyle/>
          <a:p>
            <a:r>
              <a:rPr lang="zh-CN" altLang="en-US" sz="2700" b="1" dirty="0">
                <a:solidFill>
                  <a:schemeClr val="tx1">
                    <a:lumMod val="75000"/>
                    <a:lumOff val="25000"/>
                  </a:schemeClr>
                </a:solidFill>
                <a:latin typeface="微软雅黑" pitchFamily="34" charset="-122"/>
                <a:ea typeface="微软雅黑" pitchFamily="34" charset="-122"/>
              </a:rPr>
              <a:t>点击输入标题文本</a:t>
            </a:r>
          </a:p>
        </p:txBody>
      </p:sp>
      <p:sp>
        <p:nvSpPr>
          <p:cNvPr id="62" name="矩形 61"/>
          <p:cNvSpPr/>
          <p:nvPr/>
        </p:nvSpPr>
        <p:spPr>
          <a:xfrm>
            <a:off x="8141644" y="4899757"/>
            <a:ext cx="242054" cy="2421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rgbClr val="414455"/>
              </a:solidFill>
            </a:endParaRPr>
          </a:p>
        </p:txBody>
      </p:sp>
      <p:sp>
        <p:nvSpPr>
          <p:cNvPr id="63" name="矩形 62"/>
          <p:cNvSpPr/>
          <p:nvPr/>
        </p:nvSpPr>
        <p:spPr>
          <a:xfrm>
            <a:off x="8141644" y="5361088"/>
            <a:ext cx="242054" cy="2421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rgbClr val="414455"/>
              </a:solidFill>
            </a:endParaRPr>
          </a:p>
        </p:txBody>
      </p:sp>
      <p:sp>
        <p:nvSpPr>
          <p:cNvPr id="64" name="TextBox 162"/>
          <p:cNvSpPr txBox="1"/>
          <p:nvPr/>
        </p:nvSpPr>
        <p:spPr>
          <a:xfrm>
            <a:off x="8548931" y="4876779"/>
            <a:ext cx="846460" cy="292388"/>
          </a:xfrm>
          <a:prstGeom prst="rect">
            <a:avLst/>
          </a:prstGeom>
          <a:noFill/>
        </p:spPr>
        <p:txBody>
          <a:bodyPr wrap="square" lIns="0" tIns="0" rIns="0" bIns="0" rtlCol="0">
            <a:spAutoFit/>
          </a:bodyPr>
          <a:lstStyle/>
          <a:p>
            <a:r>
              <a:rPr lang="zh-CN" altLang="en-US" sz="1900" b="1" dirty="0">
                <a:solidFill>
                  <a:schemeClr val="tx1">
                    <a:lumMod val="75000"/>
                    <a:lumOff val="25000"/>
                  </a:schemeClr>
                </a:solidFill>
                <a:latin typeface="微软雅黑" pitchFamily="34" charset="-122"/>
                <a:ea typeface="微软雅黑" pitchFamily="34" charset="-122"/>
              </a:rPr>
              <a:t>计划数</a:t>
            </a:r>
          </a:p>
        </p:txBody>
      </p:sp>
      <p:sp>
        <p:nvSpPr>
          <p:cNvPr id="65" name="TextBox 163"/>
          <p:cNvSpPr txBox="1"/>
          <p:nvPr/>
        </p:nvSpPr>
        <p:spPr>
          <a:xfrm>
            <a:off x="8548931" y="5335949"/>
            <a:ext cx="846460" cy="292388"/>
          </a:xfrm>
          <a:prstGeom prst="rect">
            <a:avLst/>
          </a:prstGeom>
          <a:noFill/>
        </p:spPr>
        <p:txBody>
          <a:bodyPr wrap="square" lIns="0" tIns="0" rIns="0" bIns="0" rtlCol="0">
            <a:spAutoFit/>
          </a:bodyPr>
          <a:lstStyle/>
          <a:p>
            <a:r>
              <a:rPr lang="zh-CN" altLang="en-US" sz="1900" b="1" dirty="0">
                <a:solidFill>
                  <a:schemeClr val="tx1">
                    <a:lumMod val="75000"/>
                    <a:lumOff val="25000"/>
                  </a:schemeClr>
                </a:solidFill>
                <a:latin typeface="微软雅黑" pitchFamily="34" charset="-122"/>
                <a:ea typeface="微软雅黑" pitchFamily="34" charset="-122"/>
              </a:rPr>
              <a:t>实际数</a:t>
            </a:r>
          </a:p>
        </p:txBody>
      </p:sp>
      <p:sp>
        <p:nvSpPr>
          <p:cNvPr id="66" name="TextBox 9"/>
          <p:cNvSpPr txBox="1">
            <a:spLocks noChangeArrowheads="1"/>
          </p:cNvSpPr>
          <p:nvPr/>
        </p:nvSpPr>
        <p:spPr bwMode="auto">
          <a:xfrm>
            <a:off x="1973337" y="3820444"/>
            <a:ext cx="748603"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700" b="1" dirty="0">
                <a:solidFill>
                  <a:srgbClr val="FFFFFF"/>
                </a:solidFill>
                <a:latin typeface="微软雅黑" pitchFamily="34" charset="-122"/>
                <a:ea typeface="微软雅黑" pitchFamily="34" charset="-122"/>
              </a:rPr>
              <a:t>53%</a:t>
            </a:r>
            <a:endParaRPr lang="zh-CN" altLang="en-US" sz="2700" b="1" dirty="0">
              <a:solidFill>
                <a:srgbClr val="FFFFFF"/>
              </a:solidFill>
              <a:latin typeface="微软雅黑" pitchFamily="34" charset="-122"/>
              <a:ea typeface="微软雅黑" pitchFamily="34" charset="-122"/>
            </a:endParaRPr>
          </a:p>
        </p:txBody>
      </p:sp>
      <p:sp>
        <p:nvSpPr>
          <p:cNvPr id="67" name="TextBox 9"/>
          <p:cNvSpPr txBox="1">
            <a:spLocks noChangeArrowheads="1"/>
          </p:cNvSpPr>
          <p:nvPr/>
        </p:nvSpPr>
        <p:spPr bwMode="auto">
          <a:xfrm>
            <a:off x="3440947" y="4389619"/>
            <a:ext cx="748603"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700" b="1" dirty="0">
                <a:solidFill>
                  <a:srgbClr val="FFFFFF"/>
                </a:solidFill>
                <a:latin typeface="微软雅黑" pitchFamily="34" charset="-122"/>
                <a:ea typeface="微软雅黑" pitchFamily="34" charset="-122"/>
              </a:rPr>
              <a:t>72%</a:t>
            </a:r>
            <a:endParaRPr lang="zh-CN" altLang="en-US" sz="2700" b="1" dirty="0">
              <a:solidFill>
                <a:srgbClr val="FFFFFF"/>
              </a:solidFill>
              <a:latin typeface="微软雅黑" pitchFamily="34" charset="-122"/>
              <a:ea typeface="微软雅黑" pitchFamily="34" charset="-122"/>
            </a:endParaRPr>
          </a:p>
        </p:txBody>
      </p:sp>
      <p:sp>
        <p:nvSpPr>
          <p:cNvPr id="68" name="TextBox 9"/>
          <p:cNvSpPr txBox="1">
            <a:spLocks noChangeArrowheads="1"/>
          </p:cNvSpPr>
          <p:nvPr/>
        </p:nvSpPr>
        <p:spPr bwMode="auto">
          <a:xfrm>
            <a:off x="4921705" y="4132322"/>
            <a:ext cx="748603"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700" b="1" dirty="0">
                <a:solidFill>
                  <a:srgbClr val="FFFFFF"/>
                </a:solidFill>
                <a:latin typeface="微软雅黑" pitchFamily="34" charset="-122"/>
                <a:ea typeface="微软雅黑" pitchFamily="34" charset="-122"/>
              </a:rPr>
              <a:t>60%</a:t>
            </a:r>
            <a:endParaRPr lang="zh-CN" altLang="en-US" sz="2700" b="1" dirty="0">
              <a:solidFill>
                <a:srgbClr val="FFFFFF"/>
              </a:solidFill>
              <a:latin typeface="微软雅黑" pitchFamily="34" charset="-122"/>
              <a:ea typeface="微软雅黑" pitchFamily="34" charset="-122"/>
            </a:endParaRPr>
          </a:p>
        </p:txBody>
      </p:sp>
      <p:sp>
        <p:nvSpPr>
          <p:cNvPr id="69" name="TextBox 9"/>
          <p:cNvSpPr txBox="1">
            <a:spLocks noChangeArrowheads="1"/>
          </p:cNvSpPr>
          <p:nvPr/>
        </p:nvSpPr>
        <p:spPr bwMode="auto">
          <a:xfrm>
            <a:off x="6410417" y="2591117"/>
            <a:ext cx="748603"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700" b="1" dirty="0">
                <a:solidFill>
                  <a:srgbClr val="FFFFFF"/>
                </a:solidFill>
                <a:latin typeface="微软雅黑" pitchFamily="34" charset="-122"/>
                <a:ea typeface="微软雅黑" pitchFamily="34" charset="-122"/>
              </a:rPr>
              <a:t>90%</a:t>
            </a:r>
            <a:endParaRPr lang="zh-CN" altLang="en-US" sz="2700" b="1" dirty="0">
              <a:solidFill>
                <a:srgbClr val="FFFFFF"/>
              </a:solidFill>
              <a:latin typeface="微软雅黑" pitchFamily="34" charset="-122"/>
              <a:ea typeface="微软雅黑"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781801184"/>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additive="base">
                                        <p:cTn id="12" dur="100" fill="hold"/>
                                        <p:tgtEl>
                                          <p:spTgt spid="51"/>
                                        </p:tgtEl>
                                        <p:attrNameLst>
                                          <p:attrName>ppt_x</p:attrName>
                                        </p:attrNameLst>
                                      </p:cBhvr>
                                      <p:tavLst>
                                        <p:tav tm="0">
                                          <p:val>
                                            <p:strVal val="0-#ppt_w/2"/>
                                          </p:val>
                                        </p:tav>
                                        <p:tav tm="100000">
                                          <p:val>
                                            <p:strVal val="#ppt_x"/>
                                          </p:val>
                                        </p:tav>
                                      </p:tavLst>
                                    </p:anim>
                                    <p:anim calcmode="lin" valueType="num">
                                      <p:cBhvr additive="base">
                                        <p:cTn id="13" dur="100" fill="hold"/>
                                        <p:tgtEl>
                                          <p:spTgt spid="51"/>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2" presetClass="entr" presetSubtype="8"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100" fill="hold"/>
                                        <p:tgtEl>
                                          <p:spTgt spid="30"/>
                                        </p:tgtEl>
                                        <p:attrNameLst>
                                          <p:attrName>ppt_x</p:attrName>
                                        </p:attrNameLst>
                                      </p:cBhvr>
                                      <p:tavLst>
                                        <p:tav tm="0">
                                          <p:val>
                                            <p:strVal val="0-#ppt_w/2"/>
                                          </p:val>
                                        </p:tav>
                                        <p:tav tm="100000">
                                          <p:val>
                                            <p:strVal val="#ppt_x"/>
                                          </p:val>
                                        </p:tav>
                                      </p:tavLst>
                                    </p:anim>
                                    <p:anim calcmode="lin" valueType="num">
                                      <p:cBhvr additive="base">
                                        <p:cTn id="18" dur="100" fill="hold"/>
                                        <p:tgtEl>
                                          <p:spTgt spid="30"/>
                                        </p:tgtEl>
                                        <p:attrNameLst>
                                          <p:attrName>ppt_y</p:attrName>
                                        </p:attrNameLst>
                                      </p:cBhvr>
                                      <p:tavLst>
                                        <p:tav tm="0">
                                          <p:val>
                                            <p:strVal val="#ppt_y"/>
                                          </p:val>
                                        </p:tav>
                                        <p:tav tm="100000">
                                          <p:val>
                                            <p:strVal val="#ppt_y"/>
                                          </p:val>
                                        </p:tav>
                                      </p:tavLst>
                                    </p:anim>
                                  </p:childTnLst>
                                </p:cTn>
                              </p:par>
                            </p:childTnLst>
                          </p:cTn>
                        </p:par>
                        <p:par>
                          <p:cTn id="19" fill="hold">
                            <p:stCondLst>
                              <p:cond delay="700"/>
                            </p:stCondLst>
                            <p:childTnLst>
                              <p:par>
                                <p:cTn id="20" presetID="2" presetClass="entr" presetSubtype="8" fill="hold" grpId="0"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100" fill="hold"/>
                                        <p:tgtEl>
                                          <p:spTgt spid="34"/>
                                        </p:tgtEl>
                                        <p:attrNameLst>
                                          <p:attrName>ppt_x</p:attrName>
                                        </p:attrNameLst>
                                      </p:cBhvr>
                                      <p:tavLst>
                                        <p:tav tm="0">
                                          <p:val>
                                            <p:strVal val="0-#ppt_w/2"/>
                                          </p:val>
                                        </p:tav>
                                        <p:tav tm="100000">
                                          <p:val>
                                            <p:strVal val="#ppt_x"/>
                                          </p:val>
                                        </p:tav>
                                      </p:tavLst>
                                    </p:anim>
                                    <p:anim calcmode="lin" valueType="num">
                                      <p:cBhvr additive="base">
                                        <p:cTn id="23" dur="100" fill="hold"/>
                                        <p:tgtEl>
                                          <p:spTgt spid="34"/>
                                        </p:tgtEl>
                                        <p:attrNameLst>
                                          <p:attrName>ppt_y</p:attrName>
                                        </p:attrNameLst>
                                      </p:cBhvr>
                                      <p:tavLst>
                                        <p:tav tm="0">
                                          <p:val>
                                            <p:strVal val="#ppt_y"/>
                                          </p:val>
                                        </p:tav>
                                        <p:tav tm="100000">
                                          <p:val>
                                            <p:strVal val="#ppt_y"/>
                                          </p:val>
                                        </p:tav>
                                      </p:tavLst>
                                    </p:anim>
                                  </p:childTnLst>
                                </p:cTn>
                              </p:par>
                            </p:childTnLst>
                          </p:cTn>
                        </p:par>
                        <p:par>
                          <p:cTn id="24" fill="hold">
                            <p:stCondLst>
                              <p:cond delay="800"/>
                            </p:stCondLst>
                            <p:childTnLst>
                              <p:par>
                                <p:cTn id="25" presetID="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100" fill="hold"/>
                                        <p:tgtEl>
                                          <p:spTgt spid="35"/>
                                        </p:tgtEl>
                                        <p:attrNameLst>
                                          <p:attrName>ppt_x</p:attrName>
                                        </p:attrNameLst>
                                      </p:cBhvr>
                                      <p:tavLst>
                                        <p:tav tm="0">
                                          <p:val>
                                            <p:strVal val="0-#ppt_w/2"/>
                                          </p:val>
                                        </p:tav>
                                        <p:tav tm="100000">
                                          <p:val>
                                            <p:strVal val="#ppt_x"/>
                                          </p:val>
                                        </p:tav>
                                      </p:tavLst>
                                    </p:anim>
                                    <p:anim calcmode="lin" valueType="num">
                                      <p:cBhvr additive="base">
                                        <p:cTn id="28" dur="1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900"/>
                            </p:stCondLst>
                            <p:childTnLst>
                              <p:par>
                                <p:cTn id="30" presetID="2" presetClass="entr" presetSubtype="8"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100" fill="hold"/>
                                        <p:tgtEl>
                                          <p:spTgt spid="36"/>
                                        </p:tgtEl>
                                        <p:attrNameLst>
                                          <p:attrName>ppt_x</p:attrName>
                                        </p:attrNameLst>
                                      </p:cBhvr>
                                      <p:tavLst>
                                        <p:tav tm="0">
                                          <p:val>
                                            <p:strVal val="0-#ppt_w/2"/>
                                          </p:val>
                                        </p:tav>
                                        <p:tav tm="100000">
                                          <p:val>
                                            <p:strVal val="#ppt_x"/>
                                          </p:val>
                                        </p:tav>
                                      </p:tavLst>
                                    </p:anim>
                                    <p:anim calcmode="lin" valueType="num">
                                      <p:cBhvr additive="base">
                                        <p:cTn id="33" dur="100" fill="hold"/>
                                        <p:tgtEl>
                                          <p:spTgt spid="36"/>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 presetClass="entr" presetSubtype="8"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100" fill="hold"/>
                                        <p:tgtEl>
                                          <p:spTgt spid="37"/>
                                        </p:tgtEl>
                                        <p:attrNameLst>
                                          <p:attrName>ppt_x</p:attrName>
                                        </p:attrNameLst>
                                      </p:cBhvr>
                                      <p:tavLst>
                                        <p:tav tm="0">
                                          <p:val>
                                            <p:strVal val="0-#ppt_w/2"/>
                                          </p:val>
                                        </p:tav>
                                        <p:tav tm="100000">
                                          <p:val>
                                            <p:strVal val="#ppt_x"/>
                                          </p:val>
                                        </p:tav>
                                      </p:tavLst>
                                    </p:anim>
                                    <p:anim calcmode="lin" valueType="num">
                                      <p:cBhvr additive="base">
                                        <p:cTn id="38" dur="100" fill="hold"/>
                                        <p:tgtEl>
                                          <p:spTgt spid="37"/>
                                        </p:tgtEl>
                                        <p:attrNameLst>
                                          <p:attrName>ppt_y</p:attrName>
                                        </p:attrNameLst>
                                      </p:cBhvr>
                                      <p:tavLst>
                                        <p:tav tm="0">
                                          <p:val>
                                            <p:strVal val="#ppt_y"/>
                                          </p:val>
                                        </p:tav>
                                        <p:tav tm="100000">
                                          <p:val>
                                            <p:strVal val="#ppt_y"/>
                                          </p:val>
                                        </p:tav>
                                      </p:tavLst>
                                    </p:anim>
                                  </p:childTnLst>
                                </p:cTn>
                              </p:par>
                            </p:childTnLst>
                          </p:cTn>
                        </p:par>
                        <p:par>
                          <p:cTn id="39" fill="hold">
                            <p:stCondLst>
                              <p:cond delay="1100"/>
                            </p:stCondLst>
                            <p:childTnLst>
                              <p:par>
                                <p:cTn id="40" presetID="2" presetClass="entr" presetSubtype="8" fill="hold" grpId="0"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100" fill="hold"/>
                                        <p:tgtEl>
                                          <p:spTgt spid="38"/>
                                        </p:tgtEl>
                                        <p:attrNameLst>
                                          <p:attrName>ppt_x</p:attrName>
                                        </p:attrNameLst>
                                      </p:cBhvr>
                                      <p:tavLst>
                                        <p:tav tm="0">
                                          <p:val>
                                            <p:strVal val="0-#ppt_w/2"/>
                                          </p:val>
                                        </p:tav>
                                        <p:tav tm="100000">
                                          <p:val>
                                            <p:strVal val="#ppt_x"/>
                                          </p:val>
                                        </p:tav>
                                      </p:tavLst>
                                    </p:anim>
                                    <p:anim calcmode="lin" valueType="num">
                                      <p:cBhvr additive="base">
                                        <p:cTn id="43" dur="100" fill="hold"/>
                                        <p:tgtEl>
                                          <p:spTgt spid="38"/>
                                        </p:tgtEl>
                                        <p:attrNameLst>
                                          <p:attrName>ppt_y</p:attrName>
                                        </p:attrNameLst>
                                      </p:cBhvr>
                                      <p:tavLst>
                                        <p:tav tm="0">
                                          <p:val>
                                            <p:strVal val="#ppt_y"/>
                                          </p:val>
                                        </p:tav>
                                        <p:tav tm="100000">
                                          <p:val>
                                            <p:strVal val="#ppt_y"/>
                                          </p:val>
                                        </p:tav>
                                      </p:tavLst>
                                    </p:anim>
                                  </p:childTnLst>
                                </p:cTn>
                              </p:par>
                            </p:childTnLst>
                          </p:cTn>
                        </p:par>
                        <p:par>
                          <p:cTn id="44" fill="hold">
                            <p:stCondLst>
                              <p:cond delay="1200"/>
                            </p:stCondLst>
                            <p:childTnLst>
                              <p:par>
                                <p:cTn id="45" presetID="2" presetClass="entr" presetSubtype="8"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100" fill="hold"/>
                                        <p:tgtEl>
                                          <p:spTgt spid="39"/>
                                        </p:tgtEl>
                                        <p:attrNameLst>
                                          <p:attrName>ppt_x</p:attrName>
                                        </p:attrNameLst>
                                      </p:cBhvr>
                                      <p:tavLst>
                                        <p:tav tm="0">
                                          <p:val>
                                            <p:strVal val="0-#ppt_w/2"/>
                                          </p:val>
                                        </p:tav>
                                        <p:tav tm="100000">
                                          <p:val>
                                            <p:strVal val="#ppt_x"/>
                                          </p:val>
                                        </p:tav>
                                      </p:tavLst>
                                    </p:anim>
                                    <p:anim calcmode="lin" valueType="num">
                                      <p:cBhvr additive="base">
                                        <p:cTn id="48" dur="100" fill="hold"/>
                                        <p:tgtEl>
                                          <p:spTgt spid="39"/>
                                        </p:tgtEl>
                                        <p:attrNameLst>
                                          <p:attrName>ppt_y</p:attrName>
                                        </p:attrNameLst>
                                      </p:cBhvr>
                                      <p:tavLst>
                                        <p:tav tm="0">
                                          <p:val>
                                            <p:strVal val="#ppt_y"/>
                                          </p:val>
                                        </p:tav>
                                        <p:tav tm="100000">
                                          <p:val>
                                            <p:strVal val="#ppt_y"/>
                                          </p:val>
                                        </p:tav>
                                      </p:tavLst>
                                    </p:anim>
                                  </p:childTnLst>
                                </p:cTn>
                              </p:par>
                            </p:childTnLst>
                          </p:cTn>
                        </p:par>
                        <p:par>
                          <p:cTn id="49" fill="hold">
                            <p:stCondLst>
                              <p:cond delay="1300"/>
                            </p:stCondLst>
                            <p:childTnLst>
                              <p:par>
                                <p:cTn id="50" presetID="2" presetClass="entr" presetSubtype="8" fill="hold" grpId="0" nodeType="afterEffect">
                                  <p:stCondLst>
                                    <p:cond delay="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100" fill="hold"/>
                                        <p:tgtEl>
                                          <p:spTgt spid="50"/>
                                        </p:tgtEl>
                                        <p:attrNameLst>
                                          <p:attrName>ppt_x</p:attrName>
                                        </p:attrNameLst>
                                      </p:cBhvr>
                                      <p:tavLst>
                                        <p:tav tm="0">
                                          <p:val>
                                            <p:strVal val="0-#ppt_w/2"/>
                                          </p:val>
                                        </p:tav>
                                        <p:tav tm="100000">
                                          <p:val>
                                            <p:strVal val="#ppt_x"/>
                                          </p:val>
                                        </p:tav>
                                      </p:tavLst>
                                    </p:anim>
                                    <p:anim calcmode="lin" valueType="num">
                                      <p:cBhvr additive="base">
                                        <p:cTn id="53" dur="100" fill="hold"/>
                                        <p:tgtEl>
                                          <p:spTgt spid="50"/>
                                        </p:tgtEl>
                                        <p:attrNameLst>
                                          <p:attrName>ppt_y</p:attrName>
                                        </p:attrNameLst>
                                      </p:cBhvr>
                                      <p:tavLst>
                                        <p:tav tm="0">
                                          <p:val>
                                            <p:strVal val="#ppt_y"/>
                                          </p:val>
                                        </p:tav>
                                        <p:tav tm="100000">
                                          <p:val>
                                            <p:strVal val="#ppt_y"/>
                                          </p:val>
                                        </p:tav>
                                      </p:tavLst>
                                    </p:anim>
                                  </p:childTnLst>
                                </p:cTn>
                              </p:par>
                            </p:childTnLst>
                          </p:cTn>
                        </p:par>
                        <p:par>
                          <p:cTn id="54" fill="hold">
                            <p:stCondLst>
                              <p:cond delay="1400"/>
                            </p:stCondLst>
                            <p:childTnLst>
                              <p:par>
                                <p:cTn id="55" presetID="2" presetClass="entr" presetSubtype="8" fill="hold" grpId="0"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200" fill="hold"/>
                                        <p:tgtEl>
                                          <p:spTgt spid="29"/>
                                        </p:tgtEl>
                                        <p:attrNameLst>
                                          <p:attrName>ppt_x</p:attrName>
                                        </p:attrNameLst>
                                      </p:cBhvr>
                                      <p:tavLst>
                                        <p:tav tm="0">
                                          <p:val>
                                            <p:strVal val="0-#ppt_w/2"/>
                                          </p:val>
                                        </p:tav>
                                        <p:tav tm="100000">
                                          <p:val>
                                            <p:strVal val="#ppt_x"/>
                                          </p:val>
                                        </p:tav>
                                      </p:tavLst>
                                    </p:anim>
                                    <p:anim calcmode="lin" valueType="num">
                                      <p:cBhvr additive="base">
                                        <p:cTn id="58" dur="200" fill="hold"/>
                                        <p:tgtEl>
                                          <p:spTgt spid="29"/>
                                        </p:tgtEl>
                                        <p:attrNameLst>
                                          <p:attrName>ppt_y</p:attrName>
                                        </p:attrNameLst>
                                      </p:cBhvr>
                                      <p:tavLst>
                                        <p:tav tm="0">
                                          <p:val>
                                            <p:strVal val="#ppt_y"/>
                                          </p:val>
                                        </p:tav>
                                        <p:tav tm="100000">
                                          <p:val>
                                            <p:strVal val="#ppt_y"/>
                                          </p:val>
                                        </p:tav>
                                      </p:tavLst>
                                    </p:anim>
                                  </p:childTnLst>
                                </p:cTn>
                              </p:par>
                            </p:childTnLst>
                          </p:cTn>
                        </p:par>
                        <p:par>
                          <p:cTn id="59" fill="hold">
                            <p:stCondLst>
                              <p:cond delay="1600"/>
                            </p:stCondLst>
                            <p:childTnLst>
                              <p:par>
                                <p:cTn id="60" presetID="22" presetClass="entr" presetSubtype="4" fill="hold" grpId="0" nodeType="after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ipe(down)">
                                      <p:cBhvr>
                                        <p:cTn id="62" dur="300"/>
                                        <p:tgtEl>
                                          <p:spTgt spid="52"/>
                                        </p:tgtEl>
                                      </p:cBhvr>
                                    </p:animEffect>
                                  </p:childTnLst>
                                </p:cTn>
                              </p:par>
                            </p:childTnLst>
                          </p:cTn>
                        </p:par>
                        <p:par>
                          <p:cTn id="63" fill="hold">
                            <p:stCondLst>
                              <p:cond delay="1900"/>
                            </p:stCondLst>
                            <p:childTnLst>
                              <p:par>
                                <p:cTn id="64" presetID="22" presetClass="entr" presetSubtype="4" fill="hold" grpId="0" nodeType="after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wipe(down)">
                                      <p:cBhvr>
                                        <p:cTn id="66" dur="800"/>
                                        <p:tgtEl>
                                          <p:spTgt spid="53"/>
                                        </p:tgtEl>
                                      </p:cBhvr>
                                    </p:animEffect>
                                  </p:childTnLst>
                                </p:cTn>
                              </p:par>
                            </p:childTnLst>
                          </p:cTn>
                        </p:par>
                        <p:par>
                          <p:cTn id="67" fill="hold">
                            <p:stCondLst>
                              <p:cond delay="2700"/>
                            </p:stCondLst>
                            <p:childTnLst>
                              <p:par>
                                <p:cTn id="68" presetID="2" presetClass="entr" presetSubtype="8" fill="hold" grpId="0" nodeType="after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additive="base">
                                        <p:cTn id="70" dur="200" fill="hold"/>
                                        <p:tgtEl>
                                          <p:spTgt spid="31"/>
                                        </p:tgtEl>
                                        <p:attrNameLst>
                                          <p:attrName>ppt_x</p:attrName>
                                        </p:attrNameLst>
                                      </p:cBhvr>
                                      <p:tavLst>
                                        <p:tav tm="0">
                                          <p:val>
                                            <p:strVal val="0-#ppt_w/2"/>
                                          </p:val>
                                        </p:tav>
                                        <p:tav tm="100000">
                                          <p:val>
                                            <p:strVal val="#ppt_x"/>
                                          </p:val>
                                        </p:tav>
                                      </p:tavLst>
                                    </p:anim>
                                    <p:anim calcmode="lin" valueType="num">
                                      <p:cBhvr additive="base">
                                        <p:cTn id="71" dur="200" fill="hold"/>
                                        <p:tgtEl>
                                          <p:spTgt spid="31"/>
                                        </p:tgtEl>
                                        <p:attrNameLst>
                                          <p:attrName>ppt_y</p:attrName>
                                        </p:attrNameLst>
                                      </p:cBhvr>
                                      <p:tavLst>
                                        <p:tav tm="0">
                                          <p:val>
                                            <p:strVal val="#ppt_y"/>
                                          </p:val>
                                        </p:tav>
                                        <p:tav tm="100000">
                                          <p:val>
                                            <p:strVal val="#ppt_y"/>
                                          </p:val>
                                        </p:tav>
                                      </p:tavLst>
                                    </p:anim>
                                  </p:childTnLst>
                                </p:cTn>
                              </p:par>
                            </p:childTnLst>
                          </p:cTn>
                        </p:par>
                        <p:par>
                          <p:cTn id="72" fill="hold">
                            <p:stCondLst>
                              <p:cond delay="2900"/>
                            </p:stCondLst>
                            <p:childTnLst>
                              <p:par>
                                <p:cTn id="73" presetID="22" presetClass="entr" presetSubtype="4" fill="hold" grpId="0" nodeType="after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down)">
                                      <p:cBhvr>
                                        <p:cTn id="75" dur="300"/>
                                        <p:tgtEl>
                                          <p:spTgt spid="54"/>
                                        </p:tgtEl>
                                      </p:cBhvr>
                                    </p:animEffect>
                                  </p:childTnLst>
                                </p:cTn>
                              </p:par>
                            </p:childTnLst>
                          </p:cTn>
                        </p:par>
                        <p:par>
                          <p:cTn id="76" fill="hold">
                            <p:stCondLst>
                              <p:cond delay="3200"/>
                            </p:stCondLst>
                            <p:childTnLst>
                              <p:par>
                                <p:cTn id="77" presetID="22" presetClass="entr" presetSubtype="4" fill="hold" grpId="0" nodeType="after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800"/>
                                        <p:tgtEl>
                                          <p:spTgt spid="55"/>
                                        </p:tgtEl>
                                      </p:cBhvr>
                                    </p:animEffect>
                                  </p:childTnLst>
                                </p:cTn>
                              </p:par>
                            </p:childTnLst>
                          </p:cTn>
                        </p:par>
                        <p:par>
                          <p:cTn id="80" fill="hold">
                            <p:stCondLst>
                              <p:cond delay="4000"/>
                            </p:stCondLst>
                            <p:childTnLst>
                              <p:par>
                                <p:cTn id="81" presetID="2" presetClass="entr" presetSubtype="8" fill="hold" grpId="0" nodeType="afterEffect">
                                  <p:stCondLst>
                                    <p:cond delay="0"/>
                                  </p:stCondLst>
                                  <p:childTnLst>
                                    <p:set>
                                      <p:cBhvr>
                                        <p:cTn id="82" dur="1" fill="hold">
                                          <p:stCondLst>
                                            <p:cond delay="0"/>
                                          </p:stCondLst>
                                        </p:cTn>
                                        <p:tgtEl>
                                          <p:spTgt spid="32"/>
                                        </p:tgtEl>
                                        <p:attrNameLst>
                                          <p:attrName>style.visibility</p:attrName>
                                        </p:attrNameLst>
                                      </p:cBhvr>
                                      <p:to>
                                        <p:strVal val="visible"/>
                                      </p:to>
                                    </p:set>
                                    <p:anim calcmode="lin" valueType="num">
                                      <p:cBhvr additive="base">
                                        <p:cTn id="83" dur="200" fill="hold"/>
                                        <p:tgtEl>
                                          <p:spTgt spid="32"/>
                                        </p:tgtEl>
                                        <p:attrNameLst>
                                          <p:attrName>ppt_x</p:attrName>
                                        </p:attrNameLst>
                                      </p:cBhvr>
                                      <p:tavLst>
                                        <p:tav tm="0">
                                          <p:val>
                                            <p:strVal val="0-#ppt_w/2"/>
                                          </p:val>
                                        </p:tav>
                                        <p:tav tm="100000">
                                          <p:val>
                                            <p:strVal val="#ppt_x"/>
                                          </p:val>
                                        </p:tav>
                                      </p:tavLst>
                                    </p:anim>
                                    <p:anim calcmode="lin" valueType="num">
                                      <p:cBhvr additive="base">
                                        <p:cTn id="84" dur="200" fill="hold"/>
                                        <p:tgtEl>
                                          <p:spTgt spid="32"/>
                                        </p:tgtEl>
                                        <p:attrNameLst>
                                          <p:attrName>ppt_y</p:attrName>
                                        </p:attrNameLst>
                                      </p:cBhvr>
                                      <p:tavLst>
                                        <p:tav tm="0">
                                          <p:val>
                                            <p:strVal val="#ppt_y"/>
                                          </p:val>
                                        </p:tav>
                                        <p:tav tm="100000">
                                          <p:val>
                                            <p:strVal val="#ppt_y"/>
                                          </p:val>
                                        </p:tav>
                                      </p:tavLst>
                                    </p:anim>
                                  </p:childTnLst>
                                </p:cTn>
                              </p:par>
                            </p:childTnLst>
                          </p:cTn>
                        </p:par>
                        <p:par>
                          <p:cTn id="85" fill="hold">
                            <p:stCondLst>
                              <p:cond delay="4200"/>
                            </p:stCondLst>
                            <p:childTnLst>
                              <p:par>
                                <p:cTn id="86" presetID="22" presetClass="entr" presetSubtype="4" fill="hold" grpId="0" nodeType="afterEffect">
                                  <p:stCondLst>
                                    <p:cond delay="0"/>
                                  </p:stCondLst>
                                  <p:childTnLst>
                                    <p:set>
                                      <p:cBhvr>
                                        <p:cTn id="87" dur="1" fill="hold">
                                          <p:stCondLst>
                                            <p:cond delay="0"/>
                                          </p:stCondLst>
                                        </p:cTn>
                                        <p:tgtEl>
                                          <p:spTgt spid="56"/>
                                        </p:tgtEl>
                                        <p:attrNameLst>
                                          <p:attrName>style.visibility</p:attrName>
                                        </p:attrNameLst>
                                      </p:cBhvr>
                                      <p:to>
                                        <p:strVal val="visible"/>
                                      </p:to>
                                    </p:set>
                                    <p:animEffect transition="in" filter="wipe(down)">
                                      <p:cBhvr>
                                        <p:cTn id="88" dur="300"/>
                                        <p:tgtEl>
                                          <p:spTgt spid="56"/>
                                        </p:tgtEl>
                                      </p:cBhvr>
                                    </p:animEffect>
                                  </p:childTnLst>
                                </p:cTn>
                              </p:par>
                            </p:childTnLst>
                          </p:cTn>
                        </p:par>
                        <p:par>
                          <p:cTn id="89" fill="hold">
                            <p:stCondLst>
                              <p:cond delay="4500"/>
                            </p:stCondLst>
                            <p:childTnLst>
                              <p:par>
                                <p:cTn id="90" presetID="22" presetClass="entr" presetSubtype="4" fill="hold" grpId="0" nodeType="afterEffect">
                                  <p:stCondLst>
                                    <p:cond delay="0"/>
                                  </p:stCondLst>
                                  <p:childTnLst>
                                    <p:set>
                                      <p:cBhvr>
                                        <p:cTn id="91" dur="1" fill="hold">
                                          <p:stCondLst>
                                            <p:cond delay="0"/>
                                          </p:stCondLst>
                                        </p:cTn>
                                        <p:tgtEl>
                                          <p:spTgt spid="57"/>
                                        </p:tgtEl>
                                        <p:attrNameLst>
                                          <p:attrName>style.visibility</p:attrName>
                                        </p:attrNameLst>
                                      </p:cBhvr>
                                      <p:to>
                                        <p:strVal val="visible"/>
                                      </p:to>
                                    </p:set>
                                    <p:animEffect transition="in" filter="wipe(down)">
                                      <p:cBhvr>
                                        <p:cTn id="92" dur="800"/>
                                        <p:tgtEl>
                                          <p:spTgt spid="57"/>
                                        </p:tgtEl>
                                      </p:cBhvr>
                                    </p:animEffect>
                                  </p:childTnLst>
                                </p:cTn>
                              </p:par>
                            </p:childTnLst>
                          </p:cTn>
                        </p:par>
                        <p:par>
                          <p:cTn id="93" fill="hold">
                            <p:stCondLst>
                              <p:cond delay="5300"/>
                            </p:stCondLst>
                            <p:childTnLst>
                              <p:par>
                                <p:cTn id="94" presetID="2" presetClass="entr" presetSubtype="8" fill="hold" grpId="0" nodeType="afterEffect">
                                  <p:stCondLst>
                                    <p:cond delay="0"/>
                                  </p:stCondLst>
                                  <p:childTnLst>
                                    <p:set>
                                      <p:cBhvr>
                                        <p:cTn id="95" dur="1" fill="hold">
                                          <p:stCondLst>
                                            <p:cond delay="0"/>
                                          </p:stCondLst>
                                        </p:cTn>
                                        <p:tgtEl>
                                          <p:spTgt spid="33"/>
                                        </p:tgtEl>
                                        <p:attrNameLst>
                                          <p:attrName>style.visibility</p:attrName>
                                        </p:attrNameLst>
                                      </p:cBhvr>
                                      <p:to>
                                        <p:strVal val="visible"/>
                                      </p:to>
                                    </p:set>
                                    <p:anim calcmode="lin" valueType="num">
                                      <p:cBhvr additive="base">
                                        <p:cTn id="96" dur="200" fill="hold"/>
                                        <p:tgtEl>
                                          <p:spTgt spid="33"/>
                                        </p:tgtEl>
                                        <p:attrNameLst>
                                          <p:attrName>ppt_x</p:attrName>
                                        </p:attrNameLst>
                                      </p:cBhvr>
                                      <p:tavLst>
                                        <p:tav tm="0">
                                          <p:val>
                                            <p:strVal val="0-#ppt_w/2"/>
                                          </p:val>
                                        </p:tav>
                                        <p:tav tm="100000">
                                          <p:val>
                                            <p:strVal val="#ppt_x"/>
                                          </p:val>
                                        </p:tav>
                                      </p:tavLst>
                                    </p:anim>
                                    <p:anim calcmode="lin" valueType="num">
                                      <p:cBhvr additive="base">
                                        <p:cTn id="97" dur="200" fill="hold"/>
                                        <p:tgtEl>
                                          <p:spTgt spid="33"/>
                                        </p:tgtEl>
                                        <p:attrNameLst>
                                          <p:attrName>ppt_y</p:attrName>
                                        </p:attrNameLst>
                                      </p:cBhvr>
                                      <p:tavLst>
                                        <p:tav tm="0">
                                          <p:val>
                                            <p:strVal val="#ppt_y"/>
                                          </p:val>
                                        </p:tav>
                                        <p:tav tm="100000">
                                          <p:val>
                                            <p:strVal val="#ppt_y"/>
                                          </p:val>
                                        </p:tav>
                                      </p:tavLst>
                                    </p:anim>
                                  </p:childTnLst>
                                </p:cTn>
                              </p:par>
                            </p:childTnLst>
                          </p:cTn>
                        </p:par>
                        <p:par>
                          <p:cTn id="98" fill="hold">
                            <p:stCondLst>
                              <p:cond delay="5500"/>
                            </p:stCondLst>
                            <p:childTnLst>
                              <p:par>
                                <p:cTn id="99" presetID="22" presetClass="entr" presetSubtype="4" fill="hold" grpId="0" nodeType="after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300"/>
                                        <p:tgtEl>
                                          <p:spTgt spid="58"/>
                                        </p:tgtEl>
                                      </p:cBhvr>
                                    </p:animEffect>
                                  </p:childTnLst>
                                </p:cTn>
                              </p:par>
                            </p:childTnLst>
                          </p:cTn>
                        </p:par>
                        <p:par>
                          <p:cTn id="102" fill="hold">
                            <p:stCondLst>
                              <p:cond delay="5800"/>
                            </p:stCondLst>
                            <p:childTnLst>
                              <p:par>
                                <p:cTn id="103" presetID="22" presetClass="entr" presetSubtype="4" fill="hold" grpId="0" nodeType="afterEffect">
                                  <p:stCondLst>
                                    <p:cond delay="0"/>
                                  </p:stCondLst>
                                  <p:childTnLst>
                                    <p:set>
                                      <p:cBhvr>
                                        <p:cTn id="104" dur="1" fill="hold">
                                          <p:stCondLst>
                                            <p:cond delay="0"/>
                                          </p:stCondLst>
                                        </p:cTn>
                                        <p:tgtEl>
                                          <p:spTgt spid="59"/>
                                        </p:tgtEl>
                                        <p:attrNameLst>
                                          <p:attrName>style.visibility</p:attrName>
                                        </p:attrNameLst>
                                      </p:cBhvr>
                                      <p:to>
                                        <p:strVal val="visible"/>
                                      </p:to>
                                    </p:set>
                                    <p:animEffect transition="in" filter="wipe(down)">
                                      <p:cBhvr>
                                        <p:cTn id="105" dur="800"/>
                                        <p:tgtEl>
                                          <p:spTgt spid="59"/>
                                        </p:tgtEl>
                                      </p:cBhvr>
                                    </p:animEffect>
                                  </p:childTnLst>
                                </p:cTn>
                              </p:par>
                            </p:childTnLst>
                          </p:cTn>
                        </p:par>
                        <p:par>
                          <p:cTn id="106" fill="hold">
                            <p:stCondLst>
                              <p:cond delay="6600"/>
                            </p:stCondLst>
                            <p:childTnLst>
                              <p:par>
                                <p:cTn id="107" presetID="2" presetClass="entr" presetSubtype="2" fill="hold" grpId="0" nodeType="afterEffect">
                                  <p:stCondLst>
                                    <p:cond delay="0"/>
                                  </p:stCondLst>
                                  <p:childTnLst>
                                    <p:set>
                                      <p:cBhvr>
                                        <p:cTn id="108" dur="1" fill="hold">
                                          <p:stCondLst>
                                            <p:cond delay="0"/>
                                          </p:stCondLst>
                                        </p:cTn>
                                        <p:tgtEl>
                                          <p:spTgt spid="61"/>
                                        </p:tgtEl>
                                        <p:attrNameLst>
                                          <p:attrName>style.visibility</p:attrName>
                                        </p:attrNameLst>
                                      </p:cBhvr>
                                      <p:to>
                                        <p:strVal val="visible"/>
                                      </p:to>
                                    </p:set>
                                    <p:anim calcmode="lin" valueType="num">
                                      <p:cBhvr additive="base">
                                        <p:cTn id="109" dur="300" fill="hold"/>
                                        <p:tgtEl>
                                          <p:spTgt spid="61"/>
                                        </p:tgtEl>
                                        <p:attrNameLst>
                                          <p:attrName>ppt_x</p:attrName>
                                        </p:attrNameLst>
                                      </p:cBhvr>
                                      <p:tavLst>
                                        <p:tav tm="0">
                                          <p:val>
                                            <p:strVal val="1+#ppt_w/2"/>
                                          </p:val>
                                        </p:tav>
                                        <p:tav tm="100000">
                                          <p:val>
                                            <p:strVal val="#ppt_x"/>
                                          </p:val>
                                        </p:tav>
                                      </p:tavLst>
                                    </p:anim>
                                    <p:anim calcmode="lin" valueType="num">
                                      <p:cBhvr additive="base">
                                        <p:cTn id="110" dur="300" fill="hold"/>
                                        <p:tgtEl>
                                          <p:spTgt spid="61"/>
                                        </p:tgtEl>
                                        <p:attrNameLst>
                                          <p:attrName>ppt_y</p:attrName>
                                        </p:attrNameLst>
                                      </p:cBhvr>
                                      <p:tavLst>
                                        <p:tav tm="0">
                                          <p:val>
                                            <p:strVal val="#ppt_y"/>
                                          </p:val>
                                        </p:tav>
                                        <p:tav tm="100000">
                                          <p:val>
                                            <p:strVal val="#ppt_y"/>
                                          </p:val>
                                        </p:tav>
                                      </p:tavLst>
                                    </p:anim>
                                  </p:childTnLst>
                                </p:cTn>
                              </p:par>
                            </p:childTnLst>
                          </p:cTn>
                        </p:par>
                        <p:par>
                          <p:cTn id="111" fill="hold">
                            <p:stCondLst>
                              <p:cond delay="6900"/>
                            </p:stCondLst>
                            <p:childTnLst>
                              <p:par>
                                <p:cTn id="112" presetID="2" presetClass="entr" presetSubtype="2" fill="hold" grpId="0" nodeType="afterEffect">
                                  <p:stCondLst>
                                    <p:cond delay="0"/>
                                  </p:stCondLst>
                                  <p:childTnLst>
                                    <p:set>
                                      <p:cBhvr>
                                        <p:cTn id="113" dur="1" fill="hold">
                                          <p:stCondLst>
                                            <p:cond delay="0"/>
                                          </p:stCondLst>
                                        </p:cTn>
                                        <p:tgtEl>
                                          <p:spTgt spid="60"/>
                                        </p:tgtEl>
                                        <p:attrNameLst>
                                          <p:attrName>style.visibility</p:attrName>
                                        </p:attrNameLst>
                                      </p:cBhvr>
                                      <p:to>
                                        <p:strVal val="visible"/>
                                      </p:to>
                                    </p:set>
                                    <p:anim calcmode="lin" valueType="num">
                                      <p:cBhvr additive="base">
                                        <p:cTn id="114" dur="300" fill="hold"/>
                                        <p:tgtEl>
                                          <p:spTgt spid="60"/>
                                        </p:tgtEl>
                                        <p:attrNameLst>
                                          <p:attrName>ppt_x</p:attrName>
                                        </p:attrNameLst>
                                      </p:cBhvr>
                                      <p:tavLst>
                                        <p:tav tm="0">
                                          <p:val>
                                            <p:strVal val="1+#ppt_w/2"/>
                                          </p:val>
                                        </p:tav>
                                        <p:tav tm="100000">
                                          <p:val>
                                            <p:strVal val="#ppt_x"/>
                                          </p:val>
                                        </p:tav>
                                      </p:tavLst>
                                    </p:anim>
                                    <p:anim calcmode="lin" valueType="num">
                                      <p:cBhvr additive="base">
                                        <p:cTn id="115" dur="300" fill="hold"/>
                                        <p:tgtEl>
                                          <p:spTgt spid="60"/>
                                        </p:tgtEl>
                                        <p:attrNameLst>
                                          <p:attrName>ppt_y</p:attrName>
                                        </p:attrNameLst>
                                      </p:cBhvr>
                                      <p:tavLst>
                                        <p:tav tm="0">
                                          <p:val>
                                            <p:strVal val="#ppt_y"/>
                                          </p:val>
                                        </p:tav>
                                        <p:tav tm="100000">
                                          <p:val>
                                            <p:strVal val="#ppt_y"/>
                                          </p:val>
                                        </p:tav>
                                      </p:tavLst>
                                    </p:anim>
                                  </p:childTnLst>
                                </p:cTn>
                              </p:par>
                            </p:childTnLst>
                          </p:cTn>
                        </p:par>
                        <p:par>
                          <p:cTn id="116" fill="hold">
                            <p:stCondLst>
                              <p:cond delay="7200"/>
                            </p:stCondLst>
                            <p:childTnLst>
                              <p:par>
                                <p:cTn id="117" presetID="53" presetClass="entr" presetSubtype="16" fill="hold" grpId="0" nodeType="afterEffect">
                                  <p:stCondLst>
                                    <p:cond delay="0"/>
                                  </p:stCondLst>
                                  <p:childTnLst>
                                    <p:set>
                                      <p:cBhvr>
                                        <p:cTn id="118" dur="1" fill="hold">
                                          <p:stCondLst>
                                            <p:cond delay="0"/>
                                          </p:stCondLst>
                                        </p:cTn>
                                        <p:tgtEl>
                                          <p:spTgt spid="62"/>
                                        </p:tgtEl>
                                        <p:attrNameLst>
                                          <p:attrName>style.visibility</p:attrName>
                                        </p:attrNameLst>
                                      </p:cBhvr>
                                      <p:to>
                                        <p:strVal val="visible"/>
                                      </p:to>
                                    </p:set>
                                    <p:anim calcmode="lin" valueType="num">
                                      <p:cBhvr>
                                        <p:cTn id="119" dur="300" fill="hold"/>
                                        <p:tgtEl>
                                          <p:spTgt spid="62"/>
                                        </p:tgtEl>
                                        <p:attrNameLst>
                                          <p:attrName>ppt_w</p:attrName>
                                        </p:attrNameLst>
                                      </p:cBhvr>
                                      <p:tavLst>
                                        <p:tav tm="0">
                                          <p:val>
                                            <p:fltVal val="0"/>
                                          </p:val>
                                        </p:tav>
                                        <p:tav tm="100000">
                                          <p:val>
                                            <p:strVal val="#ppt_w"/>
                                          </p:val>
                                        </p:tav>
                                      </p:tavLst>
                                    </p:anim>
                                    <p:anim calcmode="lin" valueType="num">
                                      <p:cBhvr>
                                        <p:cTn id="120" dur="300" fill="hold"/>
                                        <p:tgtEl>
                                          <p:spTgt spid="62"/>
                                        </p:tgtEl>
                                        <p:attrNameLst>
                                          <p:attrName>ppt_h</p:attrName>
                                        </p:attrNameLst>
                                      </p:cBhvr>
                                      <p:tavLst>
                                        <p:tav tm="0">
                                          <p:val>
                                            <p:fltVal val="0"/>
                                          </p:val>
                                        </p:tav>
                                        <p:tav tm="100000">
                                          <p:val>
                                            <p:strVal val="#ppt_h"/>
                                          </p:val>
                                        </p:tav>
                                      </p:tavLst>
                                    </p:anim>
                                    <p:animEffect transition="in" filter="fade">
                                      <p:cBhvr>
                                        <p:cTn id="121" dur="300"/>
                                        <p:tgtEl>
                                          <p:spTgt spid="62"/>
                                        </p:tgtEl>
                                      </p:cBhvr>
                                    </p:animEffect>
                                  </p:childTnLst>
                                </p:cTn>
                              </p:par>
                            </p:childTnLst>
                          </p:cTn>
                        </p:par>
                        <p:par>
                          <p:cTn id="122" fill="hold">
                            <p:stCondLst>
                              <p:cond delay="7500"/>
                            </p:stCondLst>
                            <p:childTnLst>
                              <p:par>
                                <p:cTn id="123" presetID="22" presetClass="entr" presetSubtype="8" fill="hold" grpId="0" nodeType="afterEffect">
                                  <p:stCondLst>
                                    <p:cond delay="0"/>
                                  </p:stCondLst>
                                  <p:childTnLst>
                                    <p:set>
                                      <p:cBhvr>
                                        <p:cTn id="124" dur="1" fill="hold">
                                          <p:stCondLst>
                                            <p:cond delay="0"/>
                                          </p:stCondLst>
                                        </p:cTn>
                                        <p:tgtEl>
                                          <p:spTgt spid="64"/>
                                        </p:tgtEl>
                                        <p:attrNameLst>
                                          <p:attrName>style.visibility</p:attrName>
                                        </p:attrNameLst>
                                      </p:cBhvr>
                                      <p:to>
                                        <p:strVal val="visible"/>
                                      </p:to>
                                    </p:set>
                                    <p:animEffect transition="in" filter="wipe(left)">
                                      <p:cBhvr>
                                        <p:cTn id="125" dur="500"/>
                                        <p:tgtEl>
                                          <p:spTgt spid="64"/>
                                        </p:tgtEl>
                                      </p:cBhvr>
                                    </p:animEffect>
                                  </p:childTnLst>
                                </p:cTn>
                              </p:par>
                            </p:childTnLst>
                          </p:cTn>
                        </p:par>
                        <p:par>
                          <p:cTn id="126" fill="hold">
                            <p:stCondLst>
                              <p:cond delay="8000"/>
                            </p:stCondLst>
                            <p:childTnLst>
                              <p:par>
                                <p:cTn id="127" presetID="53" presetClass="entr" presetSubtype="16" fill="hold" grpId="0" nodeType="afterEffect">
                                  <p:stCondLst>
                                    <p:cond delay="0"/>
                                  </p:stCondLst>
                                  <p:childTnLst>
                                    <p:set>
                                      <p:cBhvr>
                                        <p:cTn id="128" dur="1" fill="hold">
                                          <p:stCondLst>
                                            <p:cond delay="0"/>
                                          </p:stCondLst>
                                        </p:cTn>
                                        <p:tgtEl>
                                          <p:spTgt spid="63"/>
                                        </p:tgtEl>
                                        <p:attrNameLst>
                                          <p:attrName>style.visibility</p:attrName>
                                        </p:attrNameLst>
                                      </p:cBhvr>
                                      <p:to>
                                        <p:strVal val="visible"/>
                                      </p:to>
                                    </p:set>
                                    <p:anim calcmode="lin" valueType="num">
                                      <p:cBhvr>
                                        <p:cTn id="129" dur="300" fill="hold"/>
                                        <p:tgtEl>
                                          <p:spTgt spid="63"/>
                                        </p:tgtEl>
                                        <p:attrNameLst>
                                          <p:attrName>ppt_w</p:attrName>
                                        </p:attrNameLst>
                                      </p:cBhvr>
                                      <p:tavLst>
                                        <p:tav tm="0">
                                          <p:val>
                                            <p:fltVal val="0"/>
                                          </p:val>
                                        </p:tav>
                                        <p:tav tm="100000">
                                          <p:val>
                                            <p:strVal val="#ppt_w"/>
                                          </p:val>
                                        </p:tav>
                                      </p:tavLst>
                                    </p:anim>
                                    <p:anim calcmode="lin" valueType="num">
                                      <p:cBhvr>
                                        <p:cTn id="130" dur="300" fill="hold"/>
                                        <p:tgtEl>
                                          <p:spTgt spid="63"/>
                                        </p:tgtEl>
                                        <p:attrNameLst>
                                          <p:attrName>ppt_h</p:attrName>
                                        </p:attrNameLst>
                                      </p:cBhvr>
                                      <p:tavLst>
                                        <p:tav tm="0">
                                          <p:val>
                                            <p:fltVal val="0"/>
                                          </p:val>
                                        </p:tav>
                                        <p:tav tm="100000">
                                          <p:val>
                                            <p:strVal val="#ppt_h"/>
                                          </p:val>
                                        </p:tav>
                                      </p:tavLst>
                                    </p:anim>
                                    <p:animEffect transition="in" filter="fade">
                                      <p:cBhvr>
                                        <p:cTn id="131" dur="300"/>
                                        <p:tgtEl>
                                          <p:spTgt spid="63"/>
                                        </p:tgtEl>
                                      </p:cBhvr>
                                    </p:animEffect>
                                  </p:childTnLst>
                                </p:cTn>
                              </p:par>
                            </p:childTnLst>
                          </p:cTn>
                        </p:par>
                        <p:par>
                          <p:cTn id="132" fill="hold">
                            <p:stCondLst>
                              <p:cond delay="8300"/>
                            </p:stCondLst>
                            <p:childTnLst>
                              <p:par>
                                <p:cTn id="133" presetID="22" presetClass="entr" presetSubtype="8" fill="hold" grpId="0" nodeType="afterEffect">
                                  <p:stCondLst>
                                    <p:cond delay="0"/>
                                  </p:stCondLst>
                                  <p:childTnLst>
                                    <p:set>
                                      <p:cBhvr>
                                        <p:cTn id="134" dur="1" fill="hold">
                                          <p:stCondLst>
                                            <p:cond delay="0"/>
                                          </p:stCondLst>
                                        </p:cTn>
                                        <p:tgtEl>
                                          <p:spTgt spid="65"/>
                                        </p:tgtEl>
                                        <p:attrNameLst>
                                          <p:attrName>style.visibility</p:attrName>
                                        </p:attrNameLst>
                                      </p:cBhvr>
                                      <p:to>
                                        <p:strVal val="visible"/>
                                      </p:to>
                                    </p:set>
                                    <p:animEffect transition="in" filter="wipe(left)">
                                      <p:cBhvr>
                                        <p:cTn id="135" dur="500"/>
                                        <p:tgtEl>
                                          <p:spTgt spid="65"/>
                                        </p:tgtEl>
                                      </p:cBhvr>
                                    </p:animEffect>
                                  </p:childTnLst>
                                </p:cTn>
                              </p:par>
                            </p:childTnLst>
                          </p:cTn>
                        </p:par>
                        <p:par>
                          <p:cTn id="136" fill="hold">
                            <p:stCondLst>
                              <p:cond delay="8800"/>
                            </p:stCondLst>
                            <p:childTnLst>
                              <p:par>
                                <p:cTn id="137" presetID="10" presetClass="entr" presetSubtype="0" fill="hold" grpId="0" nodeType="afterEffect">
                                  <p:stCondLst>
                                    <p:cond delay="0"/>
                                  </p:stCondLst>
                                  <p:childTnLst>
                                    <p:set>
                                      <p:cBhvr>
                                        <p:cTn id="138" dur="1" fill="hold">
                                          <p:stCondLst>
                                            <p:cond delay="0"/>
                                          </p:stCondLst>
                                        </p:cTn>
                                        <p:tgtEl>
                                          <p:spTgt spid="66"/>
                                        </p:tgtEl>
                                        <p:attrNameLst>
                                          <p:attrName>style.visibility</p:attrName>
                                        </p:attrNameLst>
                                      </p:cBhvr>
                                      <p:to>
                                        <p:strVal val="visible"/>
                                      </p:to>
                                    </p:set>
                                    <p:animEffect transition="in" filter="fade">
                                      <p:cBhvr>
                                        <p:cTn id="139" dur="500"/>
                                        <p:tgtEl>
                                          <p:spTgt spid="66"/>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67"/>
                                        </p:tgtEl>
                                        <p:attrNameLst>
                                          <p:attrName>style.visibility</p:attrName>
                                        </p:attrNameLst>
                                      </p:cBhvr>
                                      <p:to>
                                        <p:strVal val="visible"/>
                                      </p:to>
                                    </p:set>
                                    <p:animEffect transition="in" filter="fade">
                                      <p:cBhvr>
                                        <p:cTn id="142" dur="500"/>
                                        <p:tgtEl>
                                          <p:spTgt spid="67"/>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68"/>
                                        </p:tgtEl>
                                        <p:attrNameLst>
                                          <p:attrName>style.visibility</p:attrName>
                                        </p:attrNameLst>
                                      </p:cBhvr>
                                      <p:to>
                                        <p:strVal val="visible"/>
                                      </p:to>
                                    </p:set>
                                    <p:animEffect transition="in" filter="fade">
                                      <p:cBhvr>
                                        <p:cTn id="145" dur="500"/>
                                        <p:tgtEl>
                                          <p:spTgt spid="68"/>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69"/>
                                        </p:tgtEl>
                                        <p:attrNameLst>
                                          <p:attrName>style.visibility</p:attrName>
                                        </p:attrNameLst>
                                      </p:cBhvr>
                                      <p:to>
                                        <p:strVal val="visible"/>
                                      </p:to>
                                    </p:set>
                                    <p:animEffect transition="in" filter="fade">
                                      <p:cBhvr>
                                        <p:cTn id="148"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P spid="35" grpId="0"/>
      <p:bldP spid="36" grpId="0"/>
      <p:bldP spid="37" grpId="0"/>
      <p:bldP spid="38" grpId="0"/>
      <p:bldP spid="39" grpId="0"/>
      <p:bldP spid="50" grpId="0"/>
      <p:bldP spid="51" grpId="0"/>
      <p:bldP spid="52" grpId="0" animBg="1"/>
      <p:bldP spid="53" grpId="0" animBg="1"/>
      <p:bldP spid="54" grpId="0" animBg="1"/>
      <p:bldP spid="55" grpId="0" animBg="1"/>
      <p:bldP spid="56" grpId="0" animBg="1"/>
      <p:bldP spid="57" grpId="0" animBg="1"/>
      <p:bldP spid="58" grpId="0" animBg="1"/>
      <p:bldP spid="59" grpId="0" animBg="1"/>
      <p:bldP spid="60" grpId="0"/>
      <p:bldP spid="61" grpId="0"/>
      <p:bldP spid="62" grpId="0" animBg="1"/>
      <p:bldP spid="63" grpId="0" animBg="1"/>
      <p:bldP spid="64" grpId="0"/>
      <p:bldP spid="65" grpId="0"/>
      <p:bldP spid="66" grpId="0"/>
      <p:bldP spid="67" grpId="0"/>
      <p:bldP spid="68" grpId="0"/>
      <p:bldP spid="6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椭圆 64"/>
          <p:cNvSpPr/>
          <p:nvPr/>
        </p:nvSpPr>
        <p:spPr bwMode="auto">
          <a:xfrm rot="351052">
            <a:off x="1457048" y="5401985"/>
            <a:ext cx="288926" cy="295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6" name="椭圆 65"/>
          <p:cNvSpPr/>
          <p:nvPr/>
        </p:nvSpPr>
        <p:spPr bwMode="auto">
          <a:xfrm rot="285728">
            <a:off x="2255278" y="4675975"/>
            <a:ext cx="288926" cy="295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7" name="椭圆 66"/>
          <p:cNvSpPr/>
          <p:nvPr/>
        </p:nvSpPr>
        <p:spPr bwMode="auto">
          <a:xfrm rot="20925770">
            <a:off x="3311685" y="3994623"/>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8" name="椭圆 67"/>
          <p:cNvSpPr/>
          <p:nvPr/>
        </p:nvSpPr>
        <p:spPr bwMode="auto">
          <a:xfrm rot="21146216">
            <a:off x="4113256" y="4771530"/>
            <a:ext cx="288926" cy="295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9" name="椭圆 68"/>
          <p:cNvSpPr/>
          <p:nvPr/>
        </p:nvSpPr>
        <p:spPr bwMode="auto">
          <a:xfrm rot="372077">
            <a:off x="6028536" y="4277080"/>
            <a:ext cx="287338" cy="295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0" name="椭圆 69"/>
          <p:cNvSpPr/>
          <p:nvPr/>
        </p:nvSpPr>
        <p:spPr bwMode="auto">
          <a:xfrm rot="444650">
            <a:off x="6948817" y="3700267"/>
            <a:ext cx="287338" cy="2936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1" name="椭圆 70"/>
          <p:cNvSpPr/>
          <p:nvPr/>
        </p:nvSpPr>
        <p:spPr bwMode="auto">
          <a:xfrm rot="411978">
            <a:off x="7652007" y="2987501"/>
            <a:ext cx="288926" cy="2936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2" name="椭圆 71"/>
          <p:cNvSpPr/>
          <p:nvPr/>
        </p:nvSpPr>
        <p:spPr bwMode="auto">
          <a:xfrm rot="434902">
            <a:off x="9138197" y="2068922"/>
            <a:ext cx="288926" cy="2936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 name="椭圆 72"/>
          <p:cNvSpPr/>
          <p:nvPr/>
        </p:nvSpPr>
        <p:spPr bwMode="auto">
          <a:xfrm rot="1654378">
            <a:off x="10269155" y="1474705"/>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4" name="文本框 73"/>
          <p:cNvSpPr txBox="1">
            <a:spLocks noChangeArrowheads="1"/>
          </p:cNvSpPr>
          <p:nvPr/>
        </p:nvSpPr>
        <p:spPr bwMode="auto">
          <a:xfrm>
            <a:off x="1252698" y="6052982"/>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3</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75" name="文本框 74"/>
          <p:cNvSpPr txBox="1">
            <a:spLocks noChangeArrowheads="1"/>
          </p:cNvSpPr>
          <p:nvPr/>
        </p:nvSpPr>
        <p:spPr bwMode="auto">
          <a:xfrm>
            <a:off x="2070489" y="6052982"/>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4</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76" name="文本框 75"/>
          <p:cNvSpPr txBox="1">
            <a:spLocks noChangeArrowheads="1"/>
          </p:cNvSpPr>
          <p:nvPr/>
        </p:nvSpPr>
        <p:spPr bwMode="auto">
          <a:xfrm>
            <a:off x="3100548" y="6052982"/>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5</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77" name="文本框 76"/>
          <p:cNvSpPr txBox="1">
            <a:spLocks noChangeArrowheads="1"/>
          </p:cNvSpPr>
          <p:nvPr/>
        </p:nvSpPr>
        <p:spPr bwMode="auto">
          <a:xfrm>
            <a:off x="3870485" y="6052982"/>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6</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78" name="文本框 77"/>
          <p:cNvSpPr txBox="1">
            <a:spLocks noChangeArrowheads="1"/>
          </p:cNvSpPr>
          <p:nvPr/>
        </p:nvSpPr>
        <p:spPr bwMode="auto">
          <a:xfrm>
            <a:off x="5869148" y="6052982"/>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8</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79" name="文本框 78"/>
          <p:cNvSpPr txBox="1">
            <a:spLocks noChangeArrowheads="1"/>
          </p:cNvSpPr>
          <p:nvPr/>
        </p:nvSpPr>
        <p:spPr bwMode="auto">
          <a:xfrm>
            <a:off x="6828908" y="6052982"/>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9</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80" name="文本框 79"/>
          <p:cNvSpPr txBox="1">
            <a:spLocks noChangeArrowheads="1"/>
          </p:cNvSpPr>
          <p:nvPr/>
        </p:nvSpPr>
        <p:spPr bwMode="auto">
          <a:xfrm>
            <a:off x="7626059" y="6052982"/>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10</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81" name="文本框 80"/>
          <p:cNvSpPr txBox="1">
            <a:spLocks noChangeArrowheads="1"/>
          </p:cNvSpPr>
          <p:nvPr/>
        </p:nvSpPr>
        <p:spPr bwMode="auto">
          <a:xfrm>
            <a:off x="8992217" y="6052982"/>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11</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82" name="文本框 81"/>
          <p:cNvSpPr txBox="1">
            <a:spLocks noChangeArrowheads="1"/>
          </p:cNvSpPr>
          <p:nvPr/>
        </p:nvSpPr>
        <p:spPr bwMode="auto">
          <a:xfrm>
            <a:off x="10122746" y="6052982"/>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12</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83" name="文本框 82"/>
          <p:cNvSpPr txBox="1">
            <a:spLocks noChangeArrowheads="1"/>
          </p:cNvSpPr>
          <p:nvPr/>
        </p:nvSpPr>
        <p:spPr bwMode="auto">
          <a:xfrm>
            <a:off x="1903621" y="5336608"/>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84" name="文本框 83"/>
          <p:cNvSpPr txBox="1">
            <a:spLocks noChangeArrowheads="1"/>
          </p:cNvSpPr>
          <p:nvPr/>
        </p:nvSpPr>
        <p:spPr bwMode="auto">
          <a:xfrm>
            <a:off x="638667" y="460200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85" name="文本框 84"/>
          <p:cNvSpPr txBox="1">
            <a:spLocks noChangeArrowheads="1"/>
          </p:cNvSpPr>
          <p:nvPr/>
        </p:nvSpPr>
        <p:spPr bwMode="auto">
          <a:xfrm>
            <a:off x="2836226" y="3564679"/>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86" name="文本框 85"/>
          <p:cNvSpPr txBox="1">
            <a:spLocks noChangeArrowheads="1"/>
          </p:cNvSpPr>
          <p:nvPr/>
        </p:nvSpPr>
        <p:spPr bwMode="auto">
          <a:xfrm>
            <a:off x="4031581" y="435872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87" name="文本框 86"/>
          <p:cNvSpPr txBox="1">
            <a:spLocks noChangeArrowheads="1"/>
          </p:cNvSpPr>
          <p:nvPr/>
        </p:nvSpPr>
        <p:spPr bwMode="auto">
          <a:xfrm>
            <a:off x="6373487" y="4272102"/>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88" name="文本框 87"/>
          <p:cNvSpPr txBox="1">
            <a:spLocks noChangeArrowheads="1"/>
          </p:cNvSpPr>
          <p:nvPr/>
        </p:nvSpPr>
        <p:spPr bwMode="auto">
          <a:xfrm>
            <a:off x="7296854" y="3713164"/>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89" name="文本框 88"/>
          <p:cNvSpPr txBox="1">
            <a:spLocks noChangeArrowheads="1"/>
          </p:cNvSpPr>
          <p:nvPr/>
        </p:nvSpPr>
        <p:spPr bwMode="auto">
          <a:xfrm>
            <a:off x="8069423" y="2970159"/>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90" name="文本框 89"/>
          <p:cNvSpPr txBox="1">
            <a:spLocks noChangeArrowheads="1"/>
          </p:cNvSpPr>
          <p:nvPr/>
        </p:nvSpPr>
        <p:spPr bwMode="auto">
          <a:xfrm>
            <a:off x="9559212" y="205904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cxnSp>
        <p:nvCxnSpPr>
          <p:cNvPr id="91" name="直接连接符 90"/>
          <p:cNvCxnSpPr>
            <a:stCxn id="65" idx="7"/>
            <a:endCxn id="66" idx="3"/>
          </p:cNvCxnSpPr>
          <p:nvPr/>
        </p:nvCxnSpPr>
        <p:spPr>
          <a:xfrm flipV="1">
            <a:off x="1713772" y="4919167"/>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66" idx="7"/>
            <a:endCxn id="67" idx="2"/>
          </p:cNvCxnSpPr>
          <p:nvPr/>
        </p:nvCxnSpPr>
        <p:spPr>
          <a:xfrm flipV="1">
            <a:off x="2510206" y="4170258"/>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67" idx="5"/>
            <a:endCxn id="68" idx="1"/>
          </p:cNvCxnSpPr>
          <p:nvPr/>
        </p:nvCxnSpPr>
        <p:spPr>
          <a:xfrm>
            <a:off x="3575339" y="4224858"/>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94" name="椭圆 93"/>
          <p:cNvSpPr/>
          <p:nvPr/>
        </p:nvSpPr>
        <p:spPr bwMode="auto">
          <a:xfrm rot="827460">
            <a:off x="4950438" y="5274827"/>
            <a:ext cx="288926" cy="295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95" name="直接连接符 94"/>
          <p:cNvCxnSpPr>
            <a:stCxn id="68" idx="5"/>
            <a:endCxn id="94" idx="2"/>
          </p:cNvCxnSpPr>
          <p:nvPr/>
        </p:nvCxnSpPr>
        <p:spPr>
          <a:xfrm>
            <a:off x="4372722" y="5009210"/>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a:stCxn id="94" idx="7"/>
            <a:endCxn id="69" idx="3"/>
          </p:cNvCxnSpPr>
          <p:nvPr/>
        </p:nvCxnSpPr>
        <p:spPr>
          <a:xfrm flipV="1">
            <a:off x="5218993" y="4517528"/>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stCxn id="69" idx="7"/>
            <a:endCxn id="70" idx="3"/>
          </p:cNvCxnSpPr>
          <p:nvPr/>
        </p:nvCxnSpPr>
        <p:spPr>
          <a:xfrm flipV="1">
            <a:off x="6284477" y="3936974"/>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a:stCxn id="70" idx="7"/>
            <a:endCxn id="71" idx="3"/>
          </p:cNvCxnSpPr>
          <p:nvPr/>
        </p:nvCxnSpPr>
        <p:spPr>
          <a:xfrm flipV="1">
            <a:off x="7206619" y="3225222"/>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a:stCxn id="71" idx="7"/>
            <a:endCxn id="72" idx="3"/>
          </p:cNvCxnSpPr>
          <p:nvPr/>
        </p:nvCxnSpPr>
        <p:spPr>
          <a:xfrm flipV="1">
            <a:off x="7910302" y="2305882"/>
            <a:ext cx="1257922"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a:stCxn id="72" idx="7"/>
            <a:endCxn id="73" idx="3"/>
          </p:cNvCxnSpPr>
          <p:nvPr/>
        </p:nvCxnSpPr>
        <p:spPr>
          <a:xfrm flipV="1">
            <a:off x="9397096" y="1667858"/>
            <a:ext cx="877355"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3" name="文本框 39"/>
          <p:cNvSpPr txBox="1">
            <a:spLocks noChangeArrowheads="1"/>
          </p:cNvSpPr>
          <p:nvPr/>
        </p:nvSpPr>
        <p:spPr bwMode="auto">
          <a:xfrm>
            <a:off x="5314141" y="526040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164" name="文本框 33"/>
          <p:cNvSpPr txBox="1">
            <a:spLocks noChangeArrowheads="1"/>
          </p:cNvSpPr>
          <p:nvPr/>
        </p:nvSpPr>
        <p:spPr bwMode="auto">
          <a:xfrm>
            <a:off x="4755328" y="6052982"/>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7</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65" name="文本框 46"/>
          <p:cNvSpPr txBox="1">
            <a:spLocks noChangeArrowheads="1"/>
          </p:cNvSpPr>
          <p:nvPr/>
        </p:nvSpPr>
        <p:spPr bwMode="auto">
          <a:xfrm>
            <a:off x="9702117" y="1047481"/>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grpSp>
        <p:nvGrpSpPr>
          <p:cNvPr id="166" name="组合 165"/>
          <p:cNvGrpSpPr/>
          <p:nvPr/>
        </p:nvGrpSpPr>
        <p:grpSpPr>
          <a:xfrm>
            <a:off x="701156" y="5874130"/>
            <a:ext cx="10744200" cy="102248"/>
            <a:chOff x="738746" y="5964849"/>
            <a:chExt cx="10744200" cy="102248"/>
          </a:xfrm>
        </p:grpSpPr>
        <p:cxnSp>
          <p:nvCxnSpPr>
            <p:cNvPr id="167" name="直接连接符 166"/>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1458941" y="1119489"/>
            <a:ext cx="4220286" cy="1692771"/>
          </a:xfrm>
          <a:prstGeom prst="rect">
            <a:avLst/>
          </a:prstGeom>
        </p:spPr>
        <p:txBody>
          <a:bodyPr wrap="square">
            <a:spAutoFit/>
          </a:bodyPr>
          <a:lstStyle/>
          <a:p>
            <a:pPr>
              <a:lnSpc>
                <a:spcPct val="200000"/>
              </a:lnSpc>
            </a:pPr>
            <a:r>
              <a:rPr lang="zh-CN" altLang="en-US" sz="2000" b="1" dirty="0">
                <a:solidFill>
                  <a:schemeClr val="accent1"/>
                </a:solidFill>
                <a:latin typeface="微软雅黑" pitchFamily="34" charset="-122"/>
                <a:ea typeface="微软雅黑" pitchFamily="34" charset="-122"/>
              </a:rPr>
              <a:t>点击添加小标题</a:t>
            </a:r>
            <a:endParaRPr lang="en-US" altLang="zh-CN" sz="2000" b="1" dirty="0">
              <a:solidFill>
                <a:schemeClr val="accent1"/>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2442282189"/>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8"/>
                                        </p:tgtEl>
                                        <p:attrNameLst>
                                          <p:attrName>style.visibility</p:attrName>
                                        </p:attrNameLst>
                                      </p:cBhvr>
                                      <p:to>
                                        <p:strVal val="visible"/>
                                      </p:to>
                                    </p:set>
                                    <p:animEffect transition="in" filter="wipe(left)">
                                      <p:cBhvr>
                                        <p:cTn id="7" dur="500"/>
                                        <p:tgtEl>
                                          <p:spTgt spid="17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6"/>
                                        </p:tgtEl>
                                        <p:attrNameLst>
                                          <p:attrName>style.visibility</p:attrName>
                                        </p:attrNameLst>
                                      </p:cBhvr>
                                      <p:to>
                                        <p:strVal val="visible"/>
                                      </p:to>
                                    </p:set>
                                    <p:animEffect transition="in" filter="wipe(left)">
                                      <p:cBhvr>
                                        <p:cTn id="11" dur="500"/>
                                        <p:tgtEl>
                                          <p:spTgt spid="16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wipe(up)">
                                      <p:cBhvr>
                                        <p:cTn id="15" dur="500"/>
                                        <p:tgtEl>
                                          <p:spTgt spid="74"/>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75"/>
                                        </p:tgtEl>
                                        <p:attrNameLst>
                                          <p:attrName>style.visibility</p:attrName>
                                        </p:attrNameLst>
                                      </p:cBhvr>
                                      <p:to>
                                        <p:strVal val="visible"/>
                                      </p:to>
                                    </p:set>
                                    <p:animEffect transition="in" filter="wipe(up)">
                                      <p:cBhvr>
                                        <p:cTn id="18" dur="500"/>
                                        <p:tgtEl>
                                          <p:spTgt spid="75"/>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76"/>
                                        </p:tgtEl>
                                        <p:attrNameLst>
                                          <p:attrName>style.visibility</p:attrName>
                                        </p:attrNameLst>
                                      </p:cBhvr>
                                      <p:to>
                                        <p:strVal val="visible"/>
                                      </p:to>
                                    </p:set>
                                    <p:animEffect transition="in" filter="wipe(up)">
                                      <p:cBhvr>
                                        <p:cTn id="21" dur="500"/>
                                        <p:tgtEl>
                                          <p:spTgt spid="76"/>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77"/>
                                        </p:tgtEl>
                                        <p:attrNameLst>
                                          <p:attrName>style.visibility</p:attrName>
                                        </p:attrNameLst>
                                      </p:cBhvr>
                                      <p:to>
                                        <p:strVal val="visible"/>
                                      </p:to>
                                    </p:set>
                                    <p:animEffect transition="in" filter="wipe(up)">
                                      <p:cBhvr>
                                        <p:cTn id="24" dur="500"/>
                                        <p:tgtEl>
                                          <p:spTgt spid="77"/>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64"/>
                                        </p:tgtEl>
                                        <p:attrNameLst>
                                          <p:attrName>style.visibility</p:attrName>
                                        </p:attrNameLst>
                                      </p:cBhvr>
                                      <p:to>
                                        <p:strVal val="visible"/>
                                      </p:to>
                                    </p:set>
                                    <p:animEffect transition="in" filter="wipe(up)">
                                      <p:cBhvr>
                                        <p:cTn id="27" dur="500"/>
                                        <p:tgtEl>
                                          <p:spTgt spid="164"/>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78"/>
                                        </p:tgtEl>
                                        <p:attrNameLst>
                                          <p:attrName>style.visibility</p:attrName>
                                        </p:attrNameLst>
                                      </p:cBhvr>
                                      <p:to>
                                        <p:strVal val="visible"/>
                                      </p:to>
                                    </p:set>
                                    <p:animEffect transition="in" filter="wipe(up)">
                                      <p:cBhvr>
                                        <p:cTn id="30" dur="500"/>
                                        <p:tgtEl>
                                          <p:spTgt spid="78"/>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79"/>
                                        </p:tgtEl>
                                        <p:attrNameLst>
                                          <p:attrName>style.visibility</p:attrName>
                                        </p:attrNameLst>
                                      </p:cBhvr>
                                      <p:to>
                                        <p:strVal val="visible"/>
                                      </p:to>
                                    </p:set>
                                    <p:animEffect transition="in" filter="wipe(up)">
                                      <p:cBhvr>
                                        <p:cTn id="33" dur="500"/>
                                        <p:tgtEl>
                                          <p:spTgt spid="79"/>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wipe(up)">
                                      <p:cBhvr>
                                        <p:cTn id="36" dur="500"/>
                                        <p:tgtEl>
                                          <p:spTgt spid="80"/>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81"/>
                                        </p:tgtEl>
                                        <p:attrNameLst>
                                          <p:attrName>style.visibility</p:attrName>
                                        </p:attrNameLst>
                                      </p:cBhvr>
                                      <p:to>
                                        <p:strVal val="visible"/>
                                      </p:to>
                                    </p:set>
                                    <p:animEffect transition="in" filter="wipe(up)">
                                      <p:cBhvr>
                                        <p:cTn id="39" dur="500"/>
                                        <p:tgtEl>
                                          <p:spTgt spid="81"/>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82"/>
                                        </p:tgtEl>
                                        <p:attrNameLst>
                                          <p:attrName>style.visibility</p:attrName>
                                        </p:attrNameLst>
                                      </p:cBhvr>
                                      <p:to>
                                        <p:strVal val="visible"/>
                                      </p:to>
                                    </p:set>
                                    <p:animEffect transition="in" filter="wipe(up)">
                                      <p:cBhvr>
                                        <p:cTn id="42" dur="500"/>
                                        <p:tgtEl>
                                          <p:spTgt spid="82"/>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83"/>
                                        </p:tgtEl>
                                        <p:attrNameLst>
                                          <p:attrName>style.visibility</p:attrName>
                                        </p:attrNameLst>
                                      </p:cBhvr>
                                      <p:to>
                                        <p:strVal val="visible"/>
                                      </p:to>
                                    </p:set>
                                    <p:animEffect transition="in" filter="wipe(down)">
                                      <p:cBhvr>
                                        <p:cTn id="49" dur="500"/>
                                        <p:tgtEl>
                                          <p:spTgt spid="83"/>
                                        </p:tgtEl>
                                      </p:cBhvr>
                                    </p:animEffect>
                                  </p:childTnLst>
                                </p:cTn>
                              </p:par>
                            </p:childTnLst>
                          </p:cTn>
                        </p:par>
                        <p:par>
                          <p:cTn id="50" fill="hold">
                            <p:stCondLst>
                              <p:cond delay="2000"/>
                            </p:stCondLst>
                            <p:childTnLst>
                              <p:par>
                                <p:cTn id="51" presetID="22" presetClass="entr" presetSubtype="4" fill="hold" nodeType="afterEffect">
                                  <p:stCondLst>
                                    <p:cond delay="0"/>
                                  </p:stCondLst>
                                  <p:childTnLst>
                                    <p:set>
                                      <p:cBhvr>
                                        <p:cTn id="52" dur="1" fill="hold">
                                          <p:stCondLst>
                                            <p:cond delay="0"/>
                                          </p:stCondLst>
                                        </p:cTn>
                                        <p:tgtEl>
                                          <p:spTgt spid="91"/>
                                        </p:tgtEl>
                                        <p:attrNameLst>
                                          <p:attrName>style.visibility</p:attrName>
                                        </p:attrNameLst>
                                      </p:cBhvr>
                                      <p:to>
                                        <p:strVal val="visible"/>
                                      </p:to>
                                    </p:set>
                                    <p:animEffect transition="in" filter="wipe(down)">
                                      <p:cBhvr>
                                        <p:cTn id="53" dur="500"/>
                                        <p:tgtEl>
                                          <p:spTgt spid="91"/>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fade">
                                      <p:cBhvr>
                                        <p:cTn id="57" dur="500"/>
                                        <p:tgtEl>
                                          <p:spTgt spid="66"/>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84"/>
                                        </p:tgtEl>
                                        <p:attrNameLst>
                                          <p:attrName>style.visibility</p:attrName>
                                        </p:attrNameLst>
                                      </p:cBhvr>
                                      <p:to>
                                        <p:strVal val="visible"/>
                                      </p:to>
                                    </p:set>
                                    <p:animEffect transition="in" filter="wipe(down)">
                                      <p:cBhvr>
                                        <p:cTn id="60" dur="500"/>
                                        <p:tgtEl>
                                          <p:spTgt spid="84"/>
                                        </p:tgtEl>
                                      </p:cBhvr>
                                    </p:animEffect>
                                  </p:childTnLst>
                                </p:cTn>
                              </p:par>
                            </p:childTnLst>
                          </p:cTn>
                        </p:par>
                        <p:par>
                          <p:cTn id="61" fill="hold">
                            <p:stCondLst>
                              <p:cond delay="3000"/>
                            </p:stCondLst>
                            <p:childTnLst>
                              <p:par>
                                <p:cTn id="62" presetID="22" presetClass="entr" presetSubtype="4" fill="hold" nodeType="afterEffect">
                                  <p:stCondLst>
                                    <p:cond delay="0"/>
                                  </p:stCondLst>
                                  <p:childTnLst>
                                    <p:set>
                                      <p:cBhvr>
                                        <p:cTn id="63" dur="1" fill="hold">
                                          <p:stCondLst>
                                            <p:cond delay="0"/>
                                          </p:stCondLst>
                                        </p:cTn>
                                        <p:tgtEl>
                                          <p:spTgt spid="92"/>
                                        </p:tgtEl>
                                        <p:attrNameLst>
                                          <p:attrName>style.visibility</p:attrName>
                                        </p:attrNameLst>
                                      </p:cBhvr>
                                      <p:to>
                                        <p:strVal val="visible"/>
                                      </p:to>
                                    </p:set>
                                    <p:animEffect transition="in" filter="wipe(down)">
                                      <p:cBhvr>
                                        <p:cTn id="64" dur="500"/>
                                        <p:tgtEl>
                                          <p:spTgt spid="92"/>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fade">
                                      <p:cBhvr>
                                        <p:cTn id="68" dur="500"/>
                                        <p:tgtEl>
                                          <p:spTgt spid="67"/>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85"/>
                                        </p:tgtEl>
                                        <p:attrNameLst>
                                          <p:attrName>style.visibility</p:attrName>
                                        </p:attrNameLst>
                                      </p:cBhvr>
                                      <p:to>
                                        <p:strVal val="visible"/>
                                      </p:to>
                                    </p:set>
                                    <p:animEffect transition="in" filter="wipe(down)">
                                      <p:cBhvr>
                                        <p:cTn id="71" dur="500"/>
                                        <p:tgtEl>
                                          <p:spTgt spid="85"/>
                                        </p:tgtEl>
                                      </p:cBhvr>
                                    </p:animEffect>
                                  </p:childTnLst>
                                </p:cTn>
                              </p:par>
                            </p:childTnLst>
                          </p:cTn>
                        </p:par>
                        <p:par>
                          <p:cTn id="72" fill="hold">
                            <p:stCondLst>
                              <p:cond delay="4000"/>
                            </p:stCondLst>
                            <p:childTnLst>
                              <p:par>
                                <p:cTn id="73" presetID="22" presetClass="entr" presetSubtype="1" fill="hold" nodeType="afterEffect">
                                  <p:stCondLst>
                                    <p:cond delay="0"/>
                                  </p:stCondLst>
                                  <p:childTnLst>
                                    <p:set>
                                      <p:cBhvr>
                                        <p:cTn id="74" dur="1" fill="hold">
                                          <p:stCondLst>
                                            <p:cond delay="0"/>
                                          </p:stCondLst>
                                        </p:cTn>
                                        <p:tgtEl>
                                          <p:spTgt spid="93"/>
                                        </p:tgtEl>
                                        <p:attrNameLst>
                                          <p:attrName>style.visibility</p:attrName>
                                        </p:attrNameLst>
                                      </p:cBhvr>
                                      <p:to>
                                        <p:strVal val="visible"/>
                                      </p:to>
                                    </p:set>
                                    <p:animEffect transition="in" filter="wipe(up)">
                                      <p:cBhvr>
                                        <p:cTn id="75" dur="500"/>
                                        <p:tgtEl>
                                          <p:spTgt spid="93"/>
                                        </p:tgtEl>
                                      </p:cBhvr>
                                    </p:animEffect>
                                  </p:childTnLst>
                                </p:cTn>
                              </p:par>
                            </p:childTnLst>
                          </p:cTn>
                        </p:par>
                        <p:par>
                          <p:cTn id="76" fill="hold">
                            <p:stCondLst>
                              <p:cond delay="4500"/>
                            </p:stCondLst>
                            <p:childTnLst>
                              <p:par>
                                <p:cTn id="77" presetID="10" presetClass="entr" presetSubtype="0" fill="hold" grpId="0" nodeType="after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500"/>
                                        <p:tgtEl>
                                          <p:spTgt spid="68"/>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86"/>
                                        </p:tgtEl>
                                        <p:attrNameLst>
                                          <p:attrName>style.visibility</p:attrName>
                                        </p:attrNameLst>
                                      </p:cBhvr>
                                      <p:to>
                                        <p:strVal val="visible"/>
                                      </p:to>
                                    </p:set>
                                    <p:animEffect transition="in" filter="wipe(down)">
                                      <p:cBhvr>
                                        <p:cTn id="82" dur="500"/>
                                        <p:tgtEl>
                                          <p:spTgt spid="86"/>
                                        </p:tgtEl>
                                      </p:cBhvr>
                                    </p:animEffect>
                                  </p:childTnLst>
                                </p:cTn>
                              </p:par>
                            </p:childTnLst>
                          </p:cTn>
                        </p:par>
                        <p:par>
                          <p:cTn id="83" fill="hold">
                            <p:stCondLst>
                              <p:cond delay="5000"/>
                            </p:stCondLst>
                            <p:childTnLst>
                              <p:par>
                                <p:cTn id="84" presetID="22" presetClass="entr" presetSubtype="1" fill="hold" nodeType="afterEffect">
                                  <p:stCondLst>
                                    <p:cond delay="0"/>
                                  </p:stCondLst>
                                  <p:childTnLst>
                                    <p:set>
                                      <p:cBhvr>
                                        <p:cTn id="85" dur="1" fill="hold">
                                          <p:stCondLst>
                                            <p:cond delay="0"/>
                                          </p:stCondLst>
                                        </p:cTn>
                                        <p:tgtEl>
                                          <p:spTgt spid="95"/>
                                        </p:tgtEl>
                                        <p:attrNameLst>
                                          <p:attrName>style.visibility</p:attrName>
                                        </p:attrNameLst>
                                      </p:cBhvr>
                                      <p:to>
                                        <p:strVal val="visible"/>
                                      </p:to>
                                    </p:set>
                                    <p:animEffect transition="in" filter="wipe(up)">
                                      <p:cBhvr>
                                        <p:cTn id="86" dur="500"/>
                                        <p:tgtEl>
                                          <p:spTgt spid="95"/>
                                        </p:tgtEl>
                                      </p:cBhvr>
                                    </p:animEffect>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94"/>
                                        </p:tgtEl>
                                        <p:attrNameLst>
                                          <p:attrName>style.visibility</p:attrName>
                                        </p:attrNameLst>
                                      </p:cBhvr>
                                      <p:to>
                                        <p:strVal val="visible"/>
                                      </p:to>
                                    </p:set>
                                    <p:animEffect transition="in" filter="fade">
                                      <p:cBhvr>
                                        <p:cTn id="90" dur="500"/>
                                        <p:tgtEl>
                                          <p:spTgt spid="94"/>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163"/>
                                        </p:tgtEl>
                                        <p:attrNameLst>
                                          <p:attrName>style.visibility</p:attrName>
                                        </p:attrNameLst>
                                      </p:cBhvr>
                                      <p:to>
                                        <p:strVal val="visible"/>
                                      </p:to>
                                    </p:set>
                                    <p:animEffect transition="in" filter="wipe(down)">
                                      <p:cBhvr>
                                        <p:cTn id="93" dur="500"/>
                                        <p:tgtEl>
                                          <p:spTgt spid="163"/>
                                        </p:tgtEl>
                                      </p:cBhvr>
                                    </p:animEffect>
                                  </p:childTnLst>
                                </p:cTn>
                              </p:par>
                            </p:childTnLst>
                          </p:cTn>
                        </p:par>
                        <p:par>
                          <p:cTn id="94" fill="hold">
                            <p:stCondLst>
                              <p:cond delay="6000"/>
                            </p:stCondLst>
                            <p:childTnLst>
                              <p:par>
                                <p:cTn id="95" presetID="22" presetClass="entr" presetSubtype="4" fill="hold" nodeType="afterEffect">
                                  <p:stCondLst>
                                    <p:cond delay="0"/>
                                  </p:stCondLst>
                                  <p:childTnLst>
                                    <p:set>
                                      <p:cBhvr>
                                        <p:cTn id="96" dur="1" fill="hold">
                                          <p:stCondLst>
                                            <p:cond delay="0"/>
                                          </p:stCondLst>
                                        </p:cTn>
                                        <p:tgtEl>
                                          <p:spTgt spid="158"/>
                                        </p:tgtEl>
                                        <p:attrNameLst>
                                          <p:attrName>style.visibility</p:attrName>
                                        </p:attrNameLst>
                                      </p:cBhvr>
                                      <p:to>
                                        <p:strVal val="visible"/>
                                      </p:to>
                                    </p:set>
                                    <p:animEffect transition="in" filter="wipe(down)">
                                      <p:cBhvr>
                                        <p:cTn id="97" dur="500"/>
                                        <p:tgtEl>
                                          <p:spTgt spid="158"/>
                                        </p:tgtEl>
                                      </p:cBhvr>
                                    </p:animEffect>
                                  </p:childTnLst>
                                </p:cTn>
                              </p:par>
                            </p:childTnLst>
                          </p:cTn>
                        </p:par>
                        <p:par>
                          <p:cTn id="98" fill="hold">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69"/>
                                        </p:tgtEl>
                                        <p:attrNameLst>
                                          <p:attrName>style.visibility</p:attrName>
                                        </p:attrNameLst>
                                      </p:cBhvr>
                                      <p:to>
                                        <p:strVal val="visible"/>
                                      </p:to>
                                    </p:set>
                                    <p:animEffect transition="in" filter="fade">
                                      <p:cBhvr>
                                        <p:cTn id="101" dur="500"/>
                                        <p:tgtEl>
                                          <p:spTgt spid="69"/>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87"/>
                                        </p:tgtEl>
                                        <p:attrNameLst>
                                          <p:attrName>style.visibility</p:attrName>
                                        </p:attrNameLst>
                                      </p:cBhvr>
                                      <p:to>
                                        <p:strVal val="visible"/>
                                      </p:to>
                                    </p:set>
                                    <p:animEffect transition="in" filter="wipe(down)">
                                      <p:cBhvr>
                                        <p:cTn id="104" dur="500"/>
                                        <p:tgtEl>
                                          <p:spTgt spid="87"/>
                                        </p:tgtEl>
                                      </p:cBhvr>
                                    </p:animEffect>
                                  </p:childTnLst>
                                </p:cTn>
                              </p:par>
                            </p:childTnLst>
                          </p:cTn>
                        </p:par>
                        <p:par>
                          <p:cTn id="105" fill="hold">
                            <p:stCondLst>
                              <p:cond delay="7000"/>
                            </p:stCondLst>
                            <p:childTnLst>
                              <p:par>
                                <p:cTn id="106" presetID="22" presetClass="entr" presetSubtype="4" fill="hold" nodeType="afterEffect">
                                  <p:stCondLst>
                                    <p:cond delay="0"/>
                                  </p:stCondLst>
                                  <p:childTnLst>
                                    <p:set>
                                      <p:cBhvr>
                                        <p:cTn id="107" dur="1" fill="hold">
                                          <p:stCondLst>
                                            <p:cond delay="0"/>
                                          </p:stCondLst>
                                        </p:cTn>
                                        <p:tgtEl>
                                          <p:spTgt spid="159"/>
                                        </p:tgtEl>
                                        <p:attrNameLst>
                                          <p:attrName>style.visibility</p:attrName>
                                        </p:attrNameLst>
                                      </p:cBhvr>
                                      <p:to>
                                        <p:strVal val="visible"/>
                                      </p:to>
                                    </p:set>
                                    <p:animEffect transition="in" filter="wipe(down)">
                                      <p:cBhvr>
                                        <p:cTn id="108" dur="500"/>
                                        <p:tgtEl>
                                          <p:spTgt spid="159"/>
                                        </p:tgtEl>
                                      </p:cBhvr>
                                    </p:animEffect>
                                  </p:childTnLst>
                                </p:cTn>
                              </p:par>
                            </p:childTnLst>
                          </p:cTn>
                        </p:par>
                        <p:par>
                          <p:cTn id="109" fill="hold">
                            <p:stCondLst>
                              <p:cond delay="7500"/>
                            </p:stCondLst>
                            <p:childTnLst>
                              <p:par>
                                <p:cTn id="110" presetID="10" presetClass="entr" presetSubtype="0" fill="hold" grpId="0" nodeType="afterEffect">
                                  <p:stCondLst>
                                    <p:cond delay="0"/>
                                  </p:stCondLst>
                                  <p:childTnLst>
                                    <p:set>
                                      <p:cBhvr>
                                        <p:cTn id="111" dur="1" fill="hold">
                                          <p:stCondLst>
                                            <p:cond delay="0"/>
                                          </p:stCondLst>
                                        </p:cTn>
                                        <p:tgtEl>
                                          <p:spTgt spid="70"/>
                                        </p:tgtEl>
                                        <p:attrNameLst>
                                          <p:attrName>style.visibility</p:attrName>
                                        </p:attrNameLst>
                                      </p:cBhvr>
                                      <p:to>
                                        <p:strVal val="visible"/>
                                      </p:to>
                                    </p:set>
                                    <p:animEffect transition="in" filter="fade">
                                      <p:cBhvr>
                                        <p:cTn id="112" dur="500"/>
                                        <p:tgtEl>
                                          <p:spTgt spid="70"/>
                                        </p:tgtEl>
                                      </p:cBhvr>
                                    </p:animEffect>
                                  </p:childTnLst>
                                </p:cTn>
                              </p:par>
                              <p:par>
                                <p:cTn id="113" presetID="22" presetClass="entr" presetSubtype="4" fill="hold" grpId="0" nodeType="withEffect">
                                  <p:stCondLst>
                                    <p:cond delay="0"/>
                                  </p:stCondLst>
                                  <p:childTnLst>
                                    <p:set>
                                      <p:cBhvr>
                                        <p:cTn id="114" dur="1" fill="hold">
                                          <p:stCondLst>
                                            <p:cond delay="0"/>
                                          </p:stCondLst>
                                        </p:cTn>
                                        <p:tgtEl>
                                          <p:spTgt spid="88"/>
                                        </p:tgtEl>
                                        <p:attrNameLst>
                                          <p:attrName>style.visibility</p:attrName>
                                        </p:attrNameLst>
                                      </p:cBhvr>
                                      <p:to>
                                        <p:strVal val="visible"/>
                                      </p:to>
                                    </p:set>
                                    <p:animEffect transition="in" filter="wipe(down)">
                                      <p:cBhvr>
                                        <p:cTn id="115" dur="500"/>
                                        <p:tgtEl>
                                          <p:spTgt spid="88"/>
                                        </p:tgtEl>
                                      </p:cBhvr>
                                    </p:animEffect>
                                  </p:childTnLst>
                                </p:cTn>
                              </p:par>
                            </p:childTnLst>
                          </p:cTn>
                        </p:par>
                        <p:par>
                          <p:cTn id="116" fill="hold">
                            <p:stCondLst>
                              <p:cond delay="8000"/>
                            </p:stCondLst>
                            <p:childTnLst>
                              <p:par>
                                <p:cTn id="117" presetID="22" presetClass="entr" presetSubtype="4" fill="hold" nodeType="afterEffect">
                                  <p:stCondLst>
                                    <p:cond delay="0"/>
                                  </p:stCondLst>
                                  <p:childTnLst>
                                    <p:set>
                                      <p:cBhvr>
                                        <p:cTn id="118" dur="1" fill="hold">
                                          <p:stCondLst>
                                            <p:cond delay="0"/>
                                          </p:stCondLst>
                                        </p:cTn>
                                        <p:tgtEl>
                                          <p:spTgt spid="160"/>
                                        </p:tgtEl>
                                        <p:attrNameLst>
                                          <p:attrName>style.visibility</p:attrName>
                                        </p:attrNameLst>
                                      </p:cBhvr>
                                      <p:to>
                                        <p:strVal val="visible"/>
                                      </p:to>
                                    </p:set>
                                    <p:animEffect transition="in" filter="wipe(down)">
                                      <p:cBhvr>
                                        <p:cTn id="119" dur="500"/>
                                        <p:tgtEl>
                                          <p:spTgt spid="160"/>
                                        </p:tgtEl>
                                      </p:cBhvr>
                                    </p:animEffec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71"/>
                                        </p:tgtEl>
                                        <p:attrNameLst>
                                          <p:attrName>style.visibility</p:attrName>
                                        </p:attrNameLst>
                                      </p:cBhvr>
                                      <p:to>
                                        <p:strVal val="visible"/>
                                      </p:to>
                                    </p:set>
                                    <p:animEffect transition="in" filter="fade">
                                      <p:cBhvr>
                                        <p:cTn id="123" dur="500"/>
                                        <p:tgtEl>
                                          <p:spTgt spid="71"/>
                                        </p:tgtEl>
                                      </p:cBhvr>
                                    </p:animEffect>
                                  </p:childTnLst>
                                </p:cTn>
                              </p:par>
                              <p:par>
                                <p:cTn id="124" presetID="22" presetClass="entr" presetSubtype="4" fill="hold" grpId="0" nodeType="withEffect">
                                  <p:stCondLst>
                                    <p:cond delay="0"/>
                                  </p:stCondLst>
                                  <p:childTnLst>
                                    <p:set>
                                      <p:cBhvr>
                                        <p:cTn id="125" dur="1" fill="hold">
                                          <p:stCondLst>
                                            <p:cond delay="0"/>
                                          </p:stCondLst>
                                        </p:cTn>
                                        <p:tgtEl>
                                          <p:spTgt spid="89"/>
                                        </p:tgtEl>
                                        <p:attrNameLst>
                                          <p:attrName>style.visibility</p:attrName>
                                        </p:attrNameLst>
                                      </p:cBhvr>
                                      <p:to>
                                        <p:strVal val="visible"/>
                                      </p:to>
                                    </p:set>
                                    <p:animEffect transition="in" filter="wipe(down)">
                                      <p:cBhvr>
                                        <p:cTn id="126" dur="500"/>
                                        <p:tgtEl>
                                          <p:spTgt spid="89"/>
                                        </p:tgtEl>
                                      </p:cBhvr>
                                    </p:animEffect>
                                  </p:childTnLst>
                                </p:cTn>
                              </p:par>
                            </p:childTnLst>
                          </p:cTn>
                        </p:par>
                        <p:par>
                          <p:cTn id="127" fill="hold">
                            <p:stCondLst>
                              <p:cond delay="9000"/>
                            </p:stCondLst>
                            <p:childTnLst>
                              <p:par>
                                <p:cTn id="128" presetID="22" presetClass="entr" presetSubtype="4" fill="hold" nodeType="afterEffect">
                                  <p:stCondLst>
                                    <p:cond delay="0"/>
                                  </p:stCondLst>
                                  <p:childTnLst>
                                    <p:set>
                                      <p:cBhvr>
                                        <p:cTn id="129" dur="1" fill="hold">
                                          <p:stCondLst>
                                            <p:cond delay="0"/>
                                          </p:stCondLst>
                                        </p:cTn>
                                        <p:tgtEl>
                                          <p:spTgt spid="161"/>
                                        </p:tgtEl>
                                        <p:attrNameLst>
                                          <p:attrName>style.visibility</p:attrName>
                                        </p:attrNameLst>
                                      </p:cBhvr>
                                      <p:to>
                                        <p:strVal val="visible"/>
                                      </p:to>
                                    </p:set>
                                    <p:animEffect transition="in" filter="wipe(down)">
                                      <p:cBhvr>
                                        <p:cTn id="130" dur="500"/>
                                        <p:tgtEl>
                                          <p:spTgt spid="161"/>
                                        </p:tgtEl>
                                      </p:cBhvr>
                                    </p:animEffect>
                                  </p:childTnLst>
                                </p:cTn>
                              </p:par>
                            </p:childTnLst>
                          </p:cTn>
                        </p:par>
                        <p:par>
                          <p:cTn id="131" fill="hold">
                            <p:stCondLst>
                              <p:cond delay="9500"/>
                            </p:stCondLst>
                            <p:childTnLst>
                              <p:par>
                                <p:cTn id="132" presetID="10" presetClass="entr" presetSubtype="0" fill="hold" grpId="0" nodeType="afterEffect">
                                  <p:stCondLst>
                                    <p:cond delay="0"/>
                                  </p:stCondLst>
                                  <p:childTnLst>
                                    <p:set>
                                      <p:cBhvr>
                                        <p:cTn id="133" dur="1" fill="hold">
                                          <p:stCondLst>
                                            <p:cond delay="0"/>
                                          </p:stCondLst>
                                        </p:cTn>
                                        <p:tgtEl>
                                          <p:spTgt spid="72"/>
                                        </p:tgtEl>
                                        <p:attrNameLst>
                                          <p:attrName>style.visibility</p:attrName>
                                        </p:attrNameLst>
                                      </p:cBhvr>
                                      <p:to>
                                        <p:strVal val="visible"/>
                                      </p:to>
                                    </p:set>
                                    <p:animEffect transition="in" filter="fade">
                                      <p:cBhvr>
                                        <p:cTn id="134" dur="500"/>
                                        <p:tgtEl>
                                          <p:spTgt spid="72"/>
                                        </p:tgtEl>
                                      </p:cBhvr>
                                    </p:animEffect>
                                  </p:childTnLst>
                                </p:cTn>
                              </p:par>
                              <p:par>
                                <p:cTn id="135" presetID="22" presetClass="entr" presetSubtype="4" fill="hold" grpId="0" nodeType="withEffect">
                                  <p:stCondLst>
                                    <p:cond delay="0"/>
                                  </p:stCondLst>
                                  <p:childTnLst>
                                    <p:set>
                                      <p:cBhvr>
                                        <p:cTn id="136" dur="1" fill="hold">
                                          <p:stCondLst>
                                            <p:cond delay="0"/>
                                          </p:stCondLst>
                                        </p:cTn>
                                        <p:tgtEl>
                                          <p:spTgt spid="90"/>
                                        </p:tgtEl>
                                        <p:attrNameLst>
                                          <p:attrName>style.visibility</p:attrName>
                                        </p:attrNameLst>
                                      </p:cBhvr>
                                      <p:to>
                                        <p:strVal val="visible"/>
                                      </p:to>
                                    </p:set>
                                    <p:animEffect transition="in" filter="wipe(down)">
                                      <p:cBhvr>
                                        <p:cTn id="137" dur="500"/>
                                        <p:tgtEl>
                                          <p:spTgt spid="90"/>
                                        </p:tgtEl>
                                      </p:cBhvr>
                                    </p:animEffect>
                                  </p:childTnLst>
                                </p:cTn>
                              </p:par>
                            </p:childTnLst>
                          </p:cTn>
                        </p:par>
                        <p:par>
                          <p:cTn id="138" fill="hold">
                            <p:stCondLst>
                              <p:cond delay="10000"/>
                            </p:stCondLst>
                            <p:childTnLst>
                              <p:par>
                                <p:cTn id="139" presetID="22" presetClass="entr" presetSubtype="4" fill="hold" nodeType="afterEffect">
                                  <p:stCondLst>
                                    <p:cond delay="0"/>
                                  </p:stCondLst>
                                  <p:childTnLst>
                                    <p:set>
                                      <p:cBhvr>
                                        <p:cTn id="140" dur="1" fill="hold">
                                          <p:stCondLst>
                                            <p:cond delay="0"/>
                                          </p:stCondLst>
                                        </p:cTn>
                                        <p:tgtEl>
                                          <p:spTgt spid="162"/>
                                        </p:tgtEl>
                                        <p:attrNameLst>
                                          <p:attrName>style.visibility</p:attrName>
                                        </p:attrNameLst>
                                      </p:cBhvr>
                                      <p:to>
                                        <p:strVal val="visible"/>
                                      </p:to>
                                    </p:set>
                                    <p:animEffect transition="in" filter="wipe(down)">
                                      <p:cBhvr>
                                        <p:cTn id="141" dur="500"/>
                                        <p:tgtEl>
                                          <p:spTgt spid="162"/>
                                        </p:tgtEl>
                                      </p:cBhvr>
                                    </p:animEffect>
                                  </p:childTnLst>
                                </p:cTn>
                              </p:par>
                            </p:childTnLst>
                          </p:cTn>
                        </p:par>
                        <p:par>
                          <p:cTn id="142" fill="hold">
                            <p:stCondLst>
                              <p:cond delay="10500"/>
                            </p:stCondLst>
                            <p:childTnLst>
                              <p:par>
                                <p:cTn id="143" presetID="10" presetClass="entr" presetSubtype="0" fill="hold" grpId="0" nodeType="afterEffect">
                                  <p:stCondLst>
                                    <p:cond delay="0"/>
                                  </p:stCondLst>
                                  <p:childTnLst>
                                    <p:set>
                                      <p:cBhvr>
                                        <p:cTn id="144" dur="1" fill="hold">
                                          <p:stCondLst>
                                            <p:cond delay="0"/>
                                          </p:stCondLst>
                                        </p:cTn>
                                        <p:tgtEl>
                                          <p:spTgt spid="73"/>
                                        </p:tgtEl>
                                        <p:attrNameLst>
                                          <p:attrName>style.visibility</p:attrName>
                                        </p:attrNameLst>
                                      </p:cBhvr>
                                      <p:to>
                                        <p:strVal val="visible"/>
                                      </p:to>
                                    </p:set>
                                    <p:animEffect transition="in" filter="fade">
                                      <p:cBhvr>
                                        <p:cTn id="145" dur="500"/>
                                        <p:tgtEl>
                                          <p:spTgt spid="73"/>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165"/>
                                        </p:tgtEl>
                                        <p:attrNameLst>
                                          <p:attrName>style.visibility</p:attrName>
                                        </p:attrNameLst>
                                      </p:cBhvr>
                                      <p:to>
                                        <p:strVal val="visible"/>
                                      </p:to>
                                    </p:set>
                                    <p:animEffect transition="in" filter="wipe(down)">
                                      <p:cBhvr>
                                        <p:cTn id="148" dur="500"/>
                                        <p:tgtEl>
                                          <p:spTgt spid="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animBg="1"/>
      <p:bldP spid="70" grpId="0" animBg="1"/>
      <p:bldP spid="71" grpId="0" animBg="1"/>
      <p:bldP spid="72" grpId="0" animBg="1"/>
      <p:bldP spid="73" grpId="0" animBg="1"/>
      <p:bldP spid="74" grpId="0"/>
      <p:bldP spid="75" grpId="0"/>
      <p:bldP spid="76" grpId="0"/>
      <p:bldP spid="77" grpId="0"/>
      <p:bldP spid="78" grpId="0"/>
      <p:bldP spid="79" grpId="0"/>
      <p:bldP spid="80" grpId="0"/>
      <p:bldP spid="81" grpId="0"/>
      <p:bldP spid="82" grpId="0"/>
      <p:bldP spid="83" grpId="0"/>
      <p:bldP spid="84" grpId="0"/>
      <p:bldP spid="85" grpId="0"/>
      <p:bldP spid="86" grpId="0"/>
      <p:bldP spid="87" grpId="0"/>
      <p:bldP spid="88" grpId="0"/>
      <p:bldP spid="89" grpId="0"/>
      <p:bldP spid="90" grpId="0"/>
      <p:bldP spid="94" grpId="0" animBg="1"/>
      <p:bldP spid="163" grpId="0"/>
      <p:bldP spid="164" grpId="0"/>
      <p:bldP spid="165" grpId="0"/>
      <p:bldP spid="17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3141232"/>
            <a:ext cx="12192000" cy="2456329"/>
          </a:xfrm>
          <a:prstGeom prst="rect">
            <a:avLst/>
          </a:pr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724809" y="433843"/>
            <a:ext cx="8315662" cy="4043094"/>
          </a:xfrm>
          <a:prstGeom prst="rect">
            <a:avLst/>
          </a:prstGeom>
        </p:spPr>
      </p:pic>
      <p:sp>
        <p:nvSpPr>
          <p:cNvPr id="11" name="文本框 10"/>
          <p:cNvSpPr txBox="1"/>
          <p:nvPr/>
        </p:nvSpPr>
        <p:spPr>
          <a:xfrm>
            <a:off x="3411521" y="3767173"/>
            <a:ext cx="5220406" cy="769441"/>
          </a:xfrm>
          <a:prstGeom prst="rect">
            <a:avLst/>
          </a:prstGeom>
          <a:noFill/>
        </p:spPr>
        <p:txBody>
          <a:bodyPr wrap="square" rtlCol="0">
            <a:spAutoFit/>
          </a:bodyPr>
          <a:lstStyle/>
          <a:p>
            <a:pPr algn="ctr"/>
            <a:r>
              <a:rPr lang="zh-CN" altLang="en-US" sz="4400" b="1" dirty="0">
                <a:solidFill>
                  <a:schemeClr val="bg1"/>
                </a:solidFill>
                <a:latin typeface="+mj-ea"/>
                <a:ea typeface="+mj-ea"/>
              </a:rPr>
              <a:t>感谢您的观看</a:t>
            </a:r>
          </a:p>
        </p:txBody>
      </p:sp>
      <p:sp>
        <p:nvSpPr>
          <p:cNvPr id="13" name="矩形 12"/>
          <p:cNvSpPr/>
          <p:nvPr/>
        </p:nvSpPr>
        <p:spPr>
          <a:xfrm>
            <a:off x="3958967" y="4525561"/>
            <a:ext cx="4125515" cy="461665"/>
          </a:xfrm>
          <a:prstGeom prst="rect">
            <a:avLst/>
          </a:prstGeom>
        </p:spPr>
        <p:txBody>
          <a:bodyPr wrap="square">
            <a:spAutoFit/>
          </a:bodyPr>
          <a:lstStyle/>
          <a:p>
            <a:pPr algn="ctr"/>
            <a:r>
              <a:rPr lang="zh-CN" altLang="en-US" sz="1200" dirty="0">
                <a:solidFill>
                  <a:schemeClr val="bg1"/>
                </a:solidFill>
                <a:latin typeface="+mj-ea"/>
                <a:ea typeface="+mj-ea"/>
              </a:rPr>
              <a:t>Warmly celebrate the founding of the Communist Party of China 96th anniversary</a:t>
            </a:r>
          </a:p>
        </p:txBody>
      </p:sp>
      <p:sp>
        <p:nvSpPr>
          <p:cNvPr id="6" name="矩形 5"/>
          <p:cNvSpPr/>
          <p:nvPr/>
        </p:nvSpPr>
        <p:spPr>
          <a:xfrm>
            <a:off x="5819887" y="4991549"/>
            <a:ext cx="677731" cy="806823"/>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5315713"/>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600" fill="hold"/>
                                        <p:tgtEl>
                                          <p:spTgt spid="9"/>
                                        </p:tgtEl>
                                        <p:attrNameLst>
                                          <p:attrName>ppt_w</p:attrName>
                                        </p:attrNameLst>
                                      </p:cBhvr>
                                      <p:tavLst>
                                        <p:tav tm="0">
                                          <p:val>
                                            <p:fltVal val="0"/>
                                          </p:val>
                                        </p:tav>
                                        <p:tav tm="100000">
                                          <p:val>
                                            <p:strVal val="#ppt_w"/>
                                          </p:val>
                                        </p:tav>
                                      </p:tavLst>
                                    </p:anim>
                                    <p:anim calcmode="lin" valueType="num">
                                      <p:cBhvr>
                                        <p:cTn id="8" dur="1600" fill="hold"/>
                                        <p:tgtEl>
                                          <p:spTgt spid="9"/>
                                        </p:tgtEl>
                                        <p:attrNameLst>
                                          <p:attrName>ppt_h</p:attrName>
                                        </p:attrNameLst>
                                      </p:cBhvr>
                                      <p:tavLst>
                                        <p:tav tm="0">
                                          <p:val>
                                            <p:fltVal val="0"/>
                                          </p:val>
                                        </p:tav>
                                        <p:tav tm="100000">
                                          <p:val>
                                            <p:strVal val="#ppt_h"/>
                                          </p:val>
                                        </p:tav>
                                      </p:tavLst>
                                    </p:anim>
                                    <p:animEffect transition="in" filter="fade">
                                      <p:cBhvr>
                                        <p:cTn id="9" dur="16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528" fill="hold" grpId="0" nodeType="click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ppt_w</p:attrName>
                                        </p:attrNameLst>
                                      </p:cBhvr>
                                      <p:tavLst>
                                        <p:tav tm="0">
                                          <p:val>
                                            <p:fltVal val="0"/>
                                          </p:val>
                                        </p:tav>
                                        <p:tav tm="100000">
                                          <p:val>
                                            <p:strVal val="#ppt_w"/>
                                          </p:val>
                                        </p:tav>
                                      </p:tavLst>
                                    </p:anim>
                                    <p:anim calcmode="lin" valueType="num">
                                      <p:cBhvr>
                                        <p:cTn id="15" dur="1000" fill="hold"/>
                                        <p:tgtEl>
                                          <p:spTgt spid="11"/>
                                        </p:tgtEl>
                                        <p:attrNameLst>
                                          <p:attrName>ppt_h</p:attrName>
                                        </p:attrNameLst>
                                      </p:cBhvr>
                                      <p:tavLst>
                                        <p:tav tm="0">
                                          <p:val>
                                            <p:fltVal val="0"/>
                                          </p:val>
                                        </p:tav>
                                        <p:tav tm="100000">
                                          <p:val>
                                            <p:strVal val="#ppt_h"/>
                                          </p:val>
                                        </p:tav>
                                      </p:tavLst>
                                    </p:anim>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fltVal val="0.5"/>
                                          </p:val>
                                        </p:tav>
                                        <p:tav tm="100000">
                                          <p:val>
                                            <p:strVal val="#ppt_x"/>
                                          </p:val>
                                        </p:tav>
                                      </p:tavLst>
                                    </p:anim>
                                    <p:anim calcmode="lin" valueType="num">
                                      <p:cBhvr>
                                        <p:cTn id="18" dur="1000" fill="hold"/>
                                        <p:tgtEl>
                                          <p:spTgt spid="11"/>
                                        </p:tgtEl>
                                        <p:attrNameLst>
                                          <p:attrName>ppt_y</p:attrName>
                                        </p:attrNameLst>
                                      </p:cBhvr>
                                      <p:tavLst>
                                        <p:tav tm="0">
                                          <p:val>
                                            <p:fltVal val="0.5"/>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37"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outVertical)">
                                      <p:cBhvr>
                                        <p:cTn id="23" dur="11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3711768" y="993303"/>
            <a:ext cx="4921183" cy="492296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100"/>
          </a:p>
        </p:txBody>
      </p:sp>
      <p:sp>
        <p:nvSpPr>
          <p:cNvPr id="6" name="矩形 5"/>
          <p:cNvSpPr/>
          <p:nvPr/>
        </p:nvSpPr>
        <p:spPr>
          <a:xfrm>
            <a:off x="5071704" y="3351420"/>
            <a:ext cx="2104416" cy="455505"/>
          </a:xfrm>
          <a:prstGeom prst="rect">
            <a:avLst/>
          </a:prstGeom>
        </p:spPr>
        <p:txBody>
          <a:bodyPr wrap="none" lIns="121917" tIns="60958" rIns="121917" bIns="60958" anchor="ctr">
            <a:spAutoFit/>
          </a:bodyPr>
          <a:lstStyle/>
          <a:p>
            <a:pPr indent="-239994" algn="ctr">
              <a:lnSpc>
                <a:spcPct val="120000"/>
              </a:lnSpc>
              <a:buFont typeface="Arial" pitchFamily="34" charset="0"/>
              <a:buChar char="•"/>
            </a:pPr>
            <a:r>
              <a:rPr lang="zh-CN" altLang="en-US" dirty="0">
                <a:solidFill>
                  <a:schemeClr val="tx1">
                    <a:lumMod val="85000"/>
                    <a:lumOff val="15000"/>
                  </a:schemeClr>
                </a:solidFill>
                <a:latin typeface="微软雅黑" pitchFamily="34" charset="-122"/>
                <a:ea typeface="微软雅黑" pitchFamily="34" charset="-122"/>
              </a:rPr>
              <a:t>此处填写副标题</a:t>
            </a:r>
          </a:p>
        </p:txBody>
      </p:sp>
      <p:sp>
        <p:nvSpPr>
          <p:cNvPr id="7" name="矩形 6"/>
          <p:cNvSpPr/>
          <p:nvPr/>
        </p:nvSpPr>
        <p:spPr>
          <a:xfrm>
            <a:off x="4151784" y="2376561"/>
            <a:ext cx="3939534" cy="1009503"/>
          </a:xfrm>
          <a:prstGeom prst="rect">
            <a:avLst/>
          </a:prstGeom>
        </p:spPr>
        <p:txBody>
          <a:bodyPr wrap="none" lIns="121917" tIns="60958" rIns="121917" bIns="60958" anchor="ctr">
            <a:spAutoFit/>
          </a:bodyPr>
          <a:lstStyle/>
          <a:p>
            <a:pPr algn="ctr">
              <a:lnSpc>
                <a:spcPct val="120000"/>
              </a:lnSpc>
            </a:pPr>
            <a:r>
              <a:rPr lang="zh-CN" altLang="en-US" sz="4800" b="1" dirty="0">
                <a:solidFill>
                  <a:schemeClr val="bg2"/>
                </a:solidFill>
                <a:latin typeface="微软雅黑" pitchFamily="34" charset="-122"/>
                <a:ea typeface="微软雅黑" pitchFamily="34" charset="-122"/>
              </a:rPr>
              <a:t>点击添加标题</a:t>
            </a:r>
          </a:p>
        </p:txBody>
      </p:sp>
      <p:grpSp>
        <p:nvGrpSpPr>
          <p:cNvPr id="8" name="组合 7"/>
          <p:cNvGrpSpPr/>
          <p:nvPr/>
        </p:nvGrpSpPr>
        <p:grpSpPr>
          <a:xfrm>
            <a:off x="7486366" y="1040067"/>
            <a:ext cx="1146584" cy="1324924"/>
            <a:chOff x="5614910" y="779869"/>
            <a:chExt cx="860050" cy="993463"/>
          </a:xfrm>
        </p:grpSpPr>
        <p:sp>
          <p:nvSpPr>
            <p:cNvPr id="9" name="椭圆 8"/>
            <p:cNvSpPr/>
            <p:nvPr/>
          </p:nvSpPr>
          <p:spPr>
            <a:xfrm>
              <a:off x="5614910" y="779869"/>
              <a:ext cx="860050" cy="8600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nvGrpSpPr>
            <p:cNvPr id="10" name="组合 9"/>
            <p:cNvGrpSpPr/>
            <p:nvPr/>
          </p:nvGrpSpPr>
          <p:grpSpPr>
            <a:xfrm>
              <a:off x="5681087" y="780982"/>
              <a:ext cx="746745" cy="992350"/>
              <a:chOff x="5583078" y="750954"/>
              <a:chExt cx="746745" cy="992350"/>
            </a:xfrm>
          </p:grpSpPr>
          <p:sp>
            <p:nvSpPr>
              <p:cNvPr id="11" name="椭圆 10"/>
              <p:cNvSpPr/>
              <p:nvPr/>
            </p:nvSpPr>
            <p:spPr>
              <a:xfrm flipV="1">
                <a:off x="5583078" y="816717"/>
                <a:ext cx="746745" cy="74674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629401" y="750954"/>
                <a:ext cx="609862" cy="992350"/>
              </a:xfrm>
              <a:prstGeom prst="rect">
                <a:avLst/>
              </a:prstGeom>
            </p:spPr>
            <p:txBody>
              <a:bodyPr wrap="none" anchor="ctr">
                <a:spAutoFit/>
              </a:bodyPr>
              <a:lstStyle/>
              <a:p>
                <a:pPr algn="ctr">
                  <a:lnSpc>
                    <a:spcPct val="150000"/>
                  </a:lnSpc>
                </a:pPr>
                <a:r>
                  <a:rPr lang="en-US" altLang="zh-CN" sz="8000"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rPr>
                  <a:t>01</a:t>
                </a:r>
                <a:endParaRPr lang="zh-CN" altLang="en-US" sz="8000"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endParaRPr>
              </a:p>
            </p:txBody>
          </p:sp>
        </p:grpSp>
      </p:grpSp>
      <p:sp>
        <p:nvSpPr>
          <p:cNvPr id="13" name="矩形 12"/>
          <p:cNvSpPr/>
          <p:nvPr/>
        </p:nvSpPr>
        <p:spPr>
          <a:xfrm>
            <a:off x="5071704" y="3815877"/>
            <a:ext cx="2104416" cy="455505"/>
          </a:xfrm>
          <a:prstGeom prst="rect">
            <a:avLst/>
          </a:prstGeom>
        </p:spPr>
        <p:txBody>
          <a:bodyPr wrap="none" lIns="121917" tIns="60958" rIns="121917" bIns="60958" anchor="ctr">
            <a:spAutoFit/>
          </a:bodyPr>
          <a:lstStyle/>
          <a:p>
            <a:pPr indent="-239994" algn="ctr">
              <a:lnSpc>
                <a:spcPct val="120000"/>
              </a:lnSpc>
              <a:buFont typeface="Arial" pitchFamily="34" charset="0"/>
              <a:buChar char="•"/>
            </a:pPr>
            <a:r>
              <a:rPr lang="zh-CN" altLang="en-US" dirty="0">
                <a:solidFill>
                  <a:schemeClr val="tx1">
                    <a:lumMod val="85000"/>
                    <a:lumOff val="15000"/>
                  </a:schemeClr>
                </a:solidFill>
                <a:latin typeface="微软雅黑" pitchFamily="34" charset="-122"/>
                <a:ea typeface="微软雅黑" pitchFamily="34" charset="-122"/>
              </a:rPr>
              <a:t>此处填写副标题</a:t>
            </a:r>
          </a:p>
        </p:txBody>
      </p:sp>
      <p:sp>
        <p:nvSpPr>
          <p:cNvPr id="14" name="矩形 13"/>
          <p:cNvSpPr/>
          <p:nvPr/>
        </p:nvSpPr>
        <p:spPr>
          <a:xfrm>
            <a:off x="5071704" y="4251305"/>
            <a:ext cx="2104416" cy="455505"/>
          </a:xfrm>
          <a:prstGeom prst="rect">
            <a:avLst/>
          </a:prstGeom>
        </p:spPr>
        <p:txBody>
          <a:bodyPr wrap="none" lIns="121917" tIns="60958" rIns="121917" bIns="60958" anchor="ctr">
            <a:spAutoFit/>
          </a:bodyPr>
          <a:lstStyle/>
          <a:p>
            <a:pPr indent="-239994" algn="ctr">
              <a:lnSpc>
                <a:spcPct val="120000"/>
              </a:lnSpc>
              <a:buFont typeface="Arial" pitchFamily="34" charset="0"/>
              <a:buChar char="•"/>
            </a:pPr>
            <a:r>
              <a:rPr lang="zh-CN" altLang="en-US" dirty="0">
                <a:solidFill>
                  <a:schemeClr val="tx1">
                    <a:lumMod val="85000"/>
                    <a:lumOff val="15000"/>
                  </a:schemeClr>
                </a:solidFill>
                <a:latin typeface="微软雅黑" pitchFamily="34" charset="-122"/>
                <a:ea typeface="微软雅黑" pitchFamily="34" charset="-122"/>
              </a:rPr>
              <a:t>此处填写副标题</a:t>
            </a:r>
          </a:p>
        </p:txBody>
      </p:sp>
      <p:sp>
        <p:nvSpPr>
          <p:cNvPr id="15" name="矩形 14"/>
          <p:cNvSpPr/>
          <p:nvPr/>
        </p:nvSpPr>
        <p:spPr>
          <a:xfrm>
            <a:off x="5071704" y="4715762"/>
            <a:ext cx="2104416" cy="455505"/>
          </a:xfrm>
          <a:prstGeom prst="rect">
            <a:avLst/>
          </a:prstGeom>
        </p:spPr>
        <p:txBody>
          <a:bodyPr wrap="none" lIns="121917" tIns="60958" rIns="121917" bIns="60958" anchor="ctr">
            <a:spAutoFit/>
          </a:bodyPr>
          <a:lstStyle/>
          <a:p>
            <a:pPr indent="-239994" algn="ctr">
              <a:lnSpc>
                <a:spcPct val="120000"/>
              </a:lnSpc>
              <a:buFont typeface="Arial" pitchFamily="34" charset="0"/>
              <a:buChar char="•"/>
            </a:pPr>
            <a:r>
              <a:rPr lang="zh-CN" altLang="en-US" dirty="0">
                <a:solidFill>
                  <a:schemeClr val="tx1">
                    <a:lumMod val="85000"/>
                    <a:lumOff val="15000"/>
                  </a:schemeClr>
                </a:solidFill>
                <a:latin typeface="微软雅黑" pitchFamily="34" charset="-122"/>
                <a:ea typeface="微软雅黑" pitchFamily="34" charset="-122"/>
              </a:rPr>
              <a:t>此处填写副标题</a:t>
            </a:r>
          </a:p>
        </p:txBody>
      </p:sp>
    </p:spTree>
    <p:extLst>
      <p:ext uri="{BB962C8B-B14F-4D97-AF65-F5344CB8AC3E}">
        <p14:creationId xmlns:p14="http://schemas.microsoft.com/office/powerpoint/2010/main" xmlns="" val="3857370554"/>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000"/>
                                        <p:tgtEl>
                                          <p:spTgt spid="8"/>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600000">
            <a:off x="8139140" y="1343786"/>
            <a:ext cx="2420139" cy="1631756"/>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w="381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4" name="矩形 3"/>
          <p:cNvSpPr/>
          <p:nvPr/>
        </p:nvSpPr>
        <p:spPr>
          <a:xfrm rot="600000">
            <a:off x="8041433" y="4595776"/>
            <a:ext cx="2420139" cy="1631756"/>
          </a:xfrm>
          <a:prstGeom prst="rect">
            <a:avLst/>
          </a:prstGeom>
          <a:blipFill dpi="0" rotWithShape="1">
            <a:blip r:embed="rId4" cstate="print">
              <a:extLst>
                <a:ext uri="{28A0092B-C50C-407E-A947-70E740481C1C}">
                  <a14:useLocalDpi xmlns:a14="http://schemas.microsoft.com/office/drawing/2010/main" xmlns="" val="0"/>
                </a:ext>
              </a:extLst>
            </a:blip>
            <a:srcRect/>
            <a:stretch>
              <a:fillRect/>
            </a:stretch>
          </a:blipFill>
          <a:ln w="381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7" name="TextBox 13"/>
          <p:cNvSpPr txBox="1"/>
          <p:nvPr/>
        </p:nvSpPr>
        <p:spPr>
          <a:xfrm>
            <a:off x="1383231" y="1908055"/>
            <a:ext cx="6475754" cy="838819"/>
          </a:xfrm>
          <a:prstGeom prst="rect">
            <a:avLst/>
          </a:prstGeom>
          <a:noFill/>
        </p:spPr>
        <p:txBody>
          <a:bodyPr wrap="square" rtlCol="0">
            <a:spAutoFit/>
          </a:bodyPr>
          <a:lstStyle/>
          <a:p>
            <a:pPr>
              <a:lnSpc>
                <a:spcPct val="130000"/>
              </a:lnSpc>
            </a:pPr>
            <a:r>
              <a:rPr lang="zh-CN" altLang="en-US" sz="1866" dirty="0">
                <a:solidFill>
                  <a:schemeClr val="tx1">
                    <a:lumMod val="75000"/>
                    <a:lumOff val="25000"/>
                  </a:schemeClr>
                </a:solidFill>
                <a:latin typeface="微软雅黑" pitchFamily="34" charset="-122"/>
                <a:ea typeface="微软雅黑" pitchFamily="34" charset="-122"/>
              </a:rPr>
              <a:t>单击添加文字单击添加文字单击添加文字单击添加文字</a:t>
            </a:r>
          </a:p>
          <a:p>
            <a:pPr>
              <a:lnSpc>
                <a:spcPct val="130000"/>
              </a:lnSpc>
            </a:pPr>
            <a:r>
              <a:rPr lang="zh-CN" altLang="en-US" sz="1866" dirty="0">
                <a:solidFill>
                  <a:schemeClr val="tx1">
                    <a:lumMod val="75000"/>
                    <a:lumOff val="25000"/>
                  </a:schemeClr>
                </a:solidFill>
                <a:latin typeface="微软雅黑" pitchFamily="34" charset="-122"/>
                <a:ea typeface="微软雅黑" pitchFamily="34" charset="-122"/>
              </a:rPr>
              <a:t>单击添加文字单击添加文字单击添加文字</a:t>
            </a:r>
          </a:p>
        </p:txBody>
      </p:sp>
      <p:sp>
        <p:nvSpPr>
          <p:cNvPr id="8" name="TextBox 14"/>
          <p:cNvSpPr txBox="1"/>
          <p:nvPr/>
        </p:nvSpPr>
        <p:spPr>
          <a:xfrm>
            <a:off x="1383231" y="3539876"/>
            <a:ext cx="6475754" cy="838819"/>
          </a:xfrm>
          <a:prstGeom prst="rect">
            <a:avLst/>
          </a:prstGeom>
          <a:noFill/>
        </p:spPr>
        <p:txBody>
          <a:bodyPr wrap="square" rtlCol="0">
            <a:spAutoFit/>
          </a:bodyPr>
          <a:lstStyle/>
          <a:p>
            <a:pPr>
              <a:lnSpc>
                <a:spcPct val="130000"/>
              </a:lnSpc>
            </a:pPr>
            <a:r>
              <a:rPr lang="zh-CN" altLang="en-US" sz="1866" dirty="0">
                <a:solidFill>
                  <a:schemeClr val="tx1">
                    <a:lumMod val="75000"/>
                    <a:lumOff val="25000"/>
                  </a:schemeClr>
                </a:solidFill>
                <a:latin typeface="微软雅黑" pitchFamily="34" charset="-122"/>
                <a:ea typeface="微软雅黑" pitchFamily="34" charset="-122"/>
              </a:rPr>
              <a:t>单击添加文字单击添加文字单击添加文字单击添加文字</a:t>
            </a:r>
          </a:p>
          <a:p>
            <a:pPr>
              <a:lnSpc>
                <a:spcPct val="130000"/>
              </a:lnSpc>
            </a:pPr>
            <a:r>
              <a:rPr lang="zh-CN" altLang="en-US" sz="1866" dirty="0">
                <a:solidFill>
                  <a:schemeClr val="tx1">
                    <a:lumMod val="75000"/>
                    <a:lumOff val="25000"/>
                  </a:schemeClr>
                </a:solidFill>
                <a:latin typeface="微软雅黑" pitchFamily="34" charset="-122"/>
                <a:ea typeface="微软雅黑" pitchFamily="34" charset="-122"/>
              </a:rPr>
              <a:t>单击添加文字单击添加文字</a:t>
            </a:r>
          </a:p>
        </p:txBody>
      </p:sp>
      <p:sp>
        <p:nvSpPr>
          <p:cNvPr id="11" name="矩形 10"/>
          <p:cNvSpPr/>
          <p:nvPr/>
        </p:nvSpPr>
        <p:spPr>
          <a:xfrm>
            <a:off x="8457140" y="2910535"/>
            <a:ext cx="2420139" cy="1631756"/>
          </a:xfrm>
          <a:prstGeom prst="rect">
            <a:avLst/>
          </a:prstGeom>
          <a:blipFill dpi="0" rotWithShape="1">
            <a:blip r:embed="rId5" cstate="print">
              <a:extLst>
                <a:ext uri="{28A0092B-C50C-407E-A947-70E740481C1C}">
                  <a14:useLocalDpi xmlns:a14="http://schemas.microsoft.com/office/drawing/2010/main" xmlns="" val="0"/>
                </a:ext>
              </a:extLst>
            </a:blip>
            <a:srcRect/>
            <a:stretch>
              <a:fillRect/>
            </a:stretch>
          </a:blipFill>
          <a:ln w="381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12" name="TextBox 17"/>
          <p:cNvSpPr txBox="1"/>
          <p:nvPr/>
        </p:nvSpPr>
        <p:spPr>
          <a:xfrm>
            <a:off x="1383231" y="5146920"/>
            <a:ext cx="6475754" cy="838819"/>
          </a:xfrm>
          <a:prstGeom prst="rect">
            <a:avLst/>
          </a:prstGeom>
          <a:noFill/>
        </p:spPr>
        <p:txBody>
          <a:bodyPr wrap="square" rtlCol="0">
            <a:spAutoFit/>
          </a:bodyPr>
          <a:lstStyle/>
          <a:p>
            <a:pPr>
              <a:lnSpc>
                <a:spcPct val="130000"/>
              </a:lnSpc>
            </a:pPr>
            <a:r>
              <a:rPr lang="zh-CN" altLang="en-US" sz="1866" dirty="0">
                <a:solidFill>
                  <a:schemeClr val="tx1">
                    <a:lumMod val="75000"/>
                    <a:lumOff val="25000"/>
                  </a:schemeClr>
                </a:solidFill>
                <a:latin typeface="微软雅黑" pitchFamily="34" charset="-122"/>
                <a:ea typeface="微软雅黑" pitchFamily="34" charset="-122"/>
              </a:rPr>
              <a:t>单击添加文字单击添加文字单击添加文字单击添加文字</a:t>
            </a:r>
          </a:p>
          <a:p>
            <a:pPr>
              <a:lnSpc>
                <a:spcPct val="130000"/>
              </a:lnSpc>
            </a:pPr>
            <a:r>
              <a:rPr lang="zh-CN" altLang="en-US" sz="1866" dirty="0">
                <a:solidFill>
                  <a:schemeClr val="tx1">
                    <a:lumMod val="75000"/>
                    <a:lumOff val="25000"/>
                  </a:schemeClr>
                </a:solidFill>
                <a:latin typeface="微软雅黑" pitchFamily="34" charset="-122"/>
                <a:ea typeface="微软雅黑" pitchFamily="34" charset="-122"/>
              </a:rPr>
              <a:t>单击添加文字单击添加文字</a:t>
            </a:r>
          </a:p>
        </p:txBody>
      </p:sp>
      <p:sp>
        <p:nvSpPr>
          <p:cNvPr id="13" name="圆角矩形 12"/>
          <p:cNvSpPr/>
          <p:nvPr/>
        </p:nvSpPr>
        <p:spPr>
          <a:xfrm>
            <a:off x="1427945" y="1330508"/>
            <a:ext cx="3074488" cy="476127"/>
          </a:xfrm>
          <a:prstGeom prst="roundRect">
            <a:avLst>
              <a:gd name="adj" fmla="val 20450"/>
            </a:avLst>
          </a:prstGeom>
          <a:solidFill>
            <a:schemeClr val="accent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r>
              <a:rPr lang="zh-CN" altLang="en-US" sz="1866" b="1" dirty="0">
                <a:solidFill>
                  <a:schemeClr val="bg1"/>
                </a:solidFill>
                <a:latin typeface="微软雅黑" panose="020B0503020204020204" pitchFamily="34" charset="-122"/>
                <a:ea typeface="微软雅黑" panose="020B0503020204020204" pitchFamily="34" charset="-122"/>
                <a:cs typeface="+mn-ea"/>
                <a:sym typeface="+mn-lt"/>
              </a:rPr>
              <a:t>  单击此处添加标题一</a:t>
            </a:r>
          </a:p>
        </p:txBody>
      </p:sp>
      <p:pic>
        <p:nvPicPr>
          <p:cNvPr id="14" name="图片 13"/>
          <p:cNvPicPr>
            <a:picLocks noChangeAspect="1"/>
          </p:cNvPicPr>
          <p:nvPr/>
        </p:nvPicPr>
        <p:blipFill rotWithShape="1">
          <a:blip r:embed="rId6" cstate="screen">
            <a:extLst>
              <a:ext uri="{28A0092B-C50C-407E-A947-70E740481C1C}">
                <a14:useLocalDpi xmlns:a14="http://schemas.microsoft.com/office/drawing/2010/main" xmlns=""/>
              </a:ext>
            </a:extLst>
          </a:blip>
          <a:srcRect/>
          <a:stretch/>
        </p:blipFill>
        <p:spPr>
          <a:xfrm>
            <a:off x="1028224" y="1111483"/>
            <a:ext cx="870107" cy="914162"/>
          </a:xfrm>
          <a:prstGeom prst="rect">
            <a:avLst/>
          </a:prstGeom>
        </p:spPr>
      </p:pic>
      <p:sp>
        <p:nvSpPr>
          <p:cNvPr id="17" name="圆角矩形 16"/>
          <p:cNvSpPr/>
          <p:nvPr/>
        </p:nvSpPr>
        <p:spPr>
          <a:xfrm>
            <a:off x="1427945" y="2962329"/>
            <a:ext cx="3074488" cy="476127"/>
          </a:xfrm>
          <a:prstGeom prst="roundRect">
            <a:avLst>
              <a:gd name="adj" fmla="val 20450"/>
            </a:avLst>
          </a:prstGeom>
          <a:solidFill>
            <a:schemeClr val="accent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r>
              <a:rPr lang="zh-CN" altLang="en-US" sz="1866" b="1" dirty="0">
                <a:solidFill>
                  <a:schemeClr val="bg1"/>
                </a:solidFill>
                <a:latin typeface="微软雅黑" panose="020B0503020204020204" pitchFamily="34" charset="-122"/>
                <a:ea typeface="微软雅黑" panose="020B0503020204020204" pitchFamily="34" charset="-122"/>
                <a:cs typeface="+mn-ea"/>
                <a:sym typeface="+mn-lt"/>
              </a:rPr>
              <a:t>  单击此处添加标题二</a:t>
            </a:r>
          </a:p>
        </p:txBody>
      </p:sp>
      <p:pic>
        <p:nvPicPr>
          <p:cNvPr id="18" name="图片 17"/>
          <p:cNvPicPr>
            <a:picLocks noChangeAspect="1"/>
          </p:cNvPicPr>
          <p:nvPr/>
        </p:nvPicPr>
        <p:blipFill rotWithShape="1">
          <a:blip r:embed="rId6" cstate="screen">
            <a:extLst>
              <a:ext uri="{28A0092B-C50C-407E-A947-70E740481C1C}">
                <a14:useLocalDpi xmlns:a14="http://schemas.microsoft.com/office/drawing/2010/main" xmlns=""/>
              </a:ext>
            </a:extLst>
          </a:blip>
          <a:srcRect/>
          <a:stretch/>
        </p:blipFill>
        <p:spPr>
          <a:xfrm>
            <a:off x="1028224" y="2743304"/>
            <a:ext cx="870107" cy="914162"/>
          </a:xfrm>
          <a:prstGeom prst="rect">
            <a:avLst/>
          </a:prstGeom>
        </p:spPr>
      </p:pic>
      <p:sp>
        <p:nvSpPr>
          <p:cNvPr id="19" name="圆角矩形 18"/>
          <p:cNvSpPr/>
          <p:nvPr/>
        </p:nvSpPr>
        <p:spPr>
          <a:xfrm>
            <a:off x="1427945" y="4542291"/>
            <a:ext cx="3074488" cy="476127"/>
          </a:xfrm>
          <a:prstGeom prst="roundRect">
            <a:avLst>
              <a:gd name="adj" fmla="val 20450"/>
            </a:avLst>
          </a:prstGeom>
          <a:solidFill>
            <a:schemeClr val="accent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r>
              <a:rPr lang="zh-CN" altLang="en-US" sz="1866" b="1" dirty="0">
                <a:solidFill>
                  <a:schemeClr val="bg1"/>
                </a:solidFill>
                <a:latin typeface="微软雅黑" panose="020B0503020204020204" pitchFamily="34" charset="-122"/>
                <a:ea typeface="微软雅黑" panose="020B0503020204020204" pitchFamily="34" charset="-122"/>
                <a:cs typeface="+mn-ea"/>
                <a:sym typeface="+mn-lt"/>
              </a:rPr>
              <a:t>  单击此处添加标题三</a:t>
            </a:r>
          </a:p>
        </p:txBody>
      </p:sp>
      <p:pic>
        <p:nvPicPr>
          <p:cNvPr id="20" name="图片 19"/>
          <p:cNvPicPr>
            <a:picLocks noChangeAspect="1"/>
          </p:cNvPicPr>
          <p:nvPr/>
        </p:nvPicPr>
        <p:blipFill rotWithShape="1">
          <a:blip r:embed="rId6" cstate="screen">
            <a:extLst>
              <a:ext uri="{28A0092B-C50C-407E-A947-70E740481C1C}">
                <a14:useLocalDpi xmlns:a14="http://schemas.microsoft.com/office/drawing/2010/main" xmlns=""/>
              </a:ext>
            </a:extLst>
          </a:blip>
          <a:srcRect/>
          <a:stretch/>
        </p:blipFill>
        <p:spPr>
          <a:xfrm>
            <a:off x="1028224" y="4323266"/>
            <a:ext cx="870107" cy="914162"/>
          </a:xfrm>
          <a:prstGeom prst="rect">
            <a:avLst/>
          </a:prstGeom>
        </p:spPr>
      </p:pic>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3380903519"/>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22" presetClass="entr" presetSubtype="8" fill="hold" grpId="0" nodeType="withEffect">
                                  <p:stCondLst>
                                    <p:cond delay="25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par>
                          <p:cTn id="13" fill="hold">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49" presetClass="entr" presetSubtype="0" decel="10000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 calcmode="lin" valueType="num">
                                      <p:cBhvr>
                                        <p:cTn id="22" dur="500" fill="hold"/>
                                        <p:tgtEl>
                                          <p:spTgt spid="3"/>
                                        </p:tgtEl>
                                        <p:attrNameLst>
                                          <p:attrName>style.rotation</p:attrName>
                                        </p:attrNameLst>
                                      </p:cBhvr>
                                      <p:tavLst>
                                        <p:tav tm="0">
                                          <p:val>
                                            <p:fltVal val="360"/>
                                          </p:val>
                                        </p:tav>
                                        <p:tav tm="100000">
                                          <p:val>
                                            <p:fltVal val="0"/>
                                          </p:val>
                                        </p:tav>
                                      </p:tavLst>
                                    </p:anim>
                                    <p:animEffect transition="in" filter="fade">
                                      <p:cBhvr>
                                        <p:cTn id="23" dur="500"/>
                                        <p:tgtEl>
                                          <p:spTgt spid="3"/>
                                        </p:tgtEl>
                                      </p:cBhvr>
                                    </p:animEffect>
                                  </p:childTnLst>
                                </p:cTn>
                              </p:par>
                            </p:childTnLst>
                          </p:cTn>
                        </p:par>
                        <p:par>
                          <p:cTn id="24" fill="hold">
                            <p:stCondLst>
                              <p:cond delay="1750"/>
                            </p:stCondLst>
                            <p:childTnLst>
                              <p:par>
                                <p:cTn id="25" presetID="53" presetClass="entr" presetSubtype="16"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22" presetClass="entr" presetSubtype="8" fill="hold" grpId="0" nodeType="withEffect">
                                  <p:stCondLst>
                                    <p:cond delay="25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par>
                          <p:cTn id="37" fill="hold">
                            <p:stCondLst>
                              <p:cond delay="3000"/>
                            </p:stCondLst>
                            <p:childTnLst>
                              <p:par>
                                <p:cTn id="38" presetID="49" presetClass="entr" presetSubtype="0" decel="10000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 calcmode="lin" valueType="num">
                                      <p:cBhvr>
                                        <p:cTn id="42" dur="500" fill="hold"/>
                                        <p:tgtEl>
                                          <p:spTgt spid="11"/>
                                        </p:tgtEl>
                                        <p:attrNameLst>
                                          <p:attrName>style.rotation</p:attrName>
                                        </p:attrNameLst>
                                      </p:cBhvr>
                                      <p:tavLst>
                                        <p:tav tm="0">
                                          <p:val>
                                            <p:fltVal val="360"/>
                                          </p:val>
                                        </p:tav>
                                        <p:tav tm="100000">
                                          <p:val>
                                            <p:fltVal val="0"/>
                                          </p:val>
                                        </p:tav>
                                      </p:tavLst>
                                    </p:anim>
                                    <p:animEffect transition="in" filter="fade">
                                      <p:cBhvr>
                                        <p:cTn id="43" dur="500"/>
                                        <p:tgtEl>
                                          <p:spTgt spid="11"/>
                                        </p:tgtEl>
                                      </p:cBhvr>
                                    </p:animEffect>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22" presetClass="entr" presetSubtype="8" fill="hold" grpId="0" nodeType="withEffect">
                                  <p:stCondLst>
                                    <p:cond delay="25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childTnLst>
                          </p:cTn>
                        </p:par>
                        <p:par>
                          <p:cTn id="53" fill="hold">
                            <p:stCondLst>
                              <p:cond delay="4250"/>
                            </p:stCondLst>
                            <p:childTnLst>
                              <p:par>
                                <p:cTn id="54" presetID="22" presetClass="entr" presetSubtype="8"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500"/>
                                        <p:tgtEl>
                                          <p:spTgt spid="12"/>
                                        </p:tgtEl>
                                      </p:cBhvr>
                                    </p:animEffect>
                                  </p:childTnLst>
                                </p:cTn>
                              </p:par>
                            </p:childTnLst>
                          </p:cTn>
                        </p:par>
                        <p:par>
                          <p:cTn id="57" fill="hold">
                            <p:stCondLst>
                              <p:cond delay="4750"/>
                            </p:stCondLst>
                            <p:childTnLst>
                              <p:par>
                                <p:cTn id="58" presetID="49" presetClass="entr" presetSubtype="0" decel="100000" fill="hold" grpId="0" nodeType="afterEffect">
                                  <p:stCondLst>
                                    <p:cond delay="0"/>
                                  </p:stCondLst>
                                  <p:childTnLst>
                                    <p:set>
                                      <p:cBhvr>
                                        <p:cTn id="59" dur="1" fill="hold">
                                          <p:stCondLst>
                                            <p:cond delay="0"/>
                                          </p:stCondLst>
                                        </p:cTn>
                                        <p:tgtEl>
                                          <p:spTgt spid="4"/>
                                        </p:tgtEl>
                                        <p:attrNameLst>
                                          <p:attrName>style.visibility</p:attrName>
                                        </p:attrNameLst>
                                      </p:cBhvr>
                                      <p:to>
                                        <p:strVal val="visible"/>
                                      </p:to>
                                    </p:set>
                                    <p:anim calcmode="lin" valueType="num">
                                      <p:cBhvr>
                                        <p:cTn id="60" dur="500" fill="hold"/>
                                        <p:tgtEl>
                                          <p:spTgt spid="4"/>
                                        </p:tgtEl>
                                        <p:attrNameLst>
                                          <p:attrName>ppt_w</p:attrName>
                                        </p:attrNameLst>
                                      </p:cBhvr>
                                      <p:tavLst>
                                        <p:tav tm="0">
                                          <p:val>
                                            <p:fltVal val="0"/>
                                          </p:val>
                                        </p:tav>
                                        <p:tav tm="100000">
                                          <p:val>
                                            <p:strVal val="#ppt_w"/>
                                          </p:val>
                                        </p:tav>
                                      </p:tavLst>
                                    </p:anim>
                                    <p:anim calcmode="lin" valueType="num">
                                      <p:cBhvr>
                                        <p:cTn id="61" dur="500" fill="hold"/>
                                        <p:tgtEl>
                                          <p:spTgt spid="4"/>
                                        </p:tgtEl>
                                        <p:attrNameLst>
                                          <p:attrName>ppt_h</p:attrName>
                                        </p:attrNameLst>
                                      </p:cBhvr>
                                      <p:tavLst>
                                        <p:tav tm="0">
                                          <p:val>
                                            <p:fltVal val="0"/>
                                          </p:val>
                                        </p:tav>
                                        <p:tav tm="100000">
                                          <p:val>
                                            <p:strVal val="#ppt_h"/>
                                          </p:val>
                                        </p:tav>
                                      </p:tavLst>
                                    </p:anim>
                                    <p:anim calcmode="lin" valueType="num">
                                      <p:cBhvr>
                                        <p:cTn id="62" dur="500" fill="hold"/>
                                        <p:tgtEl>
                                          <p:spTgt spid="4"/>
                                        </p:tgtEl>
                                        <p:attrNameLst>
                                          <p:attrName>style.rotation</p:attrName>
                                        </p:attrNameLst>
                                      </p:cBhvr>
                                      <p:tavLst>
                                        <p:tav tm="0">
                                          <p:val>
                                            <p:fltVal val="360"/>
                                          </p:val>
                                        </p:tav>
                                        <p:tav tm="100000">
                                          <p:val>
                                            <p:fltVal val="0"/>
                                          </p:val>
                                        </p:tav>
                                      </p:tavLst>
                                    </p:anim>
                                    <p:animEffect transition="in" filter="fade">
                                      <p:cBhvr>
                                        <p:cTn id="6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p:bldP spid="8" grpId="0"/>
      <p:bldP spid="11" grpId="0" animBg="1"/>
      <p:bldP spid="12" grpId="0"/>
      <p:bldP spid="13" grpId="0" animBg="1"/>
      <p:bldP spid="17" grpId="0"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等腰三角形 73"/>
          <p:cNvSpPr/>
          <p:nvPr/>
        </p:nvSpPr>
        <p:spPr>
          <a:xfrm>
            <a:off x="4990577" y="1217565"/>
            <a:ext cx="2207670" cy="190316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335913" rtlCol="0" anchor="ctr"/>
          <a:lstStyle/>
          <a:p>
            <a:pPr lvl="0" algn="ctr"/>
            <a:r>
              <a:rPr lang="zh-CN" altLang="en-US" sz="1866" b="1" dirty="0">
                <a:solidFill>
                  <a:schemeClr val="bg1"/>
                </a:solidFill>
                <a:latin typeface="微软雅黑" pitchFamily="34" charset="-122"/>
                <a:ea typeface="微软雅黑" pitchFamily="34" charset="-122"/>
              </a:rPr>
              <a:t>添加文本信息</a:t>
            </a:r>
            <a:endParaRPr lang="en-US" altLang="zh-CN" sz="1866" b="1" dirty="0">
              <a:solidFill>
                <a:schemeClr val="bg1"/>
              </a:solidFill>
              <a:latin typeface="微软雅黑" pitchFamily="34" charset="-122"/>
              <a:ea typeface="微软雅黑" pitchFamily="34" charset="-122"/>
            </a:endParaRPr>
          </a:p>
        </p:txBody>
      </p:sp>
      <p:sp>
        <p:nvSpPr>
          <p:cNvPr id="75" name="等腰三角形 74"/>
          <p:cNvSpPr/>
          <p:nvPr/>
        </p:nvSpPr>
        <p:spPr>
          <a:xfrm>
            <a:off x="3886742" y="3120729"/>
            <a:ext cx="2207670" cy="190316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335913" rtlCol="0" anchor="ctr"/>
          <a:lstStyle/>
          <a:p>
            <a:pPr lvl="0" algn="ctr"/>
            <a:r>
              <a:rPr lang="zh-CN" altLang="en-US" sz="1866" b="1" dirty="0">
                <a:solidFill>
                  <a:schemeClr val="bg1"/>
                </a:solidFill>
                <a:latin typeface="微软雅黑" pitchFamily="34" charset="-122"/>
                <a:ea typeface="微软雅黑" pitchFamily="34" charset="-122"/>
              </a:rPr>
              <a:t>添加文本信息</a:t>
            </a:r>
            <a:endParaRPr lang="en-US" altLang="zh-CN" sz="1866" b="1" dirty="0">
              <a:solidFill>
                <a:schemeClr val="bg1"/>
              </a:solidFill>
              <a:latin typeface="微软雅黑" pitchFamily="34" charset="-122"/>
              <a:ea typeface="微软雅黑" pitchFamily="34" charset="-122"/>
            </a:endParaRPr>
          </a:p>
        </p:txBody>
      </p:sp>
      <p:sp>
        <p:nvSpPr>
          <p:cNvPr id="76" name="等腰三角形 75"/>
          <p:cNvSpPr/>
          <p:nvPr/>
        </p:nvSpPr>
        <p:spPr>
          <a:xfrm>
            <a:off x="6094412" y="3120597"/>
            <a:ext cx="2207670" cy="190316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335913" rtlCol="0" anchor="ctr"/>
          <a:lstStyle/>
          <a:p>
            <a:pPr lvl="0" algn="ctr"/>
            <a:r>
              <a:rPr lang="zh-CN" altLang="en-US" sz="1866" b="1" dirty="0">
                <a:solidFill>
                  <a:schemeClr val="bg1"/>
                </a:solidFill>
                <a:latin typeface="微软雅黑" pitchFamily="34" charset="-122"/>
                <a:ea typeface="微软雅黑" pitchFamily="34" charset="-122"/>
              </a:rPr>
              <a:t>添加文本信息</a:t>
            </a:r>
            <a:endParaRPr lang="en-US" altLang="zh-CN" sz="1866" b="1" dirty="0">
              <a:solidFill>
                <a:schemeClr val="bg1"/>
              </a:solidFill>
              <a:latin typeface="微软雅黑" pitchFamily="34" charset="-122"/>
              <a:ea typeface="微软雅黑" pitchFamily="34" charset="-122"/>
            </a:endParaRPr>
          </a:p>
        </p:txBody>
      </p:sp>
      <p:sp>
        <p:nvSpPr>
          <p:cNvPr id="77" name="等腰三角形 76"/>
          <p:cNvSpPr/>
          <p:nvPr/>
        </p:nvSpPr>
        <p:spPr>
          <a:xfrm flipV="1">
            <a:off x="4990577" y="3120729"/>
            <a:ext cx="2207670" cy="1903164"/>
          </a:xfrm>
          <a:prstGeom prst="triangl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dirty="0"/>
          </a:p>
        </p:txBody>
      </p:sp>
      <p:sp>
        <p:nvSpPr>
          <p:cNvPr id="78" name="右大括号 77"/>
          <p:cNvSpPr/>
          <p:nvPr/>
        </p:nvSpPr>
        <p:spPr>
          <a:xfrm rot="-1800000">
            <a:off x="7250378" y="740407"/>
            <a:ext cx="479928" cy="4368511"/>
          </a:xfrm>
          <a:prstGeom prst="rightBrace">
            <a:avLst>
              <a:gd name="adj1" fmla="val 32699"/>
              <a:gd name="adj2" fmla="val 49506"/>
            </a:avLst>
          </a:pr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199"/>
          </a:p>
        </p:txBody>
      </p:sp>
      <p:sp>
        <p:nvSpPr>
          <p:cNvPr id="79" name="右大括号 78"/>
          <p:cNvSpPr/>
          <p:nvPr/>
        </p:nvSpPr>
        <p:spPr>
          <a:xfrm rot="1800000" flipH="1">
            <a:off x="4458518" y="740407"/>
            <a:ext cx="479928" cy="4368511"/>
          </a:xfrm>
          <a:prstGeom prst="rightBrace">
            <a:avLst>
              <a:gd name="adj1" fmla="val 32699"/>
              <a:gd name="adj2" fmla="val 49506"/>
            </a:avLst>
          </a:pr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199"/>
          </a:p>
        </p:txBody>
      </p:sp>
      <p:sp>
        <p:nvSpPr>
          <p:cNvPr id="80" name="右大括号 79"/>
          <p:cNvSpPr/>
          <p:nvPr/>
        </p:nvSpPr>
        <p:spPr>
          <a:xfrm rot="-5400000" flipH="1">
            <a:off x="5877863" y="3195774"/>
            <a:ext cx="479928" cy="4368511"/>
          </a:xfrm>
          <a:prstGeom prst="rightBrace">
            <a:avLst>
              <a:gd name="adj1" fmla="val 32699"/>
              <a:gd name="adj2" fmla="val 49506"/>
            </a:avLst>
          </a:pr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199"/>
          </a:p>
        </p:txBody>
      </p:sp>
      <p:sp>
        <p:nvSpPr>
          <p:cNvPr id="81" name="文本框 7"/>
          <p:cNvSpPr txBox="1">
            <a:spLocks noChangeArrowheads="1"/>
          </p:cNvSpPr>
          <p:nvPr/>
        </p:nvSpPr>
        <p:spPr bwMode="auto">
          <a:xfrm>
            <a:off x="730998" y="1762895"/>
            <a:ext cx="3635672" cy="14538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866" b="1" dirty="0">
                <a:solidFill>
                  <a:schemeClr val="tx1">
                    <a:lumMod val="75000"/>
                    <a:lumOff val="25000"/>
                  </a:schemeClr>
                </a:solidFill>
                <a:latin typeface="微软雅黑" pitchFamily="34" charset="-122"/>
              </a:rPr>
              <a:t>添加文本信息</a:t>
            </a:r>
            <a:endParaRPr lang="en-US" altLang="zh-CN" sz="1866" b="1" dirty="0">
              <a:solidFill>
                <a:schemeClr val="tx1">
                  <a:lumMod val="75000"/>
                  <a:lumOff val="25000"/>
                </a:schemeClr>
              </a:solidFill>
              <a:latin typeface="微软雅黑" pitchFamily="34" charset="-122"/>
            </a:endParaRPr>
          </a:p>
          <a:p>
            <a:pPr algn="ctr">
              <a:lnSpc>
                <a:spcPct val="150000"/>
              </a:lnSpc>
              <a:spcBef>
                <a:spcPts val="400"/>
              </a:spcBef>
            </a:pPr>
            <a:r>
              <a:rPr lang="zh-CN" altLang="en-US" sz="1466" dirty="0">
                <a:solidFill>
                  <a:schemeClr val="tx1">
                    <a:lumMod val="75000"/>
                    <a:lumOff val="25000"/>
                  </a:schemeClr>
                </a:solidFill>
                <a:latin typeface="微软雅黑" pitchFamily="34" charset="-122"/>
              </a:rPr>
              <a:t>此处添加说明文字添加说明文字添加说明文字此处添加说明文字此处添加说明文字此处添加说明文字此处添加说明文字</a:t>
            </a:r>
          </a:p>
        </p:txBody>
      </p:sp>
      <p:sp>
        <p:nvSpPr>
          <p:cNvPr id="82" name="文本框 7"/>
          <p:cNvSpPr txBox="1">
            <a:spLocks noChangeArrowheads="1"/>
          </p:cNvSpPr>
          <p:nvPr/>
        </p:nvSpPr>
        <p:spPr bwMode="auto">
          <a:xfrm>
            <a:off x="8110111" y="1762895"/>
            <a:ext cx="3635672" cy="14538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866" b="1" dirty="0">
                <a:solidFill>
                  <a:schemeClr val="tx1">
                    <a:lumMod val="75000"/>
                    <a:lumOff val="25000"/>
                  </a:schemeClr>
                </a:solidFill>
                <a:latin typeface="微软雅黑" pitchFamily="34" charset="-122"/>
              </a:rPr>
              <a:t>添加文本信息</a:t>
            </a:r>
            <a:endParaRPr lang="en-US" altLang="zh-CN" sz="1866" b="1" dirty="0">
              <a:solidFill>
                <a:schemeClr val="tx1">
                  <a:lumMod val="75000"/>
                  <a:lumOff val="25000"/>
                </a:schemeClr>
              </a:solidFill>
              <a:latin typeface="微软雅黑" pitchFamily="34" charset="-122"/>
            </a:endParaRPr>
          </a:p>
          <a:p>
            <a:pPr algn="ctr">
              <a:lnSpc>
                <a:spcPct val="150000"/>
              </a:lnSpc>
              <a:spcBef>
                <a:spcPts val="400"/>
              </a:spcBef>
            </a:pPr>
            <a:r>
              <a:rPr lang="zh-CN" altLang="en-US" sz="1466" dirty="0">
                <a:solidFill>
                  <a:schemeClr val="tx1">
                    <a:lumMod val="75000"/>
                    <a:lumOff val="25000"/>
                  </a:schemeClr>
                </a:solidFill>
                <a:latin typeface="微软雅黑" pitchFamily="34" charset="-122"/>
              </a:rPr>
              <a:t>此处添加说明文字添加说明文字添加说明文字此处添加说明文字此处添加说明文字此处添加说明文字此处添加说明文字</a:t>
            </a:r>
          </a:p>
        </p:txBody>
      </p:sp>
      <p:sp>
        <p:nvSpPr>
          <p:cNvPr id="83" name="文本框 7"/>
          <p:cNvSpPr txBox="1">
            <a:spLocks noChangeArrowheads="1"/>
          </p:cNvSpPr>
          <p:nvPr/>
        </p:nvSpPr>
        <p:spPr bwMode="auto">
          <a:xfrm>
            <a:off x="3451794" y="5684663"/>
            <a:ext cx="5234231" cy="8158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50000"/>
              </a:lnSpc>
              <a:spcBef>
                <a:spcPts val="400"/>
              </a:spcBef>
            </a:pPr>
            <a:r>
              <a:rPr lang="zh-CN" altLang="en-US" sz="1466" dirty="0">
                <a:solidFill>
                  <a:schemeClr val="tx1">
                    <a:lumMod val="75000"/>
                    <a:lumOff val="25000"/>
                  </a:schemeClr>
                </a:solidFill>
                <a:latin typeface="微软雅黑" pitchFamily="34" charset="-122"/>
              </a:rPr>
              <a:t>此处添加说明文字添加说明文字添加说明文字此处添加说明文字此处添加说明文字此处添加说明文字此处添加说明文字</a:t>
            </a:r>
          </a:p>
        </p:txBody>
      </p:sp>
      <p:sp>
        <p:nvSpPr>
          <p:cNvPr id="84" name="文本框 7"/>
          <p:cNvSpPr txBox="1">
            <a:spLocks noChangeArrowheads="1"/>
          </p:cNvSpPr>
          <p:nvPr/>
        </p:nvSpPr>
        <p:spPr bwMode="auto">
          <a:xfrm>
            <a:off x="5373356" y="3480544"/>
            <a:ext cx="1488943" cy="5759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2133" b="1" dirty="0">
                <a:solidFill>
                  <a:schemeClr val="bg1"/>
                </a:solidFill>
                <a:latin typeface="微软雅黑" pitchFamily="34" charset="-122"/>
              </a:rPr>
              <a:t>添加标题</a:t>
            </a:r>
            <a:endParaRPr lang="en-US" altLang="zh-CN" sz="2133" b="1" dirty="0">
              <a:solidFill>
                <a:schemeClr val="bg1"/>
              </a:solidFill>
              <a:latin typeface="微软雅黑"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extLst>
      <p:ext uri="{BB962C8B-B14F-4D97-AF65-F5344CB8AC3E}">
        <p14:creationId xmlns:p14="http://schemas.microsoft.com/office/powerpoint/2010/main" xmlns="" val="4113389322"/>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77"/>
                                        </p:tgtEl>
                                        <p:attrNameLst>
                                          <p:attrName>style.visibility</p:attrName>
                                        </p:attrNameLst>
                                      </p:cBhvr>
                                      <p:to>
                                        <p:strVal val="visible"/>
                                      </p:to>
                                    </p:set>
                                  </p:childTnLst>
                                </p:cTn>
                              </p:par>
                            </p:childTnLst>
                          </p:cTn>
                        </p:par>
                        <p:par>
                          <p:cTn id="7" fill="hold">
                            <p:stCondLst>
                              <p:cond delay="0"/>
                            </p:stCondLst>
                            <p:childTnLst>
                              <p:par>
                                <p:cTn id="8" presetID="23" presetClass="entr" presetSubtype="32" fill="hold" grpId="0" nodeType="afterEffect">
                                  <p:stCondLst>
                                    <p:cond delay="0"/>
                                  </p:stCondLst>
                                  <p:childTnLst>
                                    <p:set>
                                      <p:cBhvr>
                                        <p:cTn id="9" dur="1" fill="hold">
                                          <p:stCondLst>
                                            <p:cond delay="0"/>
                                          </p:stCondLst>
                                        </p:cTn>
                                        <p:tgtEl>
                                          <p:spTgt spid="77"/>
                                        </p:tgtEl>
                                        <p:attrNameLst>
                                          <p:attrName>style.visibility</p:attrName>
                                        </p:attrNameLst>
                                      </p:cBhvr>
                                      <p:to>
                                        <p:strVal val="visible"/>
                                      </p:to>
                                    </p:set>
                                    <p:anim calcmode="lin" valueType="num">
                                      <p:cBhvr>
                                        <p:cTn id="10" dur="500" fill="hold"/>
                                        <p:tgtEl>
                                          <p:spTgt spid="77"/>
                                        </p:tgtEl>
                                        <p:attrNameLst>
                                          <p:attrName>ppt_w</p:attrName>
                                        </p:attrNameLst>
                                      </p:cBhvr>
                                      <p:tavLst>
                                        <p:tav tm="0">
                                          <p:val>
                                            <p:strVal val="4*#ppt_w"/>
                                          </p:val>
                                        </p:tav>
                                        <p:tav tm="100000">
                                          <p:val>
                                            <p:strVal val="#ppt_w"/>
                                          </p:val>
                                        </p:tav>
                                      </p:tavLst>
                                    </p:anim>
                                    <p:anim calcmode="lin" valueType="num">
                                      <p:cBhvr>
                                        <p:cTn id="11" dur="500" fill="hold"/>
                                        <p:tgtEl>
                                          <p:spTgt spid="77"/>
                                        </p:tgtEl>
                                        <p:attrNameLst>
                                          <p:attrName>ppt_h</p:attrName>
                                        </p:attrNameLst>
                                      </p:cBhvr>
                                      <p:tavLst>
                                        <p:tav tm="0">
                                          <p:val>
                                            <p:strVal val="4*#ppt_h"/>
                                          </p:val>
                                        </p:tav>
                                        <p:tav tm="100000">
                                          <p:val>
                                            <p:strVal val="#ppt_h"/>
                                          </p:val>
                                        </p:tav>
                                      </p:tavLst>
                                    </p:anim>
                                  </p:childTnLst>
                                </p:cTn>
                              </p:par>
                            </p:childTnLst>
                          </p:cTn>
                        </p:par>
                        <p:par>
                          <p:cTn id="12" fill="hold">
                            <p:stCondLst>
                              <p:cond delay="500"/>
                            </p:stCondLst>
                            <p:childTnLst>
                              <p:par>
                                <p:cTn id="13" presetID="16" presetClass="entr" presetSubtype="37" fill="hold" grpId="0" nodeType="afterEffect">
                                  <p:stCondLst>
                                    <p:cond delay="0"/>
                                  </p:stCondLst>
                                  <p:childTnLst>
                                    <p:set>
                                      <p:cBhvr>
                                        <p:cTn id="14" dur="1" fill="hold">
                                          <p:stCondLst>
                                            <p:cond delay="0"/>
                                          </p:stCondLst>
                                        </p:cTn>
                                        <p:tgtEl>
                                          <p:spTgt spid="84"/>
                                        </p:tgtEl>
                                        <p:attrNameLst>
                                          <p:attrName>style.visibility</p:attrName>
                                        </p:attrNameLst>
                                      </p:cBhvr>
                                      <p:to>
                                        <p:strVal val="visible"/>
                                      </p:to>
                                    </p:set>
                                    <p:animEffect transition="in" filter="barn(outVertical)">
                                      <p:cBhvr>
                                        <p:cTn id="15" dur="500"/>
                                        <p:tgtEl>
                                          <p:spTgt spid="84"/>
                                        </p:tgtEl>
                                      </p:cBhvr>
                                    </p:animEffect>
                                  </p:childTnLst>
                                </p:cTn>
                              </p:par>
                            </p:childTnLst>
                          </p:cTn>
                        </p:par>
                        <p:par>
                          <p:cTn id="16" fill="hold">
                            <p:stCondLst>
                              <p:cond delay="1000"/>
                            </p:stCondLst>
                            <p:childTnLst>
                              <p:par>
                                <p:cTn id="17" presetID="2" presetClass="entr" presetSubtype="1" fill="hold" grpId="0" nodeType="afterEffect">
                                  <p:stCondLst>
                                    <p:cond delay="0"/>
                                  </p:stCondLst>
                                  <p:childTnLst>
                                    <p:set>
                                      <p:cBhvr>
                                        <p:cTn id="18" dur="1" fill="hold">
                                          <p:stCondLst>
                                            <p:cond delay="0"/>
                                          </p:stCondLst>
                                        </p:cTn>
                                        <p:tgtEl>
                                          <p:spTgt spid="74"/>
                                        </p:tgtEl>
                                        <p:attrNameLst>
                                          <p:attrName>style.visibility</p:attrName>
                                        </p:attrNameLst>
                                      </p:cBhvr>
                                      <p:to>
                                        <p:strVal val="visible"/>
                                      </p:to>
                                    </p:set>
                                    <p:anim calcmode="lin" valueType="num">
                                      <p:cBhvr additive="base">
                                        <p:cTn id="19" dur="500" fill="hold"/>
                                        <p:tgtEl>
                                          <p:spTgt spid="74"/>
                                        </p:tgtEl>
                                        <p:attrNameLst>
                                          <p:attrName>ppt_x</p:attrName>
                                        </p:attrNameLst>
                                      </p:cBhvr>
                                      <p:tavLst>
                                        <p:tav tm="0">
                                          <p:val>
                                            <p:strVal val="#ppt_x"/>
                                          </p:val>
                                        </p:tav>
                                        <p:tav tm="100000">
                                          <p:val>
                                            <p:strVal val="#ppt_x"/>
                                          </p:val>
                                        </p:tav>
                                      </p:tavLst>
                                    </p:anim>
                                    <p:anim calcmode="lin" valueType="num">
                                      <p:cBhvr additive="base">
                                        <p:cTn id="20" dur="500" fill="hold"/>
                                        <p:tgtEl>
                                          <p:spTgt spid="74"/>
                                        </p:tgtEl>
                                        <p:attrNameLst>
                                          <p:attrName>ppt_y</p:attrName>
                                        </p:attrNameLst>
                                      </p:cBhvr>
                                      <p:tavLst>
                                        <p:tav tm="0">
                                          <p:val>
                                            <p:strVal val="0-#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76"/>
                                        </p:tgtEl>
                                        <p:attrNameLst>
                                          <p:attrName>style.visibility</p:attrName>
                                        </p:attrNameLst>
                                      </p:cBhvr>
                                      <p:to>
                                        <p:strVal val="visible"/>
                                      </p:to>
                                    </p:set>
                                    <p:anim calcmode="lin" valueType="num">
                                      <p:cBhvr additive="base">
                                        <p:cTn id="23" dur="500" fill="hold"/>
                                        <p:tgtEl>
                                          <p:spTgt spid="76"/>
                                        </p:tgtEl>
                                        <p:attrNameLst>
                                          <p:attrName>ppt_x</p:attrName>
                                        </p:attrNameLst>
                                      </p:cBhvr>
                                      <p:tavLst>
                                        <p:tav tm="0">
                                          <p:val>
                                            <p:strVal val="1+#ppt_w/2"/>
                                          </p:val>
                                        </p:tav>
                                        <p:tav tm="100000">
                                          <p:val>
                                            <p:strVal val="#ppt_x"/>
                                          </p:val>
                                        </p:tav>
                                      </p:tavLst>
                                    </p:anim>
                                    <p:anim calcmode="lin" valueType="num">
                                      <p:cBhvr additive="base">
                                        <p:cTn id="24" dur="500" fill="hold"/>
                                        <p:tgtEl>
                                          <p:spTgt spid="76"/>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additive="base">
                                        <p:cTn id="27" dur="500" fill="hold"/>
                                        <p:tgtEl>
                                          <p:spTgt spid="75"/>
                                        </p:tgtEl>
                                        <p:attrNameLst>
                                          <p:attrName>ppt_x</p:attrName>
                                        </p:attrNameLst>
                                      </p:cBhvr>
                                      <p:tavLst>
                                        <p:tav tm="0">
                                          <p:val>
                                            <p:strVal val="0-#ppt_w/2"/>
                                          </p:val>
                                        </p:tav>
                                        <p:tav tm="100000">
                                          <p:val>
                                            <p:strVal val="#ppt_x"/>
                                          </p:val>
                                        </p:tav>
                                      </p:tavLst>
                                    </p:anim>
                                    <p:anim calcmode="lin" valueType="num">
                                      <p:cBhvr additive="base">
                                        <p:cTn id="28" dur="500" fill="hold"/>
                                        <p:tgtEl>
                                          <p:spTgt spid="75"/>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16" presetClass="entr" presetSubtype="37" fill="hold" grpId="0" nodeType="afterEffect">
                                  <p:stCondLst>
                                    <p:cond delay="0"/>
                                  </p:stCondLst>
                                  <p:childTnLst>
                                    <p:set>
                                      <p:cBhvr>
                                        <p:cTn id="31" dur="1" fill="hold">
                                          <p:stCondLst>
                                            <p:cond delay="0"/>
                                          </p:stCondLst>
                                        </p:cTn>
                                        <p:tgtEl>
                                          <p:spTgt spid="79"/>
                                        </p:tgtEl>
                                        <p:attrNameLst>
                                          <p:attrName>style.visibility</p:attrName>
                                        </p:attrNameLst>
                                      </p:cBhvr>
                                      <p:to>
                                        <p:strVal val="visible"/>
                                      </p:to>
                                    </p:set>
                                    <p:animEffect transition="in" filter="barn(outVertical)">
                                      <p:cBhvr>
                                        <p:cTn id="32" dur="500"/>
                                        <p:tgtEl>
                                          <p:spTgt spid="79"/>
                                        </p:tgtEl>
                                      </p:cBhvr>
                                    </p:animEffect>
                                  </p:childTnLst>
                                </p:cTn>
                              </p:par>
                            </p:childTnLst>
                          </p:cTn>
                        </p:par>
                        <p:par>
                          <p:cTn id="33" fill="hold">
                            <p:stCondLst>
                              <p:cond delay="2000"/>
                            </p:stCondLst>
                            <p:childTnLst>
                              <p:par>
                                <p:cTn id="34" presetID="22" presetClass="entr" presetSubtype="2" fill="hold" grpId="0" nodeType="afterEffect">
                                  <p:stCondLst>
                                    <p:cond delay="0"/>
                                  </p:stCondLst>
                                  <p:childTnLst>
                                    <p:set>
                                      <p:cBhvr>
                                        <p:cTn id="35" dur="1" fill="hold">
                                          <p:stCondLst>
                                            <p:cond delay="0"/>
                                          </p:stCondLst>
                                        </p:cTn>
                                        <p:tgtEl>
                                          <p:spTgt spid="81"/>
                                        </p:tgtEl>
                                        <p:attrNameLst>
                                          <p:attrName>style.visibility</p:attrName>
                                        </p:attrNameLst>
                                      </p:cBhvr>
                                      <p:to>
                                        <p:strVal val="visible"/>
                                      </p:to>
                                    </p:set>
                                    <p:animEffect transition="in" filter="wipe(right)">
                                      <p:cBhvr>
                                        <p:cTn id="36" dur="500"/>
                                        <p:tgtEl>
                                          <p:spTgt spid="81"/>
                                        </p:tgtEl>
                                      </p:cBhvr>
                                    </p:animEffect>
                                  </p:childTnLst>
                                </p:cTn>
                              </p:par>
                            </p:childTnLst>
                          </p:cTn>
                        </p:par>
                        <p:par>
                          <p:cTn id="37" fill="hold">
                            <p:stCondLst>
                              <p:cond delay="2500"/>
                            </p:stCondLst>
                            <p:childTnLst>
                              <p:par>
                                <p:cTn id="38" presetID="16" presetClass="entr" presetSubtype="37" fill="hold" grpId="0" nodeType="afterEffect">
                                  <p:stCondLst>
                                    <p:cond delay="0"/>
                                  </p:stCondLst>
                                  <p:childTnLst>
                                    <p:set>
                                      <p:cBhvr>
                                        <p:cTn id="39" dur="1" fill="hold">
                                          <p:stCondLst>
                                            <p:cond delay="0"/>
                                          </p:stCondLst>
                                        </p:cTn>
                                        <p:tgtEl>
                                          <p:spTgt spid="78"/>
                                        </p:tgtEl>
                                        <p:attrNameLst>
                                          <p:attrName>style.visibility</p:attrName>
                                        </p:attrNameLst>
                                      </p:cBhvr>
                                      <p:to>
                                        <p:strVal val="visible"/>
                                      </p:to>
                                    </p:set>
                                    <p:animEffect transition="in" filter="barn(outVertical)">
                                      <p:cBhvr>
                                        <p:cTn id="40" dur="500"/>
                                        <p:tgtEl>
                                          <p:spTgt spid="78"/>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82"/>
                                        </p:tgtEl>
                                        <p:attrNameLst>
                                          <p:attrName>style.visibility</p:attrName>
                                        </p:attrNameLst>
                                      </p:cBhvr>
                                      <p:to>
                                        <p:strVal val="visible"/>
                                      </p:to>
                                    </p:set>
                                    <p:animEffect transition="in" filter="wipe(left)">
                                      <p:cBhvr>
                                        <p:cTn id="44" dur="500"/>
                                        <p:tgtEl>
                                          <p:spTgt spid="82"/>
                                        </p:tgtEl>
                                      </p:cBhvr>
                                    </p:animEffect>
                                  </p:childTnLst>
                                </p:cTn>
                              </p:par>
                            </p:childTnLst>
                          </p:cTn>
                        </p:par>
                        <p:par>
                          <p:cTn id="45" fill="hold">
                            <p:stCondLst>
                              <p:cond delay="3500"/>
                            </p:stCondLst>
                            <p:childTnLst>
                              <p:par>
                                <p:cTn id="46" presetID="16" presetClass="entr" presetSubtype="37" fill="hold" grpId="0" nodeType="after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barn(outVertical)">
                                      <p:cBhvr>
                                        <p:cTn id="48" dur="500"/>
                                        <p:tgtEl>
                                          <p:spTgt spid="80"/>
                                        </p:tgtEl>
                                      </p:cBhvr>
                                    </p:animEffect>
                                  </p:childTnLst>
                                </p:cTn>
                              </p:par>
                            </p:childTnLst>
                          </p:cTn>
                        </p:par>
                        <p:par>
                          <p:cTn id="49" fill="hold">
                            <p:stCondLst>
                              <p:cond delay="4000"/>
                            </p:stCondLst>
                            <p:childTnLst>
                              <p:par>
                                <p:cTn id="50" presetID="22" presetClass="entr" presetSubtype="1" fill="hold" grpId="0" nodeType="after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wipe(up)">
                                      <p:cBhvr>
                                        <p:cTn id="52"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77" grpId="0" animBg="1"/>
      <p:bldP spid="77" grpId="1" animBg="1"/>
      <p:bldP spid="78" grpId="0" animBg="1"/>
      <p:bldP spid="79" grpId="0" animBg="1"/>
      <p:bldP spid="80" grpId="0" animBg="1"/>
      <p:bldP spid="81" grpId="0"/>
      <p:bldP spid="82" grpId="0"/>
      <p:bldP spid="83" grpId="0"/>
      <p:bldP spid="8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1" name="Group 66"/>
          <p:cNvGrpSpPr>
            <a:grpSpLocks/>
          </p:cNvGrpSpPr>
          <p:nvPr/>
        </p:nvGrpSpPr>
        <p:grpSpPr bwMode="auto">
          <a:xfrm>
            <a:off x="493931" y="1304445"/>
            <a:ext cx="5936476" cy="4992974"/>
            <a:chOff x="720" y="839"/>
            <a:chExt cx="3740" cy="3146"/>
          </a:xfrm>
          <a:solidFill>
            <a:schemeClr val="accent1"/>
          </a:solidFill>
        </p:grpSpPr>
        <p:sp>
          <p:nvSpPr>
            <p:cNvPr id="272"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273"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sz="3199"/>
            </a:p>
          </p:txBody>
        </p:sp>
        <p:sp>
          <p:nvSpPr>
            <p:cNvPr id="274"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275"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sz="3199"/>
            </a:p>
          </p:txBody>
        </p:sp>
        <p:sp>
          <p:nvSpPr>
            <p:cNvPr id="276"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277"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sz="3199"/>
            </a:p>
          </p:txBody>
        </p:sp>
        <p:sp>
          <p:nvSpPr>
            <p:cNvPr id="278"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279"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sz="3199"/>
            </a:p>
          </p:txBody>
        </p:sp>
        <p:sp>
          <p:nvSpPr>
            <p:cNvPr id="280"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281"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sz="3199"/>
            </a:p>
          </p:txBody>
        </p:sp>
        <p:sp>
          <p:nvSpPr>
            <p:cNvPr id="282"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283"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sz="3199"/>
            </a:p>
          </p:txBody>
        </p:sp>
        <p:sp>
          <p:nvSpPr>
            <p:cNvPr id="284"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285"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sz="3199"/>
            </a:p>
          </p:txBody>
        </p:sp>
        <p:sp>
          <p:nvSpPr>
            <p:cNvPr id="286"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287"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sz="3199"/>
            </a:p>
          </p:txBody>
        </p:sp>
        <p:sp>
          <p:nvSpPr>
            <p:cNvPr id="288"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289"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sz="3199"/>
            </a:p>
          </p:txBody>
        </p:sp>
        <p:sp>
          <p:nvSpPr>
            <p:cNvPr id="290"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291"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sz="3199"/>
            </a:p>
          </p:txBody>
        </p:sp>
        <p:sp>
          <p:nvSpPr>
            <p:cNvPr id="292"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293"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sz="3199"/>
            </a:p>
          </p:txBody>
        </p:sp>
        <p:sp>
          <p:nvSpPr>
            <p:cNvPr id="294"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295"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sz="3199"/>
            </a:p>
          </p:txBody>
        </p:sp>
        <p:sp>
          <p:nvSpPr>
            <p:cNvPr id="296"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297"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sz="3199"/>
            </a:p>
          </p:txBody>
        </p:sp>
        <p:sp>
          <p:nvSpPr>
            <p:cNvPr id="298"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299"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sz="3199"/>
            </a:p>
          </p:txBody>
        </p:sp>
        <p:sp>
          <p:nvSpPr>
            <p:cNvPr id="300"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301"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sz="3199"/>
            </a:p>
          </p:txBody>
        </p:sp>
        <p:sp>
          <p:nvSpPr>
            <p:cNvPr id="302"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303"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sz="3199"/>
            </a:p>
          </p:txBody>
        </p:sp>
        <p:sp>
          <p:nvSpPr>
            <p:cNvPr id="304"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305"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sz="3199"/>
            </a:p>
          </p:txBody>
        </p:sp>
        <p:sp>
          <p:nvSpPr>
            <p:cNvPr id="306"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307"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sz="3199"/>
            </a:p>
          </p:txBody>
        </p:sp>
        <p:sp>
          <p:nvSpPr>
            <p:cNvPr id="308"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309"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sz="3199"/>
            </a:p>
          </p:txBody>
        </p:sp>
        <p:sp>
          <p:nvSpPr>
            <p:cNvPr id="310"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311"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sz="3199"/>
            </a:p>
          </p:txBody>
        </p:sp>
        <p:sp>
          <p:nvSpPr>
            <p:cNvPr id="312"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313"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sz="3199"/>
            </a:p>
          </p:txBody>
        </p:sp>
        <p:sp>
          <p:nvSpPr>
            <p:cNvPr id="314"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315"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sz="3199"/>
            </a:p>
          </p:txBody>
        </p:sp>
        <p:sp>
          <p:nvSpPr>
            <p:cNvPr id="316"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317"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sz="3199"/>
            </a:p>
          </p:txBody>
        </p:sp>
        <p:sp>
          <p:nvSpPr>
            <p:cNvPr id="318"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319"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sz="3199"/>
            </a:p>
          </p:txBody>
        </p:sp>
        <p:sp>
          <p:nvSpPr>
            <p:cNvPr id="320"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321"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sz="3199"/>
            </a:p>
          </p:txBody>
        </p:sp>
        <p:sp>
          <p:nvSpPr>
            <p:cNvPr id="322"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323"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sz="3199"/>
            </a:p>
          </p:txBody>
        </p:sp>
        <p:sp>
          <p:nvSpPr>
            <p:cNvPr id="324"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325"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sz="3199"/>
            </a:p>
          </p:txBody>
        </p:sp>
        <p:sp>
          <p:nvSpPr>
            <p:cNvPr id="326"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327"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sz="3199"/>
            </a:p>
          </p:txBody>
        </p:sp>
        <p:sp>
          <p:nvSpPr>
            <p:cNvPr id="328"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329"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sz="3199"/>
            </a:p>
          </p:txBody>
        </p:sp>
        <p:sp>
          <p:nvSpPr>
            <p:cNvPr id="330"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sz="3199"/>
            </a:p>
          </p:txBody>
        </p:sp>
        <p:sp>
          <p:nvSpPr>
            <p:cNvPr id="331"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sz="3199"/>
            </a:p>
          </p:txBody>
        </p:sp>
        <p:sp>
          <p:nvSpPr>
            <p:cNvPr id="332"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sz="3199"/>
            </a:p>
          </p:txBody>
        </p:sp>
        <p:sp>
          <p:nvSpPr>
            <p:cNvPr id="333"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sz="3199"/>
            </a:p>
          </p:txBody>
        </p:sp>
      </p:grpSp>
      <p:sp>
        <p:nvSpPr>
          <p:cNvPr id="334" name="Freeform 78"/>
          <p:cNvSpPr>
            <a:spLocks/>
          </p:cNvSpPr>
          <p:nvPr/>
        </p:nvSpPr>
        <p:spPr bwMode="gray">
          <a:xfrm>
            <a:off x="4411370" y="5240418"/>
            <a:ext cx="895233" cy="761802"/>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3"/>
          </a:solidFill>
          <a:ln w="6350">
            <a:solidFill>
              <a:srgbClr val="FFFFFF"/>
            </a:solidFill>
            <a:prstDash val="solid"/>
            <a:round/>
            <a:headEnd/>
            <a:tailEnd/>
          </a:ln>
        </p:spPr>
        <p:txBody>
          <a:bodyPr lIns="91399" tIns="45700" rIns="91399" bIns="45700"/>
          <a:lstStyle/>
          <a:p>
            <a:endParaRPr lang="zh-CN" altLang="en-US" sz="3199"/>
          </a:p>
        </p:txBody>
      </p:sp>
      <p:sp>
        <p:nvSpPr>
          <p:cNvPr id="335" name="Freeform 92"/>
          <p:cNvSpPr>
            <a:spLocks/>
          </p:cNvSpPr>
          <p:nvPr/>
        </p:nvSpPr>
        <p:spPr bwMode="gray">
          <a:xfrm>
            <a:off x="4828830" y="3475580"/>
            <a:ext cx="782536" cy="525326"/>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3"/>
          </a:solidFill>
          <a:ln w="6350">
            <a:solidFill>
              <a:srgbClr val="FFFFFF"/>
            </a:solidFill>
            <a:prstDash val="solid"/>
            <a:round/>
            <a:headEnd/>
            <a:tailEnd/>
          </a:ln>
        </p:spPr>
        <p:txBody>
          <a:bodyPr lIns="91399" tIns="45700" rIns="91399" bIns="45700"/>
          <a:lstStyle/>
          <a:p>
            <a:endParaRPr lang="zh-CN" altLang="en-US" sz="3199"/>
          </a:p>
        </p:txBody>
      </p:sp>
      <p:sp>
        <p:nvSpPr>
          <p:cNvPr id="336" name="Freeform 100"/>
          <p:cNvSpPr>
            <a:spLocks/>
          </p:cNvSpPr>
          <p:nvPr/>
        </p:nvSpPr>
        <p:spPr bwMode="gray">
          <a:xfrm>
            <a:off x="5133590" y="2669339"/>
            <a:ext cx="682536" cy="680861"/>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3"/>
          </a:solidFill>
          <a:ln w="6350">
            <a:solidFill>
              <a:srgbClr val="FFFFFF"/>
            </a:solidFill>
            <a:prstDash val="solid"/>
            <a:round/>
            <a:headEnd/>
            <a:tailEnd/>
          </a:ln>
        </p:spPr>
        <p:txBody>
          <a:bodyPr lIns="91399" tIns="45700" rIns="91399" bIns="45700"/>
          <a:lstStyle/>
          <a:p>
            <a:endParaRPr lang="zh-CN" altLang="en-US" sz="3199"/>
          </a:p>
        </p:txBody>
      </p:sp>
      <p:sp>
        <p:nvSpPr>
          <p:cNvPr id="337" name="Freeform 82"/>
          <p:cNvSpPr>
            <a:spLocks/>
          </p:cNvSpPr>
          <p:nvPr/>
        </p:nvSpPr>
        <p:spPr bwMode="gray">
          <a:xfrm>
            <a:off x="5300381" y="4380218"/>
            <a:ext cx="449204" cy="504694"/>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6350">
            <a:solidFill>
              <a:srgbClr val="FFFFFF"/>
            </a:solidFill>
            <a:prstDash val="solid"/>
            <a:round/>
            <a:headEnd/>
            <a:tailEnd/>
          </a:ln>
        </p:spPr>
        <p:txBody>
          <a:bodyPr lIns="91399" tIns="45700" rIns="91399" bIns="45700"/>
          <a:lstStyle/>
          <a:p>
            <a:endParaRPr lang="zh-CN" altLang="en-US" sz="3199"/>
          </a:p>
        </p:txBody>
      </p:sp>
      <p:cxnSp>
        <p:nvCxnSpPr>
          <p:cNvPr id="338" name="直接连接符 337"/>
          <p:cNvCxnSpPr/>
          <p:nvPr/>
        </p:nvCxnSpPr>
        <p:spPr>
          <a:xfrm>
            <a:off x="5733924" y="3097061"/>
            <a:ext cx="252380" cy="2483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9" name="直接连接符 338"/>
          <p:cNvCxnSpPr/>
          <p:nvPr/>
        </p:nvCxnSpPr>
        <p:spPr>
          <a:xfrm>
            <a:off x="5986305" y="3345439"/>
            <a:ext cx="225135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p:nvPr/>
        </p:nvCxnSpPr>
        <p:spPr>
          <a:xfrm>
            <a:off x="5520497" y="3606433"/>
            <a:ext cx="252380" cy="2483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1" name="直接连接符 340"/>
          <p:cNvCxnSpPr/>
          <p:nvPr/>
        </p:nvCxnSpPr>
        <p:spPr>
          <a:xfrm>
            <a:off x="5772879" y="3854811"/>
            <a:ext cx="24647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2" name="直接连接符 341"/>
          <p:cNvCxnSpPr/>
          <p:nvPr/>
        </p:nvCxnSpPr>
        <p:spPr>
          <a:xfrm flipV="1">
            <a:off x="5670094" y="4518296"/>
            <a:ext cx="316208" cy="2047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3" name="直接连接符 342"/>
          <p:cNvCxnSpPr/>
          <p:nvPr/>
        </p:nvCxnSpPr>
        <p:spPr>
          <a:xfrm>
            <a:off x="5986305" y="4518296"/>
            <a:ext cx="225135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4" name="直接连接符 343"/>
          <p:cNvCxnSpPr/>
          <p:nvPr/>
        </p:nvCxnSpPr>
        <p:spPr>
          <a:xfrm>
            <a:off x="5011368" y="5669727"/>
            <a:ext cx="252380" cy="2483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5" name="直接连接符 344"/>
          <p:cNvCxnSpPr/>
          <p:nvPr/>
        </p:nvCxnSpPr>
        <p:spPr>
          <a:xfrm>
            <a:off x="5263747" y="5918106"/>
            <a:ext cx="286067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46" name="矩形 345"/>
          <p:cNvSpPr/>
          <p:nvPr/>
        </p:nvSpPr>
        <p:spPr>
          <a:xfrm>
            <a:off x="6668205" y="2937922"/>
            <a:ext cx="1415689" cy="338514"/>
          </a:xfrm>
          <a:prstGeom prst="rect">
            <a:avLst/>
          </a:prstGeom>
        </p:spPr>
        <p:txBody>
          <a:bodyPr wrap="none" lIns="91399" tIns="45700" rIns="91399" bIns="45700">
            <a:spAutoFit/>
          </a:bodyPr>
          <a:lstStyle/>
          <a:p>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47" name="矩形 346"/>
          <p:cNvSpPr/>
          <p:nvPr/>
        </p:nvSpPr>
        <p:spPr>
          <a:xfrm>
            <a:off x="6668205" y="3513480"/>
            <a:ext cx="1415689" cy="338514"/>
          </a:xfrm>
          <a:prstGeom prst="rect">
            <a:avLst/>
          </a:prstGeom>
        </p:spPr>
        <p:txBody>
          <a:bodyPr wrap="none" lIns="91399" tIns="45700" rIns="91399" bIns="45700">
            <a:spAutoFit/>
          </a:bodyPr>
          <a:lstStyle/>
          <a:p>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48" name="矩形 347"/>
          <p:cNvSpPr/>
          <p:nvPr/>
        </p:nvSpPr>
        <p:spPr>
          <a:xfrm>
            <a:off x="6668205" y="4178745"/>
            <a:ext cx="1415689" cy="338514"/>
          </a:xfrm>
          <a:prstGeom prst="rect">
            <a:avLst/>
          </a:prstGeom>
        </p:spPr>
        <p:txBody>
          <a:bodyPr wrap="none" lIns="91399" tIns="45700" rIns="91399" bIns="45700">
            <a:spAutoFit/>
          </a:bodyPr>
          <a:lstStyle/>
          <a:p>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49" name="矩形 348"/>
          <p:cNvSpPr/>
          <p:nvPr/>
        </p:nvSpPr>
        <p:spPr>
          <a:xfrm>
            <a:off x="6622947" y="5508368"/>
            <a:ext cx="1415689" cy="338514"/>
          </a:xfrm>
          <a:prstGeom prst="rect">
            <a:avLst/>
          </a:prstGeom>
        </p:spPr>
        <p:txBody>
          <a:bodyPr wrap="none" lIns="91399" tIns="45700" rIns="91399" bIns="45700">
            <a:spAutoFit/>
          </a:bodyPr>
          <a:lstStyle/>
          <a:p>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50" name="矩形标注 349"/>
          <p:cNvSpPr/>
          <p:nvPr/>
        </p:nvSpPr>
        <p:spPr>
          <a:xfrm>
            <a:off x="8773774" y="2437142"/>
            <a:ext cx="2608998" cy="3507062"/>
          </a:xfrm>
          <a:prstGeom prst="wedgeRectCallout">
            <a:avLst>
              <a:gd name="adj1" fmla="val -72333"/>
              <a:gd name="adj2" fmla="val 1971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399" tIns="45700" rIns="91399" bIns="45700" rtlCol="0" anchor="ctr"/>
          <a:lstStyle/>
          <a:p>
            <a:pPr algn="ctr"/>
            <a:endParaRPr lang="zh-CN" altLang="en-US" sz="3199"/>
          </a:p>
        </p:txBody>
      </p:sp>
      <p:sp>
        <p:nvSpPr>
          <p:cNvPr id="351" name="TextBox 86"/>
          <p:cNvSpPr txBox="1"/>
          <p:nvPr/>
        </p:nvSpPr>
        <p:spPr>
          <a:xfrm>
            <a:off x="9005787" y="2675109"/>
            <a:ext cx="2207670" cy="3025724"/>
          </a:xfrm>
          <a:prstGeom prst="rect">
            <a:avLst/>
          </a:prstGeom>
          <a:noFill/>
        </p:spPr>
        <p:txBody>
          <a:bodyPr wrap="square" lIns="91399" tIns="45700" rIns="91399" bIns="45700" rtlCol="0">
            <a:spAutoFit/>
          </a:bodyPr>
          <a:lstStyle/>
          <a:p>
            <a:pPr algn="just">
              <a:lnSpc>
                <a:spcPct val="130000"/>
              </a:lnSpc>
            </a:pPr>
            <a:r>
              <a:rPr lang="zh-CN" altLang="en-US" sz="1333"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333" dirty="0">
              <a:solidFill>
                <a:schemeClr val="bg1"/>
              </a:solidFill>
              <a:latin typeface="微软雅黑" pitchFamily="34" charset="-122"/>
              <a:ea typeface="微软雅黑" pitchFamily="34" charset="-122"/>
            </a:endParaRPr>
          </a:p>
          <a:p>
            <a:pPr algn="just">
              <a:lnSpc>
                <a:spcPct val="130000"/>
              </a:lnSpc>
            </a:pPr>
            <a:r>
              <a:rPr lang="zh-CN" altLang="en-US" sz="1333"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352" name="圆角矩形 351"/>
          <p:cNvSpPr/>
          <p:nvPr/>
        </p:nvSpPr>
        <p:spPr>
          <a:xfrm>
            <a:off x="8445003" y="1682147"/>
            <a:ext cx="3074488" cy="476127"/>
          </a:xfrm>
          <a:prstGeom prst="roundRect">
            <a:avLst>
              <a:gd name="adj" fmla="val 20450"/>
            </a:avLst>
          </a:prstGeom>
          <a:solidFill>
            <a:schemeClr val="accent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r>
              <a:rPr lang="zh-CN" altLang="en-US" sz="1866" b="1" dirty="0">
                <a:latin typeface="微软雅黑" panose="020B0503020204020204" pitchFamily="34" charset="-122"/>
                <a:ea typeface="微软雅黑" panose="020B0503020204020204" pitchFamily="34" charset="-122"/>
                <a:cs typeface="+mn-ea"/>
                <a:sym typeface="+mn-lt"/>
              </a:rPr>
              <a:t>单击此处添加标题</a:t>
            </a:r>
          </a:p>
        </p:txBody>
      </p:sp>
      <p:pic>
        <p:nvPicPr>
          <p:cNvPr id="353" name="图片 352"/>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8045243" y="1463118"/>
            <a:ext cx="870107" cy="914162"/>
          </a:xfrm>
          <a:prstGeom prst="rect">
            <a:avLst/>
          </a:prstGeom>
        </p:spPr>
      </p:pic>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3879328739"/>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271"/>
                                            </p:tgtEl>
                                            <p:attrNameLst>
                                              <p:attrName>style.visibility</p:attrName>
                                            </p:attrNameLst>
                                          </p:cBhvr>
                                          <p:to>
                                            <p:strVal val="visible"/>
                                          </p:to>
                                        </p:set>
                                        <p:anim calcmode="lin" valueType="num" p14:bounceEnd="58000">
                                          <p:cBhvr additive="base">
                                            <p:cTn id="7" dur="1000" fill="hold"/>
                                            <p:tgtEl>
                                              <p:spTgt spid="271"/>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271"/>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335"/>
                                            </p:tgtEl>
                                            <p:attrNameLst>
                                              <p:attrName>style.visibility</p:attrName>
                                            </p:attrNameLst>
                                          </p:cBhvr>
                                          <p:to>
                                            <p:strVal val="visible"/>
                                          </p:to>
                                        </p:set>
                                        <p:animEffect transition="in" filter="fade">
                                          <p:cBhvr>
                                            <p:cTn id="11" dur="500"/>
                                            <p:tgtEl>
                                              <p:spTgt spid="335"/>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336"/>
                                            </p:tgtEl>
                                            <p:attrNameLst>
                                              <p:attrName>style.visibility</p:attrName>
                                            </p:attrNameLst>
                                          </p:cBhvr>
                                          <p:to>
                                            <p:strVal val="visible"/>
                                          </p:to>
                                        </p:set>
                                        <p:animEffect transition="in" filter="fade">
                                          <p:cBhvr>
                                            <p:cTn id="14" dur="500"/>
                                            <p:tgtEl>
                                              <p:spTgt spid="336"/>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337"/>
                                            </p:tgtEl>
                                            <p:attrNameLst>
                                              <p:attrName>style.visibility</p:attrName>
                                            </p:attrNameLst>
                                          </p:cBhvr>
                                          <p:to>
                                            <p:strVal val="visible"/>
                                          </p:to>
                                        </p:set>
                                        <p:animEffect transition="in" filter="fade">
                                          <p:cBhvr>
                                            <p:cTn id="17" dur="500"/>
                                            <p:tgtEl>
                                              <p:spTgt spid="337"/>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334"/>
                                            </p:tgtEl>
                                            <p:attrNameLst>
                                              <p:attrName>style.visibility</p:attrName>
                                            </p:attrNameLst>
                                          </p:cBhvr>
                                          <p:to>
                                            <p:strVal val="visible"/>
                                          </p:to>
                                        </p:set>
                                        <p:animEffect transition="in" filter="fade">
                                          <p:cBhvr>
                                            <p:cTn id="20" dur="500"/>
                                            <p:tgtEl>
                                              <p:spTgt spid="334"/>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338"/>
                                            </p:tgtEl>
                                            <p:attrNameLst>
                                              <p:attrName>style.visibility</p:attrName>
                                            </p:attrNameLst>
                                          </p:cBhvr>
                                          <p:to>
                                            <p:strVal val="visible"/>
                                          </p:to>
                                        </p:set>
                                        <p:animEffect transition="in" filter="fade">
                                          <p:cBhvr>
                                            <p:cTn id="24" dur="500"/>
                                            <p:tgtEl>
                                              <p:spTgt spid="338"/>
                                            </p:tgtEl>
                                          </p:cBhvr>
                                        </p:animEffect>
                                      </p:childTnLst>
                                    </p:cTn>
                                  </p:par>
                                  <p:par>
                                    <p:cTn id="25" presetID="10" presetClass="entr" presetSubtype="0" fill="hold" nodeType="withEffect">
                                      <p:stCondLst>
                                        <p:cond delay="0"/>
                                      </p:stCondLst>
                                      <p:childTnLst>
                                        <p:set>
                                          <p:cBhvr>
                                            <p:cTn id="26" dur="1" fill="hold">
                                              <p:stCondLst>
                                                <p:cond delay="0"/>
                                              </p:stCondLst>
                                            </p:cTn>
                                            <p:tgtEl>
                                              <p:spTgt spid="339"/>
                                            </p:tgtEl>
                                            <p:attrNameLst>
                                              <p:attrName>style.visibility</p:attrName>
                                            </p:attrNameLst>
                                          </p:cBhvr>
                                          <p:to>
                                            <p:strVal val="visible"/>
                                          </p:to>
                                        </p:set>
                                        <p:animEffect transition="in" filter="fade">
                                          <p:cBhvr>
                                            <p:cTn id="27" dur="500"/>
                                            <p:tgtEl>
                                              <p:spTgt spid="339"/>
                                            </p:tgtEl>
                                          </p:cBhvr>
                                        </p:animEffect>
                                      </p:childTnLst>
                                    </p:cTn>
                                  </p:par>
                                  <p:par>
                                    <p:cTn id="28" presetID="10" presetClass="entr" presetSubtype="0" fill="hold" nodeType="withEffect">
                                      <p:stCondLst>
                                        <p:cond delay="0"/>
                                      </p:stCondLst>
                                      <p:childTnLst>
                                        <p:set>
                                          <p:cBhvr>
                                            <p:cTn id="29" dur="1" fill="hold">
                                              <p:stCondLst>
                                                <p:cond delay="0"/>
                                              </p:stCondLst>
                                            </p:cTn>
                                            <p:tgtEl>
                                              <p:spTgt spid="340"/>
                                            </p:tgtEl>
                                            <p:attrNameLst>
                                              <p:attrName>style.visibility</p:attrName>
                                            </p:attrNameLst>
                                          </p:cBhvr>
                                          <p:to>
                                            <p:strVal val="visible"/>
                                          </p:to>
                                        </p:set>
                                        <p:animEffect transition="in" filter="fade">
                                          <p:cBhvr>
                                            <p:cTn id="30" dur="500"/>
                                            <p:tgtEl>
                                              <p:spTgt spid="340"/>
                                            </p:tgtEl>
                                          </p:cBhvr>
                                        </p:animEffect>
                                      </p:childTnLst>
                                    </p:cTn>
                                  </p:par>
                                  <p:par>
                                    <p:cTn id="31" presetID="10" presetClass="entr" presetSubtype="0" fill="hold" nodeType="withEffect">
                                      <p:stCondLst>
                                        <p:cond delay="0"/>
                                      </p:stCondLst>
                                      <p:childTnLst>
                                        <p:set>
                                          <p:cBhvr>
                                            <p:cTn id="32" dur="1" fill="hold">
                                              <p:stCondLst>
                                                <p:cond delay="0"/>
                                              </p:stCondLst>
                                            </p:cTn>
                                            <p:tgtEl>
                                              <p:spTgt spid="341"/>
                                            </p:tgtEl>
                                            <p:attrNameLst>
                                              <p:attrName>style.visibility</p:attrName>
                                            </p:attrNameLst>
                                          </p:cBhvr>
                                          <p:to>
                                            <p:strVal val="visible"/>
                                          </p:to>
                                        </p:set>
                                        <p:animEffect transition="in" filter="fade">
                                          <p:cBhvr>
                                            <p:cTn id="33" dur="500"/>
                                            <p:tgtEl>
                                              <p:spTgt spid="341"/>
                                            </p:tgtEl>
                                          </p:cBhvr>
                                        </p:animEffect>
                                      </p:childTnLst>
                                    </p:cTn>
                                  </p:par>
                                  <p:par>
                                    <p:cTn id="34" presetID="10" presetClass="entr" presetSubtype="0" fill="hold" nodeType="withEffect">
                                      <p:stCondLst>
                                        <p:cond delay="0"/>
                                      </p:stCondLst>
                                      <p:childTnLst>
                                        <p:set>
                                          <p:cBhvr>
                                            <p:cTn id="35" dur="1" fill="hold">
                                              <p:stCondLst>
                                                <p:cond delay="0"/>
                                              </p:stCondLst>
                                            </p:cTn>
                                            <p:tgtEl>
                                              <p:spTgt spid="342"/>
                                            </p:tgtEl>
                                            <p:attrNameLst>
                                              <p:attrName>style.visibility</p:attrName>
                                            </p:attrNameLst>
                                          </p:cBhvr>
                                          <p:to>
                                            <p:strVal val="visible"/>
                                          </p:to>
                                        </p:set>
                                        <p:animEffect transition="in" filter="fade">
                                          <p:cBhvr>
                                            <p:cTn id="36" dur="500"/>
                                            <p:tgtEl>
                                              <p:spTgt spid="342"/>
                                            </p:tgtEl>
                                          </p:cBhvr>
                                        </p:animEffect>
                                      </p:childTnLst>
                                    </p:cTn>
                                  </p:par>
                                  <p:par>
                                    <p:cTn id="37" presetID="10" presetClass="entr" presetSubtype="0" fill="hold" nodeType="withEffect">
                                      <p:stCondLst>
                                        <p:cond delay="0"/>
                                      </p:stCondLst>
                                      <p:childTnLst>
                                        <p:set>
                                          <p:cBhvr>
                                            <p:cTn id="38" dur="1" fill="hold">
                                              <p:stCondLst>
                                                <p:cond delay="0"/>
                                              </p:stCondLst>
                                            </p:cTn>
                                            <p:tgtEl>
                                              <p:spTgt spid="343"/>
                                            </p:tgtEl>
                                            <p:attrNameLst>
                                              <p:attrName>style.visibility</p:attrName>
                                            </p:attrNameLst>
                                          </p:cBhvr>
                                          <p:to>
                                            <p:strVal val="visible"/>
                                          </p:to>
                                        </p:set>
                                        <p:animEffect transition="in" filter="fade">
                                          <p:cBhvr>
                                            <p:cTn id="39" dur="500"/>
                                            <p:tgtEl>
                                              <p:spTgt spid="343"/>
                                            </p:tgtEl>
                                          </p:cBhvr>
                                        </p:animEffect>
                                      </p:childTnLst>
                                    </p:cTn>
                                  </p:par>
                                  <p:par>
                                    <p:cTn id="40" presetID="10" presetClass="entr" presetSubtype="0" fill="hold" nodeType="withEffect">
                                      <p:stCondLst>
                                        <p:cond delay="0"/>
                                      </p:stCondLst>
                                      <p:childTnLst>
                                        <p:set>
                                          <p:cBhvr>
                                            <p:cTn id="41" dur="1" fill="hold">
                                              <p:stCondLst>
                                                <p:cond delay="0"/>
                                              </p:stCondLst>
                                            </p:cTn>
                                            <p:tgtEl>
                                              <p:spTgt spid="344"/>
                                            </p:tgtEl>
                                            <p:attrNameLst>
                                              <p:attrName>style.visibility</p:attrName>
                                            </p:attrNameLst>
                                          </p:cBhvr>
                                          <p:to>
                                            <p:strVal val="visible"/>
                                          </p:to>
                                        </p:set>
                                        <p:animEffect transition="in" filter="fade">
                                          <p:cBhvr>
                                            <p:cTn id="42" dur="500"/>
                                            <p:tgtEl>
                                              <p:spTgt spid="344"/>
                                            </p:tgtEl>
                                          </p:cBhvr>
                                        </p:animEffect>
                                      </p:childTnLst>
                                    </p:cTn>
                                  </p:par>
                                  <p:par>
                                    <p:cTn id="43" presetID="10" presetClass="entr" presetSubtype="0" fill="hold" nodeType="withEffect">
                                      <p:stCondLst>
                                        <p:cond delay="0"/>
                                      </p:stCondLst>
                                      <p:childTnLst>
                                        <p:set>
                                          <p:cBhvr>
                                            <p:cTn id="44" dur="1" fill="hold">
                                              <p:stCondLst>
                                                <p:cond delay="0"/>
                                              </p:stCondLst>
                                            </p:cTn>
                                            <p:tgtEl>
                                              <p:spTgt spid="345"/>
                                            </p:tgtEl>
                                            <p:attrNameLst>
                                              <p:attrName>style.visibility</p:attrName>
                                            </p:attrNameLst>
                                          </p:cBhvr>
                                          <p:to>
                                            <p:strVal val="visible"/>
                                          </p:to>
                                        </p:set>
                                        <p:animEffect transition="in" filter="fade">
                                          <p:cBhvr>
                                            <p:cTn id="45" dur="500"/>
                                            <p:tgtEl>
                                              <p:spTgt spid="34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49"/>
                                            </p:tgtEl>
                                            <p:attrNameLst>
                                              <p:attrName>style.visibility</p:attrName>
                                            </p:attrNameLst>
                                          </p:cBhvr>
                                          <p:to>
                                            <p:strVal val="visible"/>
                                          </p:to>
                                        </p:set>
                                        <p:animEffect transition="in" filter="fade">
                                          <p:cBhvr>
                                            <p:cTn id="48" dur="500"/>
                                            <p:tgtEl>
                                              <p:spTgt spid="34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48"/>
                                            </p:tgtEl>
                                            <p:attrNameLst>
                                              <p:attrName>style.visibility</p:attrName>
                                            </p:attrNameLst>
                                          </p:cBhvr>
                                          <p:to>
                                            <p:strVal val="visible"/>
                                          </p:to>
                                        </p:set>
                                        <p:animEffect transition="in" filter="fade">
                                          <p:cBhvr>
                                            <p:cTn id="51" dur="500"/>
                                            <p:tgtEl>
                                              <p:spTgt spid="34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47"/>
                                            </p:tgtEl>
                                            <p:attrNameLst>
                                              <p:attrName>style.visibility</p:attrName>
                                            </p:attrNameLst>
                                          </p:cBhvr>
                                          <p:to>
                                            <p:strVal val="visible"/>
                                          </p:to>
                                        </p:set>
                                        <p:animEffect transition="in" filter="fade">
                                          <p:cBhvr>
                                            <p:cTn id="54" dur="500"/>
                                            <p:tgtEl>
                                              <p:spTgt spid="34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46"/>
                                            </p:tgtEl>
                                            <p:attrNameLst>
                                              <p:attrName>style.visibility</p:attrName>
                                            </p:attrNameLst>
                                          </p:cBhvr>
                                          <p:to>
                                            <p:strVal val="visible"/>
                                          </p:to>
                                        </p:set>
                                        <p:animEffect transition="in" filter="fade">
                                          <p:cBhvr>
                                            <p:cTn id="57" dur="500"/>
                                            <p:tgtEl>
                                              <p:spTgt spid="346"/>
                                            </p:tgtEl>
                                          </p:cBhvr>
                                        </p:animEffect>
                                      </p:childTnLst>
                                    </p:cTn>
                                  </p:par>
                                </p:childTnLst>
                              </p:cTn>
                            </p:par>
                            <p:par>
                              <p:cTn id="58" fill="hold">
                                <p:stCondLst>
                                  <p:cond delay="2800"/>
                                </p:stCondLst>
                                <p:childTnLst>
                                  <p:par>
                                    <p:cTn id="59" presetID="53" presetClass="entr" presetSubtype="16" fill="hold" nodeType="afterEffect">
                                      <p:stCondLst>
                                        <p:cond delay="0"/>
                                      </p:stCondLst>
                                      <p:childTnLst>
                                        <p:set>
                                          <p:cBhvr>
                                            <p:cTn id="60" dur="1" fill="hold">
                                              <p:stCondLst>
                                                <p:cond delay="0"/>
                                              </p:stCondLst>
                                            </p:cTn>
                                            <p:tgtEl>
                                              <p:spTgt spid="353"/>
                                            </p:tgtEl>
                                            <p:attrNameLst>
                                              <p:attrName>style.visibility</p:attrName>
                                            </p:attrNameLst>
                                          </p:cBhvr>
                                          <p:to>
                                            <p:strVal val="visible"/>
                                          </p:to>
                                        </p:set>
                                        <p:anim calcmode="lin" valueType="num">
                                          <p:cBhvr>
                                            <p:cTn id="61" dur="500" fill="hold"/>
                                            <p:tgtEl>
                                              <p:spTgt spid="353"/>
                                            </p:tgtEl>
                                            <p:attrNameLst>
                                              <p:attrName>ppt_w</p:attrName>
                                            </p:attrNameLst>
                                          </p:cBhvr>
                                          <p:tavLst>
                                            <p:tav tm="0">
                                              <p:val>
                                                <p:fltVal val="0"/>
                                              </p:val>
                                            </p:tav>
                                            <p:tav tm="100000">
                                              <p:val>
                                                <p:strVal val="#ppt_w"/>
                                              </p:val>
                                            </p:tav>
                                          </p:tavLst>
                                        </p:anim>
                                        <p:anim calcmode="lin" valueType="num">
                                          <p:cBhvr>
                                            <p:cTn id="62" dur="500" fill="hold"/>
                                            <p:tgtEl>
                                              <p:spTgt spid="353"/>
                                            </p:tgtEl>
                                            <p:attrNameLst>
                                              <p:attrName>ppt_h</p:attrName>
                                            </p:attrNameLst>
                                          </p:cBhvr>
                                          <p:tavLst>
                                            <p:tav tm="0">
                                              <p:val>
                                                <p:fltVal val="0"/>
                                              </p:val>
                                            </p:tav>
                                            <p:tav tm="100000">
                                              <p:val>
                                                <p:strVal val="#ppt_h"/>
                                              </p:val>
                                            </p:tav>
                                          </p:tavLst>
                                        </p:anim>
                                        <p:animEffect transition="in" filter="fade">
                                          <p:cBhvr>
                                            <p:cTn id="63" dur="500"/>
                                            <p:tgtEl>
                                              <p:spTgt spid="353"/>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352"/>
                                            </p:tgtEl>
                                            <p:attrNameLst>
                                              <p:attrName>style.visibility</p:attrName>
                                            </p:attrNameLst>
                                          </p:cBhvr>
                                          <p:to>
                                            <p:strVal val="visible"/>
                                          </p:to>
                                        </p:set>
                                        <p:animEffect transition="in" filter="wipe(left)">
                                          <p:cBhvr>
                                            <p:cTn id="67" dur="500"/>
                                            <p:tgtEl>
                                              <p:spTgt spid="352"/>
                                            </p:tgtEl>
                                          </p:cBhvr>
                                        </p:animEffect>
                                      </p:childTnLst>
                                    </p:cTn>
                                  </p:par>
                                </p:childTnLst>
                              </p:cTn>
                            </p:par>
                            <p:par>
                              <p:cTn id="68" fill="hold">
                                <p:stCondLst>
                                  <p:cond delay="3800"/>
                                </p:stCondLst>
                                <p:childTnLst>
                                  <p:par>
                                    <p:cTn id="69" presetID="22" presetClass="entr" presetSubtype="8" fill="hold" grpId="0" nodeType="afterEffect">
                                      <p:stCondLst>
                                        <p:cond delay="0"/>
                                      </p:stCondLst>
                                      <p:childTnLst>
                                        <p:set>
                                          <p:cBhvr>
                                            <p:cTn id="70" dur="1" fill="hold">
                                              <p:stCondLst>
                                                <p:cond delay="0"/>
                                              </p:stCondLst>
                                            </p:cTn>
                                            <p:tgtEl>
                                              <p:spTgt spid="350"/>
                                            </p:tgtEl>
                                            <p:attrNameLst>
                                              <p:attrName>style.visibility</p:attrName>
                                            </p:attrNameLst>
                                          </p:cBhvr>
                                          <p:to>
                                            <p:strVal val="visible"/>
                                          </p:to>
                                        </p:set>
                                        <p:animEffect transition="in" filter="wipe(left)">
                                          <p:cBhvr>
                                            <p:cTn id="71" dur="500"/>
                                            <p:tgtEl>
                                              <p:spTgt spid="350"/>
                                            </p:tgtEl>
                                          </p:cBhvr>
                                        </p:animEffect>
                                      </p:childTnLst>
                                    </p:cTn>
                                  </p:par>
                                </p:childTnLst>
                              </p:cTn>
                            </p:par>
                            <p:par>
                              <p:cTn id="72" fill="hold">
                                <p:stCondLst>
                                  <p:cond delay="4300"/>
                                </p:stCondLst>
                                <p:childTnLst>
                                  <p:par>
                                    <p:cTn id="73" presetID="22" presetClass="entr" presetSubtype="8" fill="hold" grpId="0" nodeType="afterEffect">
                                      <p:stCondLst>
                                        <p:cond delay="0"/>
                                      </p:stCondLst>
                                      <p:iterate type="lt">
                                        <p:tmPct val="30000"/>
                                      </p:iterate>
                                      <p:childTnLst>
                                        <p:set>
                                          <p:cBhvr>
                                            <p:cTn id="74" dur="1" fill="hold">
                                              <p:stCondLst>
                                                <p:cond delay="0"/>
                                              </p:stCondLst>
                                            </p:cTn>
                                            <p:tgtEl>
                                              <p:spTgt spid="351"/>
                                            </p:tgtEl>
                                            <p:attrNameLst>
                                              <p:attrName>style.visibility</p:attrName>
                                            </p:attrNameLst>
                                          </p:cBhvr>
                                          <p:to>
                                            <p:strVal val="visible"/>
                                          </p:to>
                                        </p:set>
                                        <p:animEffect transition="in" filter="wipe(left)">
                                          <p:cBhvr>
                                            <p:cTn id="75" dur="100"/>
                                            <p:tgtEl>
                                              <p:spTgt spid="351"/>
                                            </p:tgtEl>
                                          </p:cBhvr>
                                        </p:animEffect>
                                      </p:childTnLst>
                                    </p:cTn>
                                  </p:par>
                                  <p:par>
                                    <p:cTn id="76" presetID="36" presetClass="emph" presetSubtype="0" fill="hold" grpId="1" nodeType="withEffect">
                                      <p:stCondLst>
                                        <p:cond delay="0"/>
                                      </p:stCondLst>
                                      <p:iterate type="lt">
                                        <p:tmPct val="30000"/>
                                      </p:iterate>
                                      <p:childTnLst>
                                        <p:animScale>
                                          <p:cBhvr>
                                            <p:cTn id="77" dur="50" autoRev="1" fill="hold">
                                              <p:stCondLst>
                                                <p:cond delay="0"/>
                                              </p:stCondLst>
                                            </p:cTn>
                                            <p:tgtEl>
                                              <p:spTgt spid="351"/>
                                            </p:tgtEl>
                                          </p:cBhvr>
                                          <p:to x="80000" y="100000"/>
                                        </p:animScale>
                                        <p:anim by="(#ppt_w*0.10)" calcmode="lin" valueType="num">
                                          <p:cBhvr>
                                            <p:cTn id="78" dur="50" autoRev="1" fill="hold">
                                              <p:stCondLst>
                                                <p:cond delay="0"/>
                                              </p:stCondLst>
                                            </p:cTn>
                                            <p:tgtEl>
                                              <p:spTgt spid="351"/>
                                            </p:tgtEl>
                                            <p:attrNameLst>
                                              <p:attrName>ppt_x</p:attrName>
                                            </p:attrNameLst>
                                          </p:cBhvr>
                                        </p:anim>
                                        <p:anim by="(-#ppt_w*0.10)" calcmode="lin" valueType="num">
                                          <p:cBhvr>
                                            <p:cTn id="79" dur="50" autoRev="1" fill="hold">
                                              <p:stCondLst>
                                                <p:cond delay="0"/>
                                              </p:stCondLst>
                                            </p:cTn>
                                            <p:tgtEl>
                                              <p:spTgt spid="351"/>
                                            </p:tgtEl>
                                            <p:attrNameLst>
                                              <p:attrName>ppt_y</p:attrName>
                                            </p:attrNameLst>
                                          </p:cBhvr>
                                        </p:anim>
                                        <p:animRot by="-480000">
                                          <p:cBhvr>
                                            <p:cTn id="80" dur="50" autoRev="1" fill="hold">
                                              <p:stCondLst>
                                                <p:cond delay="0"/>
                                              </p:stCondLst>
                                            </p:cTn>
                                            <p:tgtEl>
                                              <p:spTgt spid="35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 grpId="0" animBg="1"/>
          <p:bldP spid="335" grpId="0" animBg="1"/>
          <p:bldP spid="336" grpId="0" animBg="1"/>
          <p:bldP spid="337" grpId="0" animBg="1"/>
          <p:bldP spid="346" grpId="0"/>
          <p:bldP spid="347" grpId="0"/>
          <p:bldP spid="348" grpId="0"/>
          <p:bldP spid="349" grpId="0"/>
          <p:bldP spid="350" grpId="0" animBg="1"/>
          <p:bldP spid="351" grpId="0"/>
          <p:bldP spid="351" grpId="1"/>
          <p:bldP spid="35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71"/>
                                            </p:tgtEl>
                                            <p:attrNameLst>
                                              <p:attrName>style.visibility</p:attrName>
                                            </p:attrNameLst>
                                          </p:cBhvr>
                                          <p:to>
                                            <p:strVal val="visible"/>
                                          </p:to>
                                        </p:set>
                                        <p:anim calcmode="lin" valueType="num">
                                          <p:cBhvr additive="base">
                                            <p:cTn id="7" dur="1000" fill="hold"/>
                                            <p:tgtEl>
                                              <p:spTgt spid="271"/>
                                            </p:tgtEl>
                                            <p:attrNameLst>
                                              <p:attrName>ppt_x</p:attrName>
                                            </p:attrNameLst>
                                          </p:cBhvr>
                                          <p:tavLst>
                                            <p:tav tm="0">
                                              <p:val>
                                                <p:strVal val="0-#ppt_w/2"/>
                                              </p:val>
                                            </p:tav>
                                            <p:tav tm="100000">
                                              <p:val>
                                                <p:strVal val="#ppt_x"/>
                                              </p:val>
                                            </p:tav>
                                          </p:tavLst>
                                        </p:anim>
                                        <p:anim calcmode="lin" valueType="num">
                                          <p:cBhvr additive="base">
                                            <p:cTn id="8" dur="1000" fill="hold"/>
                                            <p:tgtEl>
                                              <p:spTgt spid="271"/>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335"/>
                                            </p:tgtEl>
                                            <p:attrNameLst>
                                              <p:attrName>style.visibility</p:attrName>
                                            </p:attrNameLst>
                                          </p:cBhvr>
                                          <p:to>
                                            <p:strVal val="visible"/>
                                          </p:to>
                                        </p:set>
                                        <p:animEffect transition="in" filter="fade">
                                          <p:cBhvr>
                                            <p:cTn id="11" dur="500"/>
                                            <p:tgtEl>
                                              <p:spTgt spid="335"/>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336"/>
                                            </p:tgtEl>
                                            <p:attrNameLst>
                                              <p:attrName>style.visibility</p:attrName>
                                            </p:attrNameLst>
                                          </p:cBhvr>
                                          <p:to>
                                            <p:strVal val="visible"/>
                                          </p:to>
                                        </p:set>
                                        <p:animEffect transition="in" filter="fade">
                                          <p:cBhvr>
                                            <p:cTn id="14" dur="500"/>
                                            <p:tgtEl>
                                              <p:spTgt spid="336"/>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337"/>
                                            </p:tgtEl>
                                            <p:attrNameLst>
                                              <p:attrName>style.visibility</p:attrName>
                                            </p:attrNameLst>
                                          </p:cBhvr>
                                          <p:to>
                                            <p:strVal val="visible"/>
                                          </p:to>
                                        </p:set>
                                        <p:animEffect transition="in" filter="fade">
                                          <p:cBhvr>
                                            <p:cTn id="17" dur="500"/>
                                            <p:tgtEl>
                                              <p:spTgt spid="337"/>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334"/>
                                            </p:tgtEl>
                                            <p:attrNameLst>
                                              <p:attrName>style.visibility</p:attrName>
                                            </p:attrNameLst>
                                          </p:cBhvr>
                                          <p:to>
                                            <p:strVal val="visible"/>
                                          </p:to>
                                        </p:set>
                                        <p:animEffect transition="in" filter="fade">
                                          <p:cBhvr>
                                            <p:cTn id="20" dur="500"/>
                                            <p:tgtEl>
                                              <p:spTgt spid="334"/>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338"/>
                                            </p:tgtEl>
                                            <p:attrNameLst>
                                              <p:attrName>style.visibility</p:attrName>
                                            </p:attrNameLst>
                                          </p:cBhvr>
                                          <p:to>
                                            <p:strVal val="visible"/>
                                          </p:to>
                                        </p:set>
                                        <p:animEffect transition="in" filter="fade">
                                          <p:cBhvr>
                                            <p:cTn id="24" dur="500"/>
                                            <p:tgtEl>
                                              <p:spTgt spid="338"/>
                                            </p:tgtEl>
                                          </p:cBhvr>
                                        </p:animEffect>
                                      </p:childTnLst>
                                    </p:cTn>
                                  </p:par>
                                  <p:par>
                                    <p:cTn id="25" presetID="10" presetClass="entr" presetSubtype="0" fill="hold" nodeType="withEffect">
                                      <p:stCondLst>
                                        <p:cond delay="0"/>
                                      </p:stCondLst>
                                      <p:childTnLst>
                                        <p:set>
                                          <p:cBhvr>
                                            <p:cTn id="26" dur="1" fill="hold">
                                              <p:stCondLst>
                                                <p:cond delay="0"/>
                                              </p:stCondLst>
                                            </p:cTn>
                                            <p:tgtEl>
                                              <p:spTgt spid="339"/>
                                            </p:tgtEl>
                                            <p:attrNameLst>
                                              <p:attrName>style.visibility</p:attrName>
                                            </p:attrNameLst>
                                          </p:cBhvr>
                                          <p:to>
                                            <p:strVal val="visible"/>
                                          </p:to>
                                        </p:set>
                                        <p:animEffect transition="in" filter="fade">
                                          <p:cBhvr>
                                            <p:cTn id="27" dur="500"/>
                                            <p:tgtEl>
                                              <p:spTgt spid="339"/>
                                            </p:tgtEl>
                                          </p:cBhvr>
                                        </p:animEffect>
                                      </p:childTnLst>
                                    </p:cTn>
                                  </p:par>
                                  <p:par>
                                    <p:cTn id="28" presetID="10" presetClass="entr" presetSubtype="0" fill="hold" nodeType="withEffect">
                                      <p:stCondLst>
                                        <p:cond delay="0"/>
                                      </p:stCondLst>
                                      <p:childTnLst>
                                        <p:set>
                                          <p:cBhvr>
                                            <p:cTn id="29" dur="1" fill="hold">
                                              <p:stCondLst>
                                                <p:cond delay="0"/>
                                              </p:stCondLst>
                                            </p:cTn>
                                            <p:tgtEl>
                                              <p:spTgt spid="340"/>
                                            </p:tgtEl>
                                            <p:attrNameLst>
                                              <p:attrName>style.visibility</p:attrName>
                                            </p:attrNameLst>
                                          </p:cBhvr>
                                          <p:to>
                                            <p:strVal val="visible"/>
                                          </p:to>
                                        </p:set>
                                        <p:animEffect transition="in" filter="fade">
                                          <p:cBhvr>
                                            <p:cTn id="30" dur="500"/>
                                            <p:tgtEl>
                                              <p:spTgt spid="340"/>
                                            </p:tgtEl>
                                          </p:cBhvr>
                                        </p:animEffect>
                                      </p:childTnLst>
                                    </p:cTn>
                                  </p:par>
                                  <p:par>
                                    <p:cTn id="31" presetID="10" presetClass="entr" presetSubtype="0" fill="hold" nodeType="withEffect">
                                      <p:stCondLst>
                                        <p:cond delay="0"/>
                                      </p:stCondLst>
                                      <p:childTnLst>
                                        <p:set>
                                          <p:cBhvr>
                                            <p:cTn id="32" dur="1" fill="hold">
                                              <p:stCondLst>
                                                <p:cond delay="0"/>
                                              </p:stCondLst>
                                            </p:cTn>
                                            <p:tgtEl>
                                              <p:spTgt spid="341"/>
                                            </p:tgtEl>
                                            <p:attrNameLst>
                                              <p:attrName>style.visibility</p:attrName>
                                            </p:attrNameLst>
                                          </p:cBhvr>
                                          <p:to>
                                            <p:strVal val="visible"/>
                                          </p:to>
                                        </p:set>
                                        <p:animEffect transition="in" filter="fade">
                                          <p:cBhvr>
                                            <p:cTn id="33" dur="500"/>
                                            <p:tgtEl>
                                              <p:spTgt spid="341"/>
                                            </p:tgtEl>
                                          </p:cBhvr>
                                        </p:animEffect>
                                      </p:childTnLst>
                                    </p:cTn>
                                  </p:par>
                                  <p:par>
                                    <p:cTn id="34" presetID="10" presetClass="entr" presetSubtype="0" fill="hold" nodeType="withEffect">
                                      <p:stCondLst>
                                        <p:cond delay="0"/>
                                      </p:stCondLst>
                                      <p:childTnLst>
                                        <p:set>
                                          <p:cBhvr>
                                            <p:cTn id="35" dur="1" fill="hold">
                                              <p:stCondLst>
                                                <p:cond delay="0"/>
                                              </p:stCondLst>
                                            </p:cTn>
                                            <p:tgtEl>
                                              <p:spTgt spid="342"/>
                                            </p:tgtEl>
                                            <p:attrNameLst>
                                              <p:attrName>style.visibility</p:attrName>
                                            </p:attrNameLst>
                                          </p:cBhvr>
                                          <p:to>
                                            <p:strVal val="visible"/>
                                          </p:to>
                                        </p:set>
                                        <p:animEffect transition="in" filter="fade">
                                          <p:cBhvr>
                                            <p:cTn id="36" dur="500"/>
                                            <p:tgtEl>
                                              <p:spTgt spid="342"/>
                                            </p:tgtEl>
                                          </p:cBhvr>
                                        </p:animEffect>
                                      </p:childTnLst>
                                    </p:cTn>
                                  </p:par>
                                  <p:par>
                                    <p:cTn id="37" presetID="10" presetClass="entr" presetSubtype="0" fill="hold" nodeType="withEffect">
                                      <p:stCondLst>
                                        <p:cond delay="0"/>
                                      </p:stCondLst>
                                      <p:childTnLst>
                                        <p:set>
                                          <p:cBhvr>
                                            <p:cTn id="38" dur="1" fill="hold">
                                              <p:stCondLst>
                                                <p:cond delay="0"/>
                                              </p:stCondLst>
                                            </p:cTn>
                                            <p:tgtEl>
                                              <p:spTgt spid="343"/>
                                            </p:tgtEl>
                                            <p:attrNameLst>
                                              <p:attrName>style.visibility</p:attrName>
                                            </p:attrNameLst>
                                          </p:cBhvr>
                                          <p:to>
                                            <p:strVal val="visible"/>
                                          </p:to>
                                        </p:set>
                                        <p:animEffect transition="in" filter="fade">
                                          <p:cBhvr>
                                            <p:cTn id="39" dur="500"/>
                                            <p:tgtEl>
                                              <p:spTgt spid="343"/>
                                            </p:tgtEl>
                                          </p:cBhvr>
                                        </p:animEffect>
                                      </p:childTnLst>
                                    </p:cTn>
                                  </p:par>
                                  <p:par>
                                    <p:cTn id="40" presetID="10" presetClass="entr" presetSubtype="0" fill="hold" nodeType="withEffect">
                                      <p:stCondLst>
                                        <p:cond delay="0"/>
                                      </p:stCondLst>
                                      <p:childTnLst>
                                        <p:set>
                                          <p:cBhvr>
                                            <p:cTn id="41" dur="1" fill="hold">
                                              <p:stCondLst>
                                                <p:cond delay="0"/>
                                              </p:stCondLst>
                                            </p:cTn>
                                            <p:tgtEl>
                                              <p:spTgt spid="344"/>
                                            </p:tgtEl>
                                            <p:attrNameLst>
                                              <p:attrName>style.visibility</p:attrName>
                                            </p:attrNameLst>
                                          </p:cBhvr>
                                          <p:to>
                                            <p:strVal val="visible"/>
                                          </p:to>
                                        </p:set>
                                        <p:animEffect transition="in" filter="fade">
                                          <p:cBhvr>
                                            <p:cTn id="42" dur="500"/>
                                            <p:tgtEl>
                                              <p:spTgt spid="344"/>
                                            </p:tgtEl>
                                          </p:cBhvr>
                                        </p:animEffect>
                                      </p:childTnLst>
                                    </p:cTn>
                                  </p:par>
                                  <p:par>
                                    <p:cTn id="43" presetID="10" presetClass="entr" presetSubtype="0" fill="hold" nodeType="withEffect">
                                      <p:stCondLst>
                                        <p:cond delay="0"/>
                                      </p:stCondLst>
                                      <p:childTnLst>
                                        <p:set>
                                          <p:cBhvr>
                                            <p:cTn id="44" dur="1" fill="hold">
                                              <p:stCondLst>
                                                <p:cond delay="0"/>
                                              </p:stCondLst>
                                            </p:cTn>
                                            <p:tgtEl>
                                              <p:spTgt spid="345"/>
                                            </p:tgtEl>
                                            <p:attrNameLst>
                                              <p:attrName>style.visibility</p:attrName>
                                            </p:attrNameLst>
                                          </p:cBhvr>
                                          <p:to>
                                            <p:strVal val="visible"/>
                                          </p:to>
                                        </p:set>
                                        <p:animEffect transition="in" filter="fade">
                                          <p:cBhvr>
                                            <p:cTn id="45" dur="500"/>
                                            <p:tgtEl>
                                              <p:spTgt spid="34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49"/>
                                            </p:tgtEl>
                                            <p:attrNameLst>
                                              <p:attrName>style.visibility</p:attrName>
                                            </p:attrNameLst>
                                          </p:cBhvr>
                                          <p:to>
                                            <p:strVal val="visible"/>
                                          </p:to>
                                        </p:set>
                                        <p:animEffect transition="in" filter="fade">
                                          <p:cBhvr>
                                            <p:cTn id="48" dur="500"/>
                                            <p:tgtEl>
                                              <p:spTgt spid="34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48"/>
                                            </p:tgtEl>
                                            <p:attrNameLst>
                                              <p:attrName>style.visibility</p:attrName>
                                            </p:attrNameLst>
                                          </p:cBhvr>
                                          <p:to>
                                            <p:strVal val="visible"/>
                                          </p:to>
                                        </p:set>
                                        <p:animEffect transition="in" filter="fade">
                                          <p:cBhvr>
                                            <p:cTn id="51" dur="500"/>
                                            <p:tgtEl>
                                              <p:spTgt spid="34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47"/>
                                            </p:tgtEl>
                                            <p:attrNameLst>
                                              <p:attrName>style.visibility</p:attrName>
                                            </p:attrNameLst>
                                          </p:cBhvr>
                                          <p:to>
                                            <p:strVal val="visible"/>
                                          </p:to>
                                        </p:set>
                                        <p:animEffect transition="in" filter="fade">
                                          <p:cBhvr>
                                            <p:cTn id="54" dur="500"/>
                                            <p:tgtEl>
                                              <p:spTgt spid="34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46"/>
                                            </p:tgtEl>
                                            <p:attrNameLst>
                                              <p:attrName>style.visibility</p:attrName>
                                            </p:attrNameLst>
                                          </p:cBhvr>
                                          <p:to>
                                            <p:strVal val="visible"/>
                                          </p:to>
                                        </p:set>
                                        <p:animEffect transition="in" filter="fade">
                                          <p:cBhvr>
                                            <p:cTn id="57" dur="500"/>
                                            <p:tgtEl>
                                              <p:spTgt spid="346"/>
                                            </p:tgtEl>
                                          </p:cBhvr>
                                        </p:animEffect>
                                      </p:childTnLst>
                                    </p:cTn>
                                  </p:par>
                                </p:childTnLst>
                              </p:cTn>
                            </p:par>
                            <p:par>
                              <p:cTn id="58" fill="hold">
                                <p:stCondLst>
                                  <p:cond delay="2800"/>
                                </p:stCondLst>
                                <p:childTnLst>
                                  <p:par>
                                    <p:cTn id="59" presetID="53" presetClass="entr" presetSubtype="16" fill="hold" nodeType="afterEffect">
                                      <p:stCondLst>
                                        <p:cond delay="0"/>
                                      </p:stCondLst>
                                      <p:childTnLst>
                                        <p:set>
                                          <p:cBhvr>
                                            <p:cTn id="60" dur="1" fill="hold">
                                              <p:stCondLst>
                                                <p:cond delay="0"/>
                                              </p:stCondLst>
                                            </p:cTn>
                                            <p:tgtEl>
                                              <p:spTgt spid="353"/>
                                            </p:tgtEl>
                                            <p:attrNameLst>
                                              <p:attrName>style.visibility</p:attrName>
                                            </p:attrNameLst>
                                          </p:cBhvr>
                                          <p:to>
                                            <p:strVal val="visible"/>
                                          </p:to>
                                        </p:set>
                                        <p:anim calcmode="lin" valueType="num">
                                          <p:cBhvr>
                                            <p:cTn id="61" dur="500" fill="hold"/>
                                            <p:tgtEl>
                                              <p:spTgt spid="353"/>
                                            </p:tgtEl>
                                            <p:attrNameLst>
                                              <p:attrName>ppt_w</p:attrName>
                                            </p:attrNameLst>
                                          </p:cBhvr>
                                          <p:tavLst>
                                            <p:tav tm="0">
                                              <p:val>
                                                <p:fltVal val="0"/>
                                              </p:val>
                                            </p:tav>
                                            <p:tav tm="100000">
                                              <p:val>
                                                <p:strVal val="#ppt_w"/>
                                              </p:val>
                                            </p:tav>
                                          </p:tavLst>
                                        </p:anim>
                                        <p:anim calcmode="lin" valueType="num">
                                          <p:cBhvr>
                                            <p:cTn id="62" dur="500" fill="hold"/>
                                            <p:tgtEl>
                                              <p:spTgt spid="353"/>
                                            </p:tgtEl>
                                            <p:attrNameLst>
                                              <p:attrName>ppt_h</p:attrName>
                                            </p:attrNameLst>
                                          </p:cBhvr>
                                          <p:tavLst>
                                            <p:tav tm="0">
                                              <p:val>
                                                <p:fltVal val="0"/>
                                              </p:val>
                                            </p:tav>
                                            <p:tav tm="100000">
                                              <p:val>
                                                <p:strVal val="#ppt_h"/>
                                              </p:val>
                                            </p:tav>
                                          </p:tavLst>
                                        </p:anim>
                                        <p:animEffect transition="in" filter="fade">
                                          <p:cBhvr>
                                            <p:cTn id="63" dur="500"/>
                                            <p:tgtEl>
                                              <p:spTgt spid="353"/>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352"/>
                                            </p:tgtEl>
                                            <p:attrNameLst>
                                              <p:attrName>style.visibility</p:attrName>
                                            </p:attrNameLst>
                                          </p:cBhvr>
                                          <p:to>
                                            <p:strVal val="visible"/>
                                          </p:to>
                                        </p:set>
                                        <p:animEffect transition="in" filter="wipe(left)">
                                          <p:cBhvr>
                                            <p:cTn id="67" dur="500"/>
                                            <p:tgtEl>
                                              <p:spTgt spid="352"/>
                                            </p:tgtEl>
                                          </p:cBhvr>
                                        </p:animEffect>
                                      </p:childTnLst>
                                    </p:cTn>
                                  </p:par>
                                </p:childTnLst>
                              </p:cTn>
                            </p:par>
                            <p:par>
                              <p:cTn id="68" fill="hold">
                                <p:stCondLst>
                                  <p:cond delay="3800"/>
                                </p:stCondLst>
                                <p:childTnLst>
                                  <p:par>
                                    <p:cTn id="69" presetID="22" presetClass="entr" presetSubtype="8" fill="hold" grpId="0" nodeType="afterEffect">
                                      <p:stCondLst>
                                        <p:cond delay="0"/>
                                      </p:stCondLst>
                                      <p:childTnLst>
                                        <p:set>
                                          <p:cBhvr>
                                            <p:cTn id="70" dur="1" fill="hold">
                                              <p:stCondLst>
                                                <p:cond delay="0"/>
                                              </p:stCondLst>
                                            </p:cTn>
                                            <p:tgtEl>
                                              <p:spTgt spid="350"/>
                                            </p:tgtEl>
                                            <p:attrNameLst>
                                              <p:attrName>style.visibility</p:attrName>
                                            </p:attrNameLst>
                                          </p:cBhvr>
                                          <p:to>
                                            <p:strVal val="visible"/>
                                          </p:to>
                                        </p:set>
                                        <p:animEffect transition="in" filter="wipe(left)">
                                          <p:cBhvr>
                                            <p:cTn id="71" dur="500"/>
                                            <p:tgtEl>
                                              <p:spTgt spid="350"/>
                                            </p:tgtEl>
                                          </p:cBhvr>
                                        </p:animEffect>
                                      </p:childTnLst>
                                    </p:cTn>
                                  </p:par>
                                </p:childTnLst>
                              </p:cTn>
                            </p:par>
                            <p:par>
                              <p:cTn id="72" fill="hold">
                                <p:stCondLst>
                                  <p:cond delay="4300"/>
                                </p:stCondLst>
                                <p:childTnLst>
                                  <p:par>
                                    <p:cTn id="73" presetID="22" presetClass="entr" presetSubtype="8" fill="hold" grpId="0" nodeType="afterEffect">
                                      <p:stCondLst>
                                        <p:cond delay="0"/>
                                      </p:stCondLst>
                                      <p:iterate type="lt">
                                        <p:tmPct val="30000"/>
                                      </p:iterate>
                                      <p:childTnLst>
                                        <p:set>
                                          <p:cBhvr>
                                            <p:cTn id="74" dur="1" fill="hold">
                                              <p:stCondLst>
                                                <p:cond delay="0"/>
                                              </p:stCondLst>
                                            </p:cTn>
                                            <p:tgtEl>
                                              <p:spTgt spid="351"/>
                                            </p:tgtEl>
                                            <p:attrNameLst>
                                              <p:attrName>style.visibility</p:attrName>
                                            </p:attrNameLst>
                                          </p:cBhvr>
                                          <p:to>
                                            <p:strVal val="visible"/>
                                          </p:to>
                                        </p:set>
                                        <p:animEffect transition="in" filter="wipe(left)">
                                          <p:cBhvr>
                                            <p:cTn id="75" dur="100"/>
                                            <p:tgtEl>
                                              <p:spTgt spid="351"/>
                                            </p:tgtEl>
                                          </p:cBhvr>
                                        </p:animEffect>
                                      </p:childTnLst>
                                    </p:cTn>
                                  </p:par>
                                  <p:par>
                                    <p:cTn id="76" presetID="36" presetClass="emph" presetSubtype="0" fill="hold" grpId="1" nodeType="withEffect">
                                      <p:stCondLst>
                                        <p:cond delay="0"/>
                                      </p:stCondLst>
                                      <p:iterate type="lt">
                                        <p:tmPct val="30000"/>
                                      </p:iterate>
                                      <p:childTnLst>
                                        <p:animScale>
                                          <p:cBhvr>
                                            <p:cTn id="77" dur="50" autoRev="1" fill="hold">
                                              <p:stCondLst>
                                                <p:cond delay="0"/>
                                              </p:stCondLst>
                                            </p:cTn>
                                            <p:tgtEl>
                                              <p:spTgt spid="351"/>
                                            </p:tgtEl>
                                          </p:cBhvr>
                                          <p:to x="80000" y="100000"/>
                                        </p:animScale>
                                        <p:anim by="(#ppt_w*0.10)" calcmode="lin" valueType="num">
                                          <p:cBhvr>
                                            <p:cTn id="78" dur="50" autoRev="1" fill="hold">
                                              <p:stCondLst>
                                                <p:cond delay="0"/>
                                              </p:stCondLst>
                                            </p:cTn>
                                            <p:tgtEl>
                                              <p:spTgt spid="351"/>
                                            </p:tgtEl>
                                            <p:attrNameLst>
                                              <p:attrName>ppt_x</p:attrName>
                                            </p:attrNameLst>
                                          </p:cBhvr>
                                        </p:anim>
                                        <p:anim by="(-#ppt_w*0.10)" calcmode="lin" valueType="num">
                                          <p:cBhvr>
                                            <p:cTn id="79" dur="50" autoRev="1" fill="hold">
                                              <p:stCondLst>
                                                <p:cond delay="0"/>
                                              </p:stCondLst>
                                            </p:cTn>
                                            <p:tgtEl>
                                              <p:spTgt spid="351"/>
                                            </p:tgtEl>
                                            <p:attrNameLst>
                                              <p:attrName>ppt_y</p:attrName>
                                            </p:attrNameLst>
                                          </p:cBhvr>
                                        </p:anim>
                                        <p:animRot by="-480000">
                                          <p:cBhvr>
                                            <p:cTn id="80" dur="50" autoRev="1" fill="hold">
                                              <p:stCondLst>
                                                <p:cond delay="0"/>
                                              </p:stCondLst>
                                            </p:cTn>
                                            <p:tgtEl>
                                              <p:spTgt spid="35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 grpId="0" animBg="1"/>
          <p:bldP spid="335" grpId="0" animBg="1"/>
          <p:bldP spid="336" grpId="0" animBg="1"/>
          <p:bldP spid="337" grpId="0" animBg="1"/>
          <p:bldP spid="346" grpId="0"/>
          <p:bldP spid="347" grpId="0"/>
          <p:bldP spid="348" grpId="0"/>
          <p:bldP spid="349" grpId="0"/>
          <p:bldP spid="350" grpId="0" animBg="1"/>
          <p:bldP spid="351" grpId="0"/>
          <p:bldP spid="351" grpId="1"/>
          <p:bldP spid="352"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Line 2"/>
          <p:cNvSpPr>
            <a:spLocks noChangeShapeType="1"/>
          </p:cNvSpPr>
          <p:nvPr/>
        </p:nvSpPr>
        <p:spPr bwMode="auto">
          <a:xfrm flipV="1">
            <a:off x="1768902" y="4751881"/>
            <a:ext cx="5632370" cy="31825"/>
          </a:xfrm>
          <a:prstGeom prst="line">
            <a:avLst/>
          </a:prstGeom>
          <a:noFill/>
          <a:ln w="3175" cap="flat" cmpd="sng">
            <a:solidFill>
              <a:schemeClr val="bg1">
                <a:lumMod val="50000"/>
              </a:schemeClr>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12" name="Line 3"/>
          <p:cNvSpPr>
            <a:spLocks noChangeShapeType="1"/>
          </p:cNvSpPr>
          <p:nvPr/>
        </p:nvSpPr>
        <p:spPr bwMode="auto">
          <a:xfrm>
            <a:off x="1766780" y="3975370"/>
            <a:ext cx="5634491" cy="0"/>
          </a:xfrm>
          <a:prstGeom prst="line">
            <a:avLst/>
          </a:prstGeom>
          <a:noFill/>
          <a:ln w="3175" cap="flat" cmpd="sng">
            <a:solidFill>
              <a:schemeClr val="bg1">
                <a:lumMod val="50000"/>
              </a:schemeClr>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13" name="Line 4"/>
          <p:cNvSpPr>
            <a:spLocks noChangeShapeType="1"/>
          </p:cNvSpPr>
          <p:nvPr/>
        </p:nvSpPr>
        <p:spPr bwMode="auto">
          <a:xfrm>
            <a:off x="1766780" y="3164912"/>
            <a:ext cx="5634491" cy="0"/>
          </a:xfrm>
          <a:prstGeom prst="line">
            <a:avLst/>
          </a:prstGeom>
          <a:noFill/>
          <a:ln w="3175" cap="flat" cmpd="sng">
            <a:solidFill>
              <a:schemeClr val="bg1">
                <a:lumMod val="50000"/>
              </a:schemeClr>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14" name="Line 5"/>
          <p:cNvSpPr>
            <a:spLocks noChangeShapeType="1"/>
          </p:cNvSpPr>
          <p:nvPr/>
        </p:nvSpPr>
        <p:spPr bwMode="auto">
          <a:xfrm>
            <a:off x="1766780" y="2354454"/>
            <a:ext cx="5634491" cy="0"/>
          </a:xfrm>
          <a:prstGeom prst="line">
            <a:avLst/>
          </a:prstGeom>
          <a:noFill/>
          <a:ln w="3175" cap="flat" cmpd="sng">
            <a:solidFill>
              <a:schemeClr val="bg1">
                <a:lumMod val="50000"/>
              </a:schemeClr>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15" name="Rectangle 11"/>
          <p:cNvSpPr>
            <a:spLocks noChangeArrowheads="1"/>
          </p:cNvSpPr>
          <p:nvPr/>
        </p:nvSpPr>
        <p:spPr bwMode="auto">
          <a:xfrm>
            <a:off x="2000671" y="4493044"/>
            <a:ext cx="441296" cy="950484"/>
          </a:xfrm>
          <a:prstGeom prst="rect">
            <a:avLst/>
          </a:prstGeom>
          <a:solidFill>
            <a:schemeClr val="accent3"/>
          </a:solidFill>
          <a:ln>
            <a:noFill/>
          </a:ln>
          <a:effectLst/>
        </p:spPr>
        <p:txBody>
          <a:bodyPr anchor="ctr"/>
          <a:lstStyle/>
          <a:p>
            <a:endParaRPr lang="zh-CN" altLang="en-US">
              <a:solidFill>
                <a:srgbClr val="F8F8F8"/>
              </a:solidFill>
            </a:endParaRPr>
          </a:p>
        </p:txBody>
      </p:sp>
      <p:sp>
        <p:nvSpPr>
          <p:cNvPr id="16" name="Rectangle 12"/>
          <p:cNvSpPr>
            <a:spLocks noChangeArrowheads="1"/>
          </p:cNvSpPr>
          <p:nvPr/>
        </p:nvSpPr>
        <p:spPr bwMode="auto">
          <a:xfrm>
            <a:off x="3296815" y="4259667"/>
            <a:ext cx="441296" cy="1181741"/>
          </a:xfrm>
          <a:prstGeom prst="rect">
            <a:avLst/>
          </a:prstGeom>
          <a:solidFill>
            <a:schemeClr val="accent3"/>
          </a:solidFill>
          <a:ln>
            <a:noFill/>
          </a:ln>
          <a:effectLst/>
        </p:spPr>
        <p:txBody>
          <a:bodyPr anchor="ctr"/>
          <a:lstStyle/>
          <a:p>
            <a:endParaRPr lang="zh-CN" altLang="en-US">
              <a:solidFill>
                <a:srgbClr val="F8F8F8"/>
              </a:solidFill>
            </a:endParaRPr>
          </a:p>
        </p:txBody>
      </p:sp>
      <p:sp>
        <p:nvSpPr>
          <p:cNvPr id="17" name="Rectangle 13"/>
          <p:cNvSpPr>
            <a:spLocks noChangeArrowheads="1"/>
          </p:cNvSpPr>
          <p:nvPr/>
        </p:nvSpPr>
        <p:spPr bwMode="auto">
          <a:xfrm>
            <a:off x="4592959" y="4493044"/>
            <a:ext cx="441296" cy="950484"/>
          </a:xfrm>
          <a:prstGeom prst="rect">
            <a:avLst/>
          </a:prstGeom>
          <a:solidFill>
            <a:schemeClr val="accent3"/>
          </a:solidFill>
          <a:ln>
            <a:noFill/>
          </a:ln>
          <a:effectLst/>
        </p:spPr>
        <p:txBody>
          <a:bodyPr anchor="ctr"/>
          <a:lstStyle/>
          <a:p>
            <a:endParaRPr lang="zh-CN" altLang="en-US">
              <a:solidFill>
                <a:srgbClr val="F8F8F8"/>
              </a:solidFill>
            </a:endParaRPr>
          </a:p>
        </p:txBody>
      </p:sp>
      <p:sp>
        <p:nvSpPr>
          <p:cNvPr id="18" name="Rectangle 14"/>
          <p:cNvSpPr>
            <a:spLocks noChangeArrowheads="1"/>
          </p:cNvSpPr>
          <p:nvPr/>
        </p:nvSpPr>
        <p:spPr bwMode="auto">
          <a:xfrm>
            <a:off x="5889103" y="3778060"/>
            <a:ext cx="439175" cy="1667591"/>
          </a:xfrm>
          <a:prstGeom prst="rect">
            <a:avLst/>
          </a:prstGeom>
          <a:solidFill>
            <a:schemeClr val="accent3"/>
          </a:solidFill>
          <a:ln>
            <a:noFill/>
          </a:ln>
          <a:effectLst/>
        </p:spPr>
        <p:txBody>
          <a:bodyPr anchor="ctr"/>
          <a:lstStyle/>
          <a:p>
            <a:endParaRPr lang="zh-CN" altLang="en-US">
              <a:solidFill>
                <a:srgbClr val="F8F8F8"/>
              </a:solidFill>
            </a:endParaRPr>
          </a:p>
        </p:txBody>
      </p:sp>
      <p:sp>
        <p:nvSpPr>
          <p:cNvPr id="19" name="Line 15"/>
          <p:cNvSpPr>
            <a:spLocks noChangeShapeType="1"/>
          </p:cNvSpPr>
          <p:nvPr/>
        </p:nvSpPr>
        <p:spPr bwMode="auto">
          <a:xfrm flipV="1">
            <a:off x="1771024" y="5441407"/>
            <a:ext cx="5630248" cy="4243"/>
          </a:xfrm>
          <a:prstGeom prst="line">
            <a:avLst/>
          </a:prstGeom>
          <a:noFill/>
          <a:ln w="9525" cap="flat" cmpd="sng">
            <a:solidFill>
              <a:schemeClr val="bg1">
                <a:lumMod val="50000"/>
              </a:schemeClr>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solidFill>
                <a:schemeClr val="bg1"/>
              </a:solidFill>
            </a:endParaRPr>
          </a:p>
        </p:txBody>
      </p:sp>
      <p:sp>
        <p:nvSpPr>
          <p:cNvPr id="20" name="Line 16"/>
          <p:cNvSpPr>
            <a:spLocks noChangeShapeType="1"/>
          </p:cNvSpPr>
          <p:nvPr/>
        </p:nvSpPr>
        <p:spPr bwMode="auto">
          <a:xfrm>
            <a:off x="1768901" y="1930131"/>
            <a:ext cx="2122" cy="3515520"/>
          </a:xfrm>
          <a:prstGeom prst="line">
            <a:avLst/>
          </a:prstGeom>
          <a:noFill/>
          <a:ln w="9525" cap="flat" cmpd="sng">
            <a:solidFill>
              <a:schemeClr val="bg1">
                <a:lumMod val="50000"/>
              </a:schemeClr>
            </a:solidFill>
            <a:round/>
            <a:headEnd type="arrow" w="med" len="me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21" name="Text Box 17"/>
          <p:cNvSpPr txBox="1">
            <a:spLocks noChangeArrowheads="1"/>
          </p:cNvSpPr>
          <p:nvPr/>
        </p:nvSpPr>
        <p:spPr bwMode="auto">
          <a:xfrm>
            <a:off x="1098470" y="4560936"/>
            <a:ext cx="668310"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20</a:t>
            </a:r>
          </a:p>
        </p:txBody>
      </p:sp>
      <p:sp>
        <p:nvSpPr>
          <p:cNvPr id="22" name="Text Box 18"/>
          <p:cNvSpPr txBox="1">
            <a:spLocks noChangeArrowheads="1"/>
          </p:cNvSpPr>
          <p:nvPr/>
        </p:nvSpPr>
        <p:spPr bwMode="auto">
          <a:xfrm>
            <a:off x="1098470" y="3778060"/>
            <a:ext cx="668310"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r>
              <a:rPr lang="zh-CN" altLang="en-US">
                <a:solidFill>
                  <a:schemeClr val="tx1">
                    <a:lumMod val="75000"/>
                    <a:lumOff val="25000"/>
                  </a:schemeClr>
                </a:solidFill>
                <a:latin typeface="微软雅黑" panose="020B0503020204020204" pitchFamily="34" charset="-122"/>
                <a:ea typeface="微软雅黑" panose="020B0503020204020204" pitchFamily="34" charset="-122"/>
              </a:rPr>
              <a:t>40</a:t>
            </a:r>
          </a:p>
        </p:txBody>
      </p:sp>
      <p:sp>
        <p:nvSpPr>
          <p:cNvPr id="23" name="Text Box 19"/>
          <p:cNvSpPr txBox="1">
            <a:spLocks noChangeArrowheads="1"/>
          </p:cNvSpPr>
          <p:nvPr/>
        </p:nvSpPr>
        <p:spPr bwMode="auto">
          <a:xfrm>
            <a:off x="1098470" y="2897588"/>
            <a:ext cx="668310"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r>
              <a:rPr lang="zh-CN" altLang="en-US">
                <a:solidFill>
                  <a:schemeClr val="tx1">
                    <a:lumMod val="75000"/>
                    <a:lumOff val="25000"/>
                  </a:schemeClr>
                </a:solidFill>
                <a:latin typeface="微软雅黑" panose="020B0503020204020204" pitchFamily="34" charset="-122"/>
                <a:ea typeface="微软雅黑" panose="020B0503020204020204" pitchFamily="34" charset="-122"/>
              </a:rPr>
              <a:t>60</a:t>
            </a:r>
          </a:p>
        </p:txBody>
      </p:sp>
      <p:sp>
        <p:nvSpPr>
          <p:cNvPr id="24" name="Text Box 20"/>
          <p:cNvSpPr txBox="1">
            <a:spLocks noChangeArrowheads="1"/>
          </p:cNvSpPr>
          <p:nvPr/>
        </p:nvSpPr>
        <p:spPr bwMode="auto">
          <a:xfrm>
            <a:off x="1098470" y="2116833"/>
            <a:ext cx="668310"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80</a:t>
            </a:r>
          </a:p>
        </p:txBody>
      </p:sp>
      <p:sp>
        <p:nvSpPr>
          <p:cNvPr id="25" name="Rectangle 21"/>
          <p:cNvSpPr>
            <a:spLocks noChangeArrowheads="1"/>
          </p:cNvSpPr>
          <p:nvPr/>
        </p:nvSpPr>
        <p:spPr bwMode="auto">
          <a:xfrm>
            <a:off x="2524710" y="4039018"/>
            <a:ext cx="441296" cy="1404510"/>
          </a:xfrm>
          <a:prstGeom prst="rect">
            <a:avLst/>
          </a:prstGeom>
          <a:solidFill>
            <a:schemeClr val="accent1"/>
          </a:solidFill>
          <a:ln>
            <a:noFill/>
          </a:ln>
          <a:effectLst/>
        </p:spPr>
        <p:txBody>
          <a:bodyPr anchor="ctr"/>
          <a:lstStyle/>
          <a:p>
            <a:endParaRPr lang="zh-CN" altLang="en-US">
              <a:solidFill>
                <a:srgbClr val="F8F8F8"/>
              </a:solidFill>
            </a:endParaRPr>
          </a:p>
        </p:txBody>
      </p:sp>
      <p:sp>
        <p:nvSpPr>
          <p:cNvPr id="26" name="Rectangle 22"/>
          <p:cNvSpPr>
            <a:spLocks noChangeArrowheads="1"/>
          </p:cNvSpPr>
          <p:nvPr/>
        </p:nvSpPr>
        <p:spPr bwMode="auto">
          <a:xfrm>
            <a:off x="3806003" y="3778060"/>
            <a:ext cx="441296" cy="1663348"/>
          </a:xfrm>
          <a:prstGeom prst="rect">
            <a:avLst/>
          </a:prstGeom>
          <a:solidFill>
            <a:schemeClr val="accent1"/>
          </a:solidFill>
          <a:ln>
            <a:noFill/>
          </a:ln>
          <a:effectLst/>
        </p:spPr>
        <p:txBody>
          <a:bodyPr anchor="ctr"/>
          <a:lstStyle/>
          <a:p>
            <a:endParaRPr lang="zh-CN" altLang="en-US">
              <a:solidFill>
                <a:srgbClr val="F8F8F8"/>
              </a:solidFill>
            </a:endParaRPr>
          </a:p>
        </p:txBody>
      </p:sp>
      <p:sp>
        <p:nvSpPr>
          <p:cNvPr id="27" name="Rectangle 23"/>
          <p:cNvSpPr>
            <a:spLocks noChangeArrowheads="1"/>
          </p:cNvSpPr>
          <p:nvPr/>
        </p:nvSpPr>
        <p:spPr bwMode="auto">
          <a:xfrm>
            <a:off x="5114877" y="2980332"/>
            <a:ext cx="441296" cy="2465319"/>
          </a:xfrm>
          <a:prstGeom prst="rect">
            <a:avLst/>
          </a:prstGeom>
          <a:solidFill>
            <a:schemeClr val="accent1"/>
          </a:solidFill>
          <a:ln>
            <a:noFill/>
          </a:ln>
          <a:effectLst/>
        </p:spPr>
        <p:txBody>
          <a:bodyPr anchor="ctr"/>
          <a:lstStyle/>
          <a:p>
            <a:endParaRPr lang="zh-CN" altLang="en-US">
              <a:solidFill>
                <a:srgbClr val="F8F8F8"/>
              </a:solidFill>
            </a:endParaRPr>
          </a:p>
        </p:txBody>
      </p:sp>
      <p:sp>
        <p:nvSpPr>
          <p:cNvPr id="28" name="Rectangle 24"/>
          <p:cNvSpPr>
            <a:spLocks noChangeArrowheads="1"/>
          </p:cNvSpPr>
          <p:nvPr/>
        </p:nvSpPr>
        <p:spPr bwMode="auto">
          <a:xfrm>
            <a:off x="6413144" y="3164912"/>
            <a:ext cx="439174" cy="2280739"/>
          </a:xfrm>
          <a:prstGeom prst="rect">
            <a:avLst/>
          </a:prstGeom>
          <a:solidFill>
            <a:schemeClr val="accent1"/>
          </a:solidFill>
          <a:ln>
            <a:noFill/>
          </a:ln>
          <a:effectLst/>
        </p:spPr>
        <p:txBody>
          <a:bodyPr anchor="ctr"/>
          <a:lstStyle/>
          <a:p>
            <a:endParaRPr lang="zh-CN" altLang="en-US">
              <a:solidFill>
                <a:srgbClr val="F8F8F8"/>
              </a:solidFill>
            </a:endParaRPr>
          </a:p>
        </p:txBody>
      </p:sp>
      <p:sp>
        <p:nvSpPr>
          <p:cNvPr id="29" name="Text Box 25"/>
          <p:cNvSpPr txBox="1">
            <a:spLocks noChangeArrowheads="1"/>
          </p:cNvSpPr>
          <p:nvPr/>
        </p:nvSpPr>
        <p:spPr bwMode="auto">
          <a:xfrm>
            <a:off x="2437724" y="3582871"/>
            <a:ext cx="659155"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38%</a:t>
            </a:r>
          </a:p>
        </p:txBody>
      </p:sp>
      <p:sp>
        <p:nvSpPr>
          <p:cNvPr id="30" name="Text Box 26"/>
          <p:cNvSpPr txBox="1">
            <a:spLocks noChangeArrowheads="1"/>
          </p:cNvSpPr>
          <p:nvPr/>
        </p:nvSpPr>
        <p:spPr bwMode="auto">
          <a:xfrm>
            <a:off x="3733868" y="3408899"/>
            <a:ext cx="659155"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spAutoFit/>
          </a:bodyPr>
          <a:lstStyle/>
          <a:p>
            <a:r>
              <a:rPr lang="zh-CN" altLang="en-US">
                <a:solidFill>
                  <a:schemeClr val="tx1">
                    <a:lumMod val="75000"/>
                    <a:lumOff val="25000"/>
                  </a:schemeClr>
                </a:solidFill>
                <a:latin typeface="微软雅黑" panose="020B0503020204020204" pitchFamily="34" charset="-122"/>
                <a:ea typeface="微软雅黑" panose="020B0503020204020204" pitchFamily="34" charset="-122"/>
              </a:rPr>
              <a:t>49%</a:t>
            </a:r>
          </a:p>
        </p:txBody>
      </p:sp>
      <p:sp>
        <p:nvSpPr>
          <p:cNvPr id="31" name="Text Box 27"/>
          <p:cNvSpPr txBox="1">
            <a:spLocks noChangeArrowheads="1"/>
          </p:cNvSpPr>
          <p:nvPr/>
        </p:nvSpPr>
        <p:spPr bwMode="auto">
          <a:xfrm>
            <a:off x="5002432" y="2540901"/>
            <a:ext cx="659155"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67%</a:t>
            </a:r>
          </a:p>
        </p:txBody>
      </p:sp>
      <p:sp>
        <p:nvSpPr>
          <p:cNvPr id="32" name="Text Box 28"/>
          <p:cNvSpPr txBox="1">
            <a:spLocks noChangeArrowheads="1"/>
          </p:cNvSpPr>
          <p:nvPr/>
        </p:nvSpPr>
        <p:spPr bwMode="auto">
          <a:xfrm>
            <a:off x="6292211" y="2640873"/>
            <a:ext cx="659155"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60%</a:t>
            </a:r>
          </a:p>
        </p:txBody>
      </p:sp>
      <p:sp>
        <p:nvSpPr>
          <p:cNvPr id="33" name="Rectangle 29"/>
          <p:cNvSpPr>
            <a:spLocks noChangeArrowheads="1"/>
          </p:cNvSpPr>
          <p:nvPr/>
        </p:nvSpPr>
        <p:spPr bwMode="auto">
          <a:xfrm>
            <a:off x="1798389" y="5973259"/>
            <a:ext cx="323382" cy="163364"/>
          </a:xfrm>
          <a:prstGeom prst="rect">
            <a:avLst/>
          </a:prstGeom>
          <a:solidFill>
            <a:schemeClr val="accent3"/>
          </a:solidFill>
          <a:ln>
            <a:noFill/>
          </a:ln>
          <a:effectLst/>
          <a:extLst/>
        </p:spPr>
        <p:txBody>
          <a:bodyPr anchor="ctr"/>
          <a:lstStyle/>
          <a:p>
            <a:endParaRPr lang="zh-CN" altLang="en-US" sz="1400">
              <a:solidFill>
                <a:schemeClr val="tx2"/>
              </a:solidFill>
            </a:endParaRPr>
          </a:p>
        </p:txBody>
      </p:sp>
      <p:sp>
        <p:nvSpPr>
          <p:cNvPr id="34" name="Rectangle 30"/>
          <p:cNvSpPr>
            <a:spLocks noChangeArrowheads="1"/>
          </p:cNvSpPr>
          <p:nvPr/>
        </p:nvSpPr>
        <p:spPr bwMode="auto">
          <a:xfrm>
            <a:off x="3719465" y="5973259"/>
            <a:ext cx="307185" cy="163363"/>
          </a:xfrm>
          <a:prstGeom prst="rect">
            <a:avLst/>
          </a:prstGeom>
          <a:solidFill>
            <a:schemeClr val="accent1"/>
          </a:solidFill>
          <a:ln>
            <a:noFill/>
          </a:ln>
          <a:effectLst/>
          <a:extLst/>
        </p:spPr>
        <p:txBody>
          <a:bodyPr anchor="ctr"/>
          <a:lstStyle/>
          <a:p>
            <a:endParaRPr lang="zh-CN" altLang="en-US" sz="1400">
              <a:solidFill>
                <a:schemeClr val="tx2"/>
              </a:solidFill>
            </a:endParaRPr>
          </a:p>
        </p:txBody>
      </p:sp>
      <p:sp>
        <p:nvSpPr>
          <p:cNvPr id="35" name="Text Box 31"/>
          <p:cNvSpPr txBox="1">
            <a:spLocks noChangeArrowheads="1"/>
          </p:cNvSpPr>
          <p:nvPr/>
        </p:nvSpPr>
        <p:spPr bwMode="auto">
          <a:xfrm>
            <a:off x="2129618" y="5890326"/>
            <a:ext cx="1729119" cy="33855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计划数</a:t>
            </a:r>
          </a:p>
        </p:txBody>
      </p:sp>
      <p:sp>
        <p:nvSpPr>
          <p:cNvPr id="36" name="Text Box 32"/>
          <p:cNvSpPr txBox="1">
            <a:spLocks noChangeArrowheads="1"/>
          </p:cNvSpPr>
          <p:nvPr/>
        </p:nvSpPr>
        <p:spPr bwMode="auto">
          <a:xfrm>
            <a:off x="4137872" y="5886083"/>
            <a:ext cx="1729119" cy="33855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实际数</a:t>
            </a:r>
          </a:p>
        </p:txBody>
      </p:sp>
      <p:sp>
        <p:nvSpPr>
          <p:cNvPr id="37" name="Text Box 33"/>
          <p:cNvSpPr txBox="1">
            <a:spLocks noChangeArrowheads="1"/>
          </p:cNvSpPr>
          <p:nvPr/>
        </p:nvSpPr>
        <p:spPr bwMode="auto">
          <a:xfrm>
            <a:off x="2108873" y="5500813"/>
            <a:ext cx="1084282"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指标一</a:t>
            </a:r>
          </a:p>
        </p:txBody>
      </p:sp>
      <p:sp>
        <p:nvSpPr>
          <p:cNvPr id="38" name="Text Box 34"/>
          <p:cNvSpPr txBox="1">
            <a:spLocks noChangeArrowheads="1"/>
          </p:cNvSpPr>
          <p:nvPr/>
        </p:nvSpPr>
        <p:spPr bwMode="auto">
          <a:xfrm>
            <a:off x="3354100" y="5500813"/>
            <a:ext cx="1084282"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指标二</a:t>
            </a:r>
          </a:p>
        </p:txBody>
      </p:sp>
      <p:sp>
        <p:nvSpPr>
          <p:cNvPr id="39" name="Text Box 35"/>
          <p:cNvSpPr txBox="1">
            <a:spLocks noChangeArrowheads="1"/>
          </p:cNvSpPr>
          <p:nvPr/>
        </p:nvSpPr>
        <p:spPr bwMode="auto">
          <a:xfrm>
            <a:off x="4673580" y="5500813"/>
            <a:ext cx="1084282"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指标三</a:t>
            </a:r>
          </a:p>
        </p:txBody>
      </p:sp>
      <p:sp>
        <p:nvSpPr>
          <p:cNvPr id="40" name="Text Box 36"/>
          <p:cNvSpPr txBox="1">
            <a:spLocks noChangeArrowheads="1"/>
          </p:cNvSpPr>
          <p:nvPr/>
        </p:nvSpPr>
        <p:spPr bwMode="auto">
          <a:xfrm>
            <a:off x="5961238" y="5500813"/>
            <a:ext cx="1084282"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指标四</a:t>
            </a:r>
          </a:p>
        </p:txBody>
      </p:sp>
      <p:sp>
        <p:nvSpPr>
          <p:cNvPr id="41" name="矩形 40"/>
          <p:cNvSpPr/>
          <p:nvPr/>
        </p:nvSpPr>
        <p:spPr bwMode="auto">
          <a:xfrm>
            <a:off x="8654547" y="1093941"/>
            <a:ext cx="2376067" cy="1590976"/>
          </a:xfrm>
          <a:prstGeom prst="rect">
            <a:avLst/>
          </a:prstGeom>
          <a:blipFill>
            <a:blip r:embed="rId3" cstate="print"/>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2" name="矩形 41"/>
          <p:cNvSpPr/>
          <p:nvPr/>
        </p:nvSpPr>
        <p:spPr bwMode="auto">
          <a:xfrm>
            <a:off x="8654547" y="2897541"/>
            <a:ext cx="2376067" cy="1590976"/>
          </a:xfrm>
          <a:prstGeom prst="rect">
            <a:avLst/>
          </a:prstGeom>
          <a:blipFill>
            <a:blip r:embed="rId4" cstate="print"/>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3" name="矩形 42"/>
          <p:cNvSpPr/>
          <p:nvPr/>
        </p:nvSpPr>
        <p:spPr bwMode="auto">
          <a:xfrm>
            <a:off x="8654547" y="4701141"/>
            <a:ext cx="2376067" cy="1590976"/>
          </a:xfrm>
          <a:prstGeom prst="rect">
            <a:avLst/>
          </a:prstGeom>
          <a:blipFill>
            <a:blip r:embed="rId5" cstate="print"/>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4" name="Freeform 5"/>
          <p:cNvSpPr>
            <a:spLocks/>
          </p:cNvSpPr>
          <p:nvPr/>
        </p:nvSpPr>
        <p:spPr bwMode="auto">
          <a:xfrm>
            <a:off x="946917" y="1202050"/>
            <a:ext cx="300251" cy="301883"/>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TextBox 180"/>
          <p:cNvSpPr txBox="1"/>
          <p:nvPr/>
        </p:nvSpPr>
        <p:spPr>
          <a:xfrm>
            <a:off x="1316112" y="1173910"/>
            <a:ext cx="2441694" cy="430887"/>
          </a:xfrm>
          <a:prstGeom prst="rect">
            <a:avLst/>
          </a:prstGeom>
          <a:noFill/>
        </p:spPr>
        <p:txBody>
          <a:bodyPr wrap="none" rtlCol="0">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各项指标完成概况</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1635159908"/>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right)">
                                          <p:cBhvr>
                                            <p:cTn id="7" dur="300"/>
                                            <p:tgtEl>
                                              <p:spTgt spid="41"/>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42"/>
                                            </p:tgtEl>
                                            <p:attrNameLst>
                                              <p:attrName>style.visibility</p:attrName>
                                            </p:attrNameLst>
                                          </p:cBhvr>
                                          <p:to>
                                            <p:strVal val="visible"/>
                                          </p:to>
                                        </p:set>
                                        <p:animEffect transition="in" filter="wipe(right)">
                                          <p:cBhvr>
                                            <p:cTn id="10" dur="300"/>
                                            <p:tgtEl>
                                              <p:spTgt spid="42"/>
                                            </p:tgtEl>
                                          </p:cBhvr>
                                        </p:animEffect>
                                      </p:childTnLst>
                                    </p:cTn>
                                  </p:par>
                                  <p:par>
                                    <p:cTn id="11" presetID="22" presetClass="entr" presetSubtype="2" fill="hold" grpId="0" nodeType="withEffect">
                                      <p:stCondLst>
                                        <p:cond delay="400"/>
                                      </p:stCondLst>
                                      <p:childTnLst>
                                        <p:set>
                                          <p:cBhvr>
                                            <p:cTn id="12" dur="1" fill="hold">
                                              <p:stCondLst>
                                                <p:cond delay="0"/>
                                              </p:stCondLst>
                                            </p:cTn>
                                            <p:tgtEl>
                                              <p:spTgt spid="43"/>
                                            </p:tgtEl>
                                            <p:attrNameLst>
                                              <p:attrName>style.visibility</p:attrName>
                                            </p:attrNameLst>
                                          </p:cBhvr>
                                          <p:to>
                                            <p:strVal val="visible"/>
                                          </p:to>
                                        </p:set>
                                        <p:animEffect transition="in" filter="wipe(right)">
                                          <p:cBhvr>
                                            <p:cTn id="13" dur="300"/>
                                            <p:tgtEl>
                                              <p:spTgt spid="43"/>
                                            </p:tgtEl>
                                          </p:cBhvr>
                                        </p:animEffect>
                                      </p:childTnLst>
                                    </p:cTn>
                                  </p:par>
                                </p:childTnLst>
                              </p:cTn>
                            </p:par>
                            <p:par>
                              <p:cTn id="14" fill="hold">
                                <p:stCondLst>
                                  <p:cond delay="700"/>
                                </p:stCondLst>
                                <p:childTnLst>
                                  <p:par>
                                    <p:cTn id="15" presetID="2" presetClass="entr" presetSubtype="1" fill="hold" grpId="0" nodeType="afterEffect" p14:presetBounceEnd="33333">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14:bounceEnd="33333">
                                          <p:cBhvr additive="base">
                                            <p:cTn id="17" dur="300" fill="hold"/>
                                            <p:tgtEl>
                                              <p:spTgt spid="44"/>
                                            </p:tgtEl>
                                            <p:attrNameLst>
                                              <p:attrName>ppt_x</p:attrName>
                                            </p:attrNameLst>
                                          </p:cBhvr>
                                          <p:tavLst>
                                            <p:tav tm="0">
                                              <p:val>
                                                <p:strVal val="#ppt_x"/>
                                              </p:val>
                                            </p:tav>
                                            <p:tav tm="100000">
                                              <p:val>
                                                <p:strVal val="#ppt_x"/>
                                              </p:val>
                                            </p:tav>
                                          </p:tavLst>
                                        </p:anim>
                                        <p:anim calcmode="lin" valueType="num" p14:bounceEnd="33333">
                                          <p:cBhvr additive="base">
                                            <p:cTn id="18" dur="300" fill="hold"/>
                                            <p:tgtEl>
                                              <p:spTgt spid="44"/>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45"/>
                                            </p:tgtEl>
                                            <p:attrNameLst>
                                              <p:attrName>style.visibility</p:attrName>
                                            </p:attrNameLst>
                                          </p:cBhvr>
                                          <p:to>
                                            <p:strVal val="visible"/>
                                          </p:to>
                                        </p:set>
                                        <p:anim by="(-#ppt_w*2)" calcmode="lin" valueType="num">
                                          <p:cBhvr rctx="PPT">
                                            <p:cTn id="22" dur="250" autoRev="1" fill="hold">
                                              <p:stCondLst>
                                                <p:cond delay="0"/>
                                              </p:stCondLst>
                                            </p:cTn>
                                            <p:tgtEl>
                                              <p:spTgt spid="45"/>
                                            </p:tgtEl>
                                            <p:attrNameLst>
                                              <p:attrName>ppt_w</p:attrName>
                                            </p:attrNameLst>
                                          </p:cBhvr>
                                        </p:anim>
                                        <p:anim by="(#ppt_w*0.50)" calcmode="lin" valueType="num">
                                          <p:cBhvr>
                                            <p:cTn id="23" dur="250" decel="50000" autoRev="1" fill="hold">
                                              <p:stCondLst>
                                                <p:cond delay="0"/>
                                              </p:stCondLst>
                                            </p:cTn>
                                            <p:tgtEl>
                                              <p:spTgt spid="45"/>
                                            </p:tgtEl>
                                            <p:attrNameLst>
                                              <p:attrName>ppt_x</p:attrName>
                                            </p:attrNameLst>
                                          </p:cBhvr>
                                        </p:anim>
                                        <p:anim from="(-#ppt_h/2)" to="(#ppt_y)" calcmode="lin" valueType="num">
                                          <p:cBhvr>
                                            <p:cTn id="24" dur="500" fill="hold">
                                              <p:stCondLst>
                                                <p:cond delay="0"/>
                                              </p:stCondLst>
                                            </p:cTn>
                                            <p:tgtEl>
                                              <p:spTgt spid="45"/>
                                            </p:tgtEl>
                                            <p:attrNameLst>
                                              <p:attrName>ppt_y</p:attrName>
                                            </p:attrNameLst>
                                          </p:cBhvr>
                                        </p:anim>
                                        <p:animRot by="21600000">
                                          <p:cBhvr>
                                            <p:cTn id="25" dur="500" fill="hold">
                                              <p:stCondLst>
                                                <p:cond delay="0"/>
                                              </p:stCondLst>
                                            </p:cTn>
                                            <p:tgtEl>
                                              <p:spTgt spid="45"/>
                                            </p:tgtEl>
                                            <p:attrNameLst>
                                              <p:attrName>r</p:attrName>
                                            </p:attrNameLst>
                                          </p:cBhvr>
                                        </p:animRot>
                                      </p:childTnLst>
                                    </p:cTn>
                                  </p:par>
                                </p:childTnLst>
                              </p:cTn>
                            </p:par>
                            <p:par>
                              <p:cTn id="26" fill="hold">
                                <p:stCondLst>
                                  <p:cond delay="1850"/>
                                </p:stCondLst>
                                <p:childTnLst>
                                  <p:par>
                                    <p:cTn id="27" presetID="22" presetClass="entr" presetSubtype="4"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500"/>
                                            <p:tgtEl>
                                              <p:spTgt spid="20"/>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childTnLst>
                              </p:cTn>
                            </p:par>
                            <p:par>
                              <p:cTn id="33" fill="hold">
                                <p:stCondLst>
                                  <p:cond delay="235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childTnLst>
                              </p:cTn>
                            </p:par>
                            <p:par>
                              <p:cTn id="46" fill="hold">
                                <p:stCondLst>
                                  <p:cond delay="2850"/>
                                </p:stCondLst>
                                <p:childTnLst>
                                  <p:par>
                                    <p:cTn id="47" presetID="1" presetClass="entr" presetSubtype="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par>
                                    <p:cTn id="49" presetID="64" presetClass="path" presetSubtype="0" accel="50000" fill="hold" grpId="1" nodeType="withEffect" p14:presetBounceEnd="40000">
                                      <p:stCondLst>
                                        <p:cond delay="0"/>
                                      </p:stCondLst>
                                      <p:childTnLst>
                                        <p:animMotion origin="layout" path="M 0.02474 0.10394 L 2.08333E-6 -3.7037E-7 " pathEditMode="relative" rAng="0" ptsTypes="AA" p14:bounceEnd="40000">
                                          <p:cBhvr>
                                            <p:cTn id="50" dur="500" fill="hold"/>
                                            <p:tgtEl>
                                              <p:spTgt spid="21"/>
                                            </p:tgtEl>
                                            <p:attrNameLst>
                                              <p:attrName>ppt_x</p:attrName>
                                              <p:attrName>ppt_y</p:attrName>
                                            </p:attrNameLst>
                                          </p:cBhvr>
                                          <p:rCtr x="-1237" y="-5208"/>
                                        </p:animMotion>
                                      </p:childTnLst>
                                    </p:cTn>
                                  </p:par>
                                  <p:par>
                                    <p:cTn id="51" presetID="1" presetClass="entr" presetSubtype="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childTnLst>
                                    </p:cTn>
                                  </p:par>
                                  <p:par>
                                    <p:cTn id="53" presetID="64" presetClass="path" presetSubtype="0" accel="50000" fill="hold" grpId="1" nodeType="withEffect" p14:presetBounceEnd="40000">
                                      <p:stCondLst>
                                        <p:cond delay="0"/>
                                      </p:stCondLst>
                                      <p:childTnLst>
                                        <p:animMotion origin="layout" path="M 0.02474 0.10394 L 2.08333E-6 0 " pathEditMode="relative" rAng="0" ptsTypes="AA" p14:bounceEnd="40000">
                                          <p:cBhvr>
                                            <p:cTn id="54" dur="500" fill="hold"/>
                                            <p:tgtEl>
                                              <p:spTgt spid="22"/>
                                            </p:tgtEl>
                                            <p:attrNameLst>
                                              <p:attrName>ppt_x</p:attrName>
                                              <p:attrName>ppt_y</p:attrName>
                                            </p:attrNameLst>
                                          </p:cBhvr>
                                          <p:rCtr x="-1237" y="-5208"/>
                                        </p:animMotion>
                                      </p:childTnLst>
                                    </p:cTn>
                                  </p:par>
                                  <p:par>
                                    <p:cTn id="55" presetID="1"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childTnLst>
                                    </p:cTn>
                                  </p:par>
                                  <p:par>
                                    <p:cTn id="57" presetID="64" presetClass="path" presetSubtype="0" accel="50000" fill="hold" grpId="1" nodeType="withEffect" p14:presetBounceEnd="40000">
                                      <p:stCondLst>
                                        <p:cond delay="0"/>
                                      </p:stCondLst>
                                      <p:childTnLst>
                                        <p:animMotion origin="layout" path="M 0.02474 0.10393 L 2.08333E-6 2.22222E-6 " pathEditMode="relative" rAng="0" ptsTypes="AA" p14:bounceEnd="40000">
                                          <p:cBhvr>
                                            <p:cTn id="58" dur="500" fill="hold"/>
                                            <p:tgtEl>
                                              <p:spTgt spid="23"/>
                                            </p:tgtEl>
                                            <p:attrNameLst>
                                              <p:attrName>ppt_x</p:attrName>
                                              <p:attrName>ppt_y</p:attrName>
                                            </p:attrNameLst>
                                          </p:cBhvr>
                                          <p:rCtr x="-1237" y="-5208"/>
                                        </p:animMotion>
                                      </p:childTnLst>
                                    </p:cTn>
                                  </p:par>
                                  <p:par>
                                    <p:cTn id="59" presetID="1"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childTnLst>
                                    </p:cTn>
                                  </p:par>
                                  <p:par>
                                    <p:cTn id="61" presetID="64" presetClass="path" presetSubtype="0" accel="50000" fill="hold" grpId="1" nodeType="withEffect" p14:presetBounceEnd="40000">
                                      <p:stCondLst>
                                        <p:cond delay="0"/>
                                      </p:stCondLst>
                                      <p:childTnLst>
                                        <p:animMotion origin="layout" path="M 0.02474 0.10393 L 2.08333E-6 1.11111E-6 " pathEditMode="relative" rAng="0" ptsTypes="AA" p14:bounceEnd="40000">
                                          <p:cBhvr>
                                            <p:cTn id="62" dur="500" fill="hold"/>
                                            <p:tgtEl>
                                              <p:spTgt spid="24"/>
                                            </p:tgtEl>
                                            <p:attrNameLst>
                                              <p:attrName>ppt_x</p:attrName>
                                              <p:attrName>ppt_y</p:attrName>
                                            </p:attrNameLst>
                                          </p:cBhvr>
                                          <p:rCtr x="-1237" y="-5208"/>
                                        </p:animMotion>
                                      </p:childTnLst>
                                    </p:cTn>
                                  </p:par>
                                </p:childTnLst>
                              </p:cTn>
                            </p:par>
                            <p:par>
                              <p:cTn id="63" fill="hold">
                                <p:stCondLst>
                                  <p:cond delay="3350"/>
                                </p:stCondLst>
                                <p:childTnLst>
                                  <p:par>
                                    <p:cTn id="64" presetID="42" presetClass="entr" presetSubtype="0"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300"/>
                                            <p:tgtEl>
                                              <p:spTgt spid="37"/>
                                            </p:tgtEl>
                                          </p:cBhvr>
                                        </p:animEffect>
                                        <p:anim calcmode="lin" valueType="num">
                                          <p:cBhvr>
                                            <p:cTn id="67" dur="300" fill="hold"/>
                                            <p:tgtEl>
                                              <p:spTgt spid="37"/>
                                            </p:tgtEl>
                                            <p:attrNameLst>
                                              <p:attrName>ppt_x</p:attrName>
                                            </p:attrNameLst>
                                          </p:cBhvr>
                                          <p:tavLst>
                                            <p:tav tm="0">
                                              <p:val>
                                                <p:strVal val="#ppt_x"/>
                                              </p:val>
                                            </p:tav>
                                            <p:tav tm="100000">
                                              <p:val>
                                                <p:strVal val="#ppt_x"/>
                                              </p:val>
                                            </p:tav>
                                          </p:tavLst>
                                        </p:anim>
                                        <p:anim calcmode="lin" valueType="num">
                                          <p:cBhvr>
                                            <p:cTn id="68" dur="300" fill="hold"/>
                                            <p:tgtEl>
                                              <p:spTgt spid="3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300"/>
                                            <p:tgtEl>
                                              <p:spTgt spid="38"/>
                                            </p:tgtEl>
                                          </p:cBhvr>
                                        </p:animEffect>
                                        <p:anim calcmode="lin" valueType="num">
                                          <p:cBhvr>
                                            <p:cTn id="72" dur="300" fill="hold"/>
                                            <p:tgtEl>
                                              <p:spTgt spid="38"/>
                                            </p:tgtEl>
                                            <p:attrNameLst>
                                              <p:attrName>ppt_x</p:attrName>
                                            </p:attrNameLst>
                                          </p:cBhvr>
                                          <p:tavLst>
                                            <p:tav tm="0">
                                              <p:val>
                                                <p:strVal val="#ppt_x"/>
                                              </p:val>
                                            </p:tav>
                                            <p:tav tm="100000">
                                              <p:val>
                                                <p:strVal val="#ppt_x"/>
                                              </p:val>
                                            </p:tav>
                                          </p:tavLst>
                                        </p:anim>
                                        <p:anim calcmode="lin" valueType="num">
                                          <p:cBhvr>
                                            <p:cTn id="73" dur="300" fill="hold"/>
                                            <p:tgtEl>
                                              <p:spTgt spid="3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fade">
                                          <p:cBhvr>
                                            <p:cTn id="76" dur="300"/>
                                            <p:tgtEl>
                                              <p:spTgt spid="39"/>
                                            </p:tgtEl>
                                          </p:cBhvr>
                                        </p:animEffect>
                                        <p:anim calcmode="lin" valueType="num">
                                          <p:cBhvr>
                                            <p:cTn id="77" dur="300" fill="hold"/>
                                            <p:tgtEl>
                                              <p:spTgt spid="39"/>
                                            </p:tgtEl>
                                            <p:attrNameLst>
                                              <p:attrName>ppt_x</p:attrName>
                                            </p:attrNameLst>
                                          </p:cBhvr>
                                          <p:tavLst>
                                            <p:tav tm="0">
                                              <p:val>
                                                <p:strVal val="#ppt_x"/>
                                              </p:val>
                                            </p:tav>
                                            <p:tav tm="100000">
                                              <p:val>
                                                <p:strVal val="#ppt_x"/>
                                              </p:val>
                                            </p:tav>
                                          </p:tavLst>
                                        </p:anim>
                                        <p:anim calcmode="lin" valueType="num">
                                          <p:cBhvr>
                                            <p:cTn id="78" dur="300" fill="hold"/>
                                            <p:tgtEl>
                                              <p:spTgt spid="3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300"/>
                                            <p:tgtEl>
                                              <p:spTgt spid="40"/>
                                            </p:tgtEl>
                                          </p:cBhvr>
                                        </p:animEffect>
                                        <p:anim calcmode="lin" valueType="num">
                                          <p:cBhvr>
                                            <p:cTn id="82" dur="300" fill="hold"/>
                                            <p:tgtEl>
                                              <p:spTgt spid="40"/>
                                            </p:tgtEl>
                                            <p:attrNameLst>
                                              <p:attrName>ppt_x</p:attrName>
                                            </p:attrNameLst>
                                          </p:cBhvr>
                                          <p:tavLst>
                                            <p:tav tm="0">
                                              <p:val>
                                                <p:strVal val="#ppt_x"/>
                                              </p:val>
                                            </p:tav>
                                            <p:tav tm="100000">
                                              <p:val>
                                                <p:strVal val="#ppt_x"/>
                                              </p:val>
                                            </p:tav>
                                          </p:tavLst>
                                        </p:anim>
                                        <p:anim calcmode="lin" valueType="num">
                                          <p:cBhvr>
                                            <p:cTn id="83" dur="300" fill="hold"/>
                                            <p:tgtEl>
                                              <p:spTgt spid="40"/>
                                            </p:tgtEl>
                                            <p:attrNameLst>
                                              <p:attrName>ppt_y</p:attrName>
                                            </p:attrNameLst>
                                          </p:cBhvr>
                                          <p:tavLst>
                                            <p:tav tm="0">
                                              <p:val>
                                                <p:strVal val="#ppt_y+.1"/>
                                              </p:val>
                                            </p:tav>
                                            <p:tav tm="100000">
                                              <p:val>
                                                <p:strVal val="#ppt_y"/>
                                              </p:val>
                                            </p:tav>
                                          </p:tavLst>
                                        </p:anim>
                                      </p:childTnLst>
                                    </p:cTn>
                                  </p:par>
                                </p:childTnLst>
                              </p:cTn>
                            </p:par>
                            <p:par>
                              <p:cTn id="84" fill="hold">
                                <p:stCondLst>
                                  <p:cond delay="3650"/>
                                </p:stCondLst>
                                <p:childTnLst>
                                  <p:par>
                                    <p:cTn id="85" presetID="22" presetClass="entr" presetSubtype="4" fill="hold" grpId="0" nodeType="after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wipe(down)">
                                          <p:cBhvr>
                                            <p:cTn id="87" dur="500"/>
                                            <p:tgtEl>
                                              <p:spTgt spid="1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16"/>
                                            </p:tgtEl>
                                            <p:attrNameLst>
                                              <p:attrName>style.visibility</p:attrName>
                                            </p:attrNameLst>
                                          </p:cBhvr>
                                          <p:to>
                                            <p:strVal val="visible"/>
                                          </p:to>
                                        </p:set>
                                        <p:animEffect transition="in" filter="wipe(down)">
                                          <p:cBhvr>
                                            <p:cTn id="90" dur="500"/>
                                            <p:tgtEl>
                                              <p:spTgt spid="16"/>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wipe(down)">
                                          <p:cBhvr>
                                            <p:cTn id="93" dur="500"/>
                                            <p:tgtEl>
                                              <p:spTgt spid="17"/>
                                            </p:tgtEl>
                                          </p:cBhvr>
                                        </p:animEffect>
                                      </p:childTnLst>
                                    </p:cTn>
                                  </p:par>
                                  <p:par>
                                    <p:cTn id="94" presetID="22" presetClass="entr" presetSubtype="4" fill="hold" grpId="0" nodeType="with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down)">
                                          <p:cBhvr>
                                            <p:cTn id="96" dur="500"/>
                                            <p:tgtEl>
                                              <p:spTgt spid="18"/>
                                            </p:tgtEl>
                                          </p:cBhvr>
                                        </p:animEffect>
                                      </p:childTnLst>
                                    </p:cTn>
                                  </p:par>
                                </p:childTnLst>
                              </p:cTn>
                            </p:par>
                            <p:par>
                              <p:cTn id="97" fill="hold">
                                <p:stCondLst>
                                  <p:cond delay="4150"/>
                                </p:stCondLst>
                                <p:childTnLst>
                                  <p:par>
                                    <p:cTn id="98" presetID="22" presetClass="entr" presetSubtype="4" fill="hold" grpId="0"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down)">
                                          <p:cBhvr>
                                            <p:cTn id="100" dur="500"/>
                                            <p:tgtEl>
                                              <p:spTgt spid="25"/>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wipe(down)">
                                          <p:cBhvr>
                                            <p:cTn id="103" dur="500"/>
                                            <p:tgtEl>
                                              <p:spTgt spid="26"/>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wipe(down)">
                                          <p:cBhvr>
                                            <p:cTn id="106" dur="500"/>
                                            <p:tgtEl>
                                              <p:spTgt spid="27"/>
                                            </p:tgtEl>
                                          </p:cBhvr>
                                        </p:animEffect>
                                      </p:childTnLst>
                                    </p:cTn>
                                  </p:par>
                                  <p:par>
                                    <p:cTn id="107" presetID="22" presetClass="entr" presetSubtype="4" fill="hold" grpId="0" nodeType="withEffect">
                                      <p:stCondLst>
                                        <p:cond delay="0"/>
                                      </p:stCondLst>
                                      <p:childTnLst>
                                        <p:set>
                                          <p:cBhvr>
                                            <p:cTn id="108" dur="1" fill="hold">
                                              <p:stCondLst>
                                                <p:cond delay="0"/>
                                              </p:stCondLst>
                                            </p:cTn>
                                            <p:tgtEl>
                                              <p:spTgt spid="28"/>
                                            </p:tgtEl>
                                            <p:attrNameLst>
                                              <p:attrName>style.visibility</p:attrName>
                                            </p:attrNameLst>
                                          </p:cBhvr>
                                          <p:to>
                                            <p:strVal val="visible"/>
                                          </p:to>
                                        </p:set>
                                        <p:animEffect transition="in" filter="wipe(down)">
                                          <p:cBhvr>
                                            <p:cTn id="109" dur="500"/>
                                            <p:tgtEl>
                                              <p:spTgt spid="28"/>
                                            </p:tgtEl>
                                          </p:cBhvr>
                                        </p:animEffect>
                                      </p:childTnLst>
                                    </p:cTn>
                                  </p:par>
                                </p:childTnLst>
                              </p:cTn>
                            </p:par>
                            <p:par>
                              <p:cTn id="110" fill="hold">
                                <p:stCondLst>
                                  <p:cond delay="4650"/>
                                </p:stCondLst>
                                <p:childTnLst>
                                  <p:par>
                                    <p:cTn id="111" presetID="56" presetClass="entr" presetSubtype="0" fill="hold" grpId="0" nodeType="afterEffect">
                                      <p:stCondLst>
                                        <p:cond delay="0"/>
                                      </p:stCondLst>
                                      <p:iterate type="lt">
                                        <p:tmPct val="10000"/>
                                      </p:iterate>
                                      <p:childTnLst>
                                        <p:set>
                                          <p:cBhvr>
                                            <p:cTn id="112" dur="1" fill="hold">
                                              <p:stCondLst>
                                                <p:cond delay="0"/>
                                              </p:stCondLst>
                                            </p:cTn>
                                            <p:tgtEl>
                                              <p:spTgt spid="29"/>
                                            </p:tgtEl>
                                            <p:attrNameLst>
                                              <p:attrName>style.visibility</p:attrName>
                                            </p:attrNameLst>
                                          </p:cBhvr>
                                          <p:to>
                                            <p:strVal val="visible"/>
                                          </p:to>
                                        </p:set>
                                        <p:anim by="(-#ppt_w*2)" calcmode="lin" valueType="num">
                                          <p:cBhvr rctx="PPT">
                                            <p:cTn id="113" dur="150" autoRev="1" fill="hold">
                                              <p:stCondLst>
                                                <p:cond delay="0"/>
                                              </p:stCondLst>
                                            </p:cTn>
                                            <p:tgtEl>
                                              <p:spTgt spid="29"/>
                                            </p:tgtEl>
                                            <p:attrNameLst>
                                              <p:attrName>ppt_w</p:attrName>
                                            </p:attrNameLst>
                                          </p:cBhvr>
                                        </p:anim>
                                        <p:anim by="(#ppt_w*0.50)" calcmode="lin" valueType="num">
                                          <p:cBhvr>
                                            <p:cTn id="114" dur="150" decel="50000" autoRev="1" fill="hold">
                                              <p:stCondLst>
                                                <p:cond delay="0"/>
                                              </p:stCondLst>
                                            </p:cTn>
                                            <p:tgtEl>
                                              <p:spTgt spid="29"/>
                                            </p:tgtEl>
                                            <p:attrNameLst>
                                              <p:attrName>ppt_x</p:attrName>
                                            </p:attrNameLst>
                                          </p:cBhvr>
                                        </p:anim>
                                        <p:anim from="(-#ppt_h/2)" to="(#ppt_y)" calcmode="lin" valueType="num">
                                          <p:cBhvr>
                                            <p:cTn id="115" dur="300" fill="hold">
                                              <p:stCondLst>
                                                <p:cond delay="0"/>
                                              </p:stCondLst>
                                            </p:cTn>
                                            <p:tgtEl>
                                              <p:spTgt spid="29"/>
                                            </p:tgtEl>
                                            <p:attrNameLst>
                                              <p:attrName>ppt_y</p:attrName>
                                            </p:attrNameLst>
                                          </p:cBhvr>
                                        </p:anim>
                                        <p:animRot by="21600000">
                                          <p:cBhvr>
                                            <p:cTn id="116" dur="300" fill="hold">
                                              <p:stCondLst>
                                                <p:cond delay="0"/>
                                              </p:stCondLst>
                                            </p:cTn>
                                            <p:tgtEl>
                                              <p:spTgt spid="29"/>
                                            </p:tgtEl>
                                            <p:attrNameLst>
                                              <p:attrName>r</p:attrName>
                                            </p:attrNameLst>
                                          </p:cBhvr>
                                        </p:animRot>
                                      </p:childTnLst>
                                    </p:cTn>
                                  </p:par>
                                  <p:par>
                                    <p:cTn id="117" presetID="56" presetClass="entr" presetSubtype="0" fill="hold" grpId="0" nodeType="withEffect">
                                      <p:stCondLst>
                                        <p:cond delay="0"/>
                                      </p:stCondLst>
                                      <p:iterate type="lt">
                                        <p:tmPct val="10000"/>
                                      </p:iterate>
                                      <p:childTnLst>
                                        <p:set>
                                          <p:cBhvr>
                                            <p:cTn id="118" dur="1" fill="hold">
                                              <p:stCondLst>
                                                <p:cond delay="0"/>
                                              </p:stCondLst>
                                            </p:cTn>
                                            <p:tgtEl>
                                              <p:spTgt spid="30"/>
                                            </p:tgtEl>
                                            <p:attrNameLst>
                                              <p:attrName>style.visibility</p:attrName>
                                            </p:attrNameLst>
                                          </p:cBhvr>
                                          <p:to>
                                            <p:strVal val="visible"/>
                                          </p:to>
                                        </p:set>
                                        <p:anim by="(-#ppt_w*2)" calcmode="lin" valueType="num">
                                          <p:cBhvr rctx="PPT">
                                            <p:cTn id="119" dur="150" autoRev="1" fill="hold">
                                              <p:stCondLst>
                                                <p:cond delay="0"/>
                                              </p:stCondLst>
                                            </p:cTn>
                                            <p:tgtEl>
                                              <p:spTgt spid="30"/>
                                            </p:tgtEl>
                                            <p:attrNameLst>
                                              <p:attrName>ppt_w</p:attrName>
                                            </p:attrNameLst>
                                          </p:cBhvr>
                                        </p:anim>
                                        <p:anim by="(#ppt_w*0.50)" calcmode="lin" valueType="num">
                                          <p:cBhvr>
                                            <p:cTn id="120" dur="150" decel="50000" autoRev="1" fill="hold">
                                              <p:stCondLst>
                                                <p:cond delay="0"/>
                                              </p:stCondLst>
                                            </p:cTn>
                                            <p:tgtEl>
                                              <p:spTgt spid="30"/>
                                            </p:tgtEl>
                                            <p:attrNameLst>
                                              <p:attrName>ppt_x</p:attrName>
                                            </p:attrNameLst>
                                          </p:cBhvr>
                                        </p:anim>
                                        <p:anim from="(-#ppt_h/2)" to="(#ppt_y)" calcmode="lin" valueType="num">
                                          <p:cBhvr>
                                            <p:cTn id="121" dur="300" fill="hold">
                                              <p:stCondLst>
                                                <p:cond delay="0"/>
                                              </p:stCondLst>
                                            </p:cTn>
                                            <p:tgtEl>
                                              <p:spTgt spid="30"/>
                                            </p:tgtEl>
                                            <p:attrNameLst>
                                              <p:attrName>ppt_y</p:attrName>
                                            </p:attrNameLst>
                                          </p:cBhvr>
                                        </p:anim>
                                        <p:animRot by="21600000">
                                          <p:cBhvr>
                                            <p:cTn id="122" dur="300" fill="hold">
                                              <p:stCondLst>
                                                <p:cond delay="0"/>
                                              </p:stCondLst>
                                            </p:cTn>
                                            <p:tgtEl>
                                              <p:spTgt spid="30"/>
                                            </p:tgtEl>
                                            <p:attrNameLst>
                                              <p:attrName>r</p:attrName>
                                            </p:attrNameLst>
                                          </p:cBhvr>
                                        </p:animRot>
                                      </p:childTnLst>
                                    </p:cTn>
                                  </p:par>
                                  <p:par>
                                    <p:cTn id="123" presetID="56" presetClass="entr" presetSubtype="0" fill="hold" grpId="0" nodeType="withEffect">
                                      <p:stCondLst>
                                        <p:cond delay="0"/>
                                      </p:stCondLst>
                                      <p:iterate type="lt">
                                        <p:tmPct val="10000"/>
                                      </p:iterate>
                                      <p:childTnLst>
                                        <p:set>
                                          <p:cBhvr>
                                            <p:cTn id="124" dur="1" fill="hold">
                                              <p:stCondLst>
                                                <p:cond delay="0"/>
                                              </p:stCondLst>
                                            </p:cTn>
                                            <p:tgtEl>
                                              <p:spTgt spid="31"/>
                                            </p:tgtEl>
                                            <p:attrNameLst>
                                              <p:attrName>style.visibility</p:attrName>
                                            </p:attrNameLst>
                                          </p:cBhvr>
                                          <p:to>
                                            <p:strVal val="visible"/>
                                          </p:to>
                                        </p:set>
                                        <p:anim by="(-#ppt_w*2)" calcmode="lin" valueType="num">
                                          <p:cBhvr rctx="PPT">
                                            <p:cTn id="125" dur="150" autoRev="1" fill="hold">
                                              <p:stCondLst>
                                                <p:cond delay="0"/>
                                              </p:stCondLst>
                                            </p:cTn>
                                            <p:tgtEl>
                                              <p:spTgt spid="31"/>
                                            </p:tgtEl>
                                            <p:attrNameLst>
                                              <p:attrName>ppt_w</p:attrName>
                                            </p:attrNameLst>
                                          </p:cBhvr>
                                        </p:anim>
                                        <p:anim by="(#ppt_w*0.50)" calcmode="lin" valueType="num">
                                          <p:cBhvr>
                                            <p:cTn id="126" dur="150" decel="50000" autoRev="1" fill="hold">
                                              <p:stCondLst>
                                                <p:cond delay="0"/>
                                              </p:stCondLst>
                                            </p:cTn>
                                            <p:tgtEl>
                                              <p:spTgt spid="31"/>
                                            </p:tgtEl>
                                            <p:attrNameLst>
                                              <p:attrName>ppt_x</p:attrName>
                                            </p:attrNameLst>
                                          </p:cBhvr>
                                        </p:anim>
                                        <p:anim from="(-#ppt_h/2)" to="(#ppt_y)" calcmode="lin" valueType="num">
                                          <p:cBhvr>
                                            <p:cTn id="127" dur="300" fill="hold">
                                              <p:stCondLst>
                                                <p:cond delay="0"/>
                                              </p:stCondLst>
                                            </p:cTn>
                                            <p:tgtEl>
                                              <p:spTgt spid="31"/>
                                            </p:tgtEl>
                                            <p:attrNameLst>
                                              <p:attrName>ppt_y</p:attrName>
                                            </p:attrNameLst>
                                          </p:cBhvr>
                                        </p:anim>
                                        <p:animRot by="21600000">
                                          <p:cBhvr>
                                            <p:cTn id="128" dur="300" fill="hold">
                                              <p:stCondLst>
                                                <p:cond delay="0"/>
                                              </p:stCondLst>
                                            </p:cTn>
                                            <p:tgtEl>
                                              <p:spTgt spid="31"/>
                                            </p:tgtEl>
                                            <p:attrNameLst>
                                              <p:attrName>r</p:attrName>
                                            </p:attrNameLst>
                                          </p:cBhvr>
                                        </p:animRot>
                                      </p:childTnLst>
                                    </p:cTn>
                                  </p:par>
                                  <p:par>
                                    <p:cTn id="129" presetID="56" presetClass="entr" presetSubtype="0" fill="hold" grpId="0" nodeType="withEffect">
                                      <p:stCondLst>
                                        <p:cond delay="0"/>
                                      </p:stCondLst>
                                      <p:iterate type="lt">
                                        <p:tmPct val="10000"/>
                                      </p:iterate>
                                      <p:childTnLst>
                                        <p:set>
                                          <p:cBhvr>
                                            <p:cTn id="130" dur="1" fill="hold">
                                              <p:stCondLst>
                                                <p:cond delay="0"/>
                                              </p:stCondLst>
                                            </p:cTn>
                                            <p:tgtEl>
                                              <p:spTgt spid="32"/>
                                            </p:tgtEl>
                                            <p:attrNameLst>
                                              <p:attrName>style.visibility</p:attrName>
                                            </p:attrNameLst>
                                          </p:cBhvr>
                                          <p:to>
                                            <p:strVal val="visible"/>
                                          </p:to>
                                        </p:set>
                                        <p:anim by="(-#ppt_w*2)" calcmode="lin" valueType="num">
                                          <p:cBhvr rctx="PPT">
                                            <p:cTn id="131" dur="150" autoRev="1" fill="hold">
                                              <p:stCondLst>
                                                <p:cond delay="0"/>
                                              </p:stCondLst>
                                            </p:cTn>
                                            <p:tgtEl>
                                              <p:spTgt spid="32"/>
                                            </p:tgtEl>
                                            <p:attrNameLst>
                                              <p:attrName>ppt_w</p:attrName>
                                            </p:attrNameLst>
                                          </p:cBhvr>
                                        </p:anim>
                                        <p:anim by="(#ppt_w*0.50)" calcmode="lin" valueType="num">
                                          <p:cBhvr>
                                            <p:cTn id="132" dur="150" decel="50000" autoRev="1" fill="hold">
                                              <p:stCondLst>
                                                <p:cond delay="0"/>
                                              </p:stCondLst>
                                            </p:cTn>
                                            <p:tgtEl>
                                              <p:spTgt spid="32"/>
                                            </p:tgtEl>
                                            <p:attrNameLst>
                                              <p:attrName>ppt_x</p:attrName>
                                            </p:attrNameLst>
                                          </p:cBhvr>
                                        </p:anim>
                                        <p:anim from="(-#ppt_h/2)" to="(#ppt_y)" calcmode="lin" valueType="num">
                                          <p:cBhvr>
                                            <p:cTn id="133" dur="300" fill="hold">
                                              <p:stCondLst>
                                                <p:cond delay="0"/>
                                              </p:stCondLst>
                                            </p:cTn>
                                            <p:tgtEl>
                                              <p:spTgt spid="32"/>
                                            </p:tgtEl>
                                            <p:attrNameLst>
                                              <p:attrName>ppt_y</p:attrName>
                                            </p:attrNameLst>
                                          </p:cBhvr>
                                        </p:anim>
                                        <p:animRot by="21600000">
                                          <p:cBhvr>
                                            <p:cTn id="134" dur="300" fill="hold">
                                              <p:stCondLst>
                                                <p:cond delay="0"/>
                                              </p:stCondLst>
                                            </p:cTn>
                                            <p:tgtEl>
                                              <p:spTgt spid="32"/>
                                            </p:tgtEl>
                                            <p:attrNameLst>
                                              <p:attrName>r</p:attrName>
                                            </p:attrNameLst>
                                          </p:cBhvr>
                                        </p:animRot>
                                      </p:childTnLst>
                                    </p:cTn>
                                  </p:par>
                                </p:childTnLst>
                              </p:cTn>
                            </p:par>
                            <p:par>
                              <p:cTn id="135" fill="hold">
                                <p:stCondLst>
                                  <p:cond delay="5010"/>
                                </p:stCondLst>
                                <p:childTnLst>
                                  <p:par>
                                    <p:cTn id="136" presetID="31" presetClass="entr" presetSubtype="0" fill="hold" grpId="0" nodeType="afterEffect">
                                      <p:stCondLst>
                                        <p:cond delay="0"/>
                                      </p:stCondLst>
                                      <p:childTnLst>
                                        <p:set>
                                          <p:cBhvr>
                                            <p:cTn id="137" dur="1" fill="hold">
                                              <p:stCondLst>
                                                <p:cond delay="0"/>
                                              </p:stCondLst>
                                            </p:cTn>
                                            <p:tgtEl>
                                              <p:spTgt spid="33"/>
                                            </p:tgtEl>
                                            <p:attrNameLst>
                                              <p:attrName>style.visibility</p:attrName>
                                            </p:attrNameLst>
                                          </p:cBhvr>
                                          <p:to>
                                            <p:strVal val="visible"/>
                                          </p:to>
                                        </p:set>
                                        <p:anim calcmode="lin" valueType="num">
                                          <p:cBhvr>
                                            <p:cTn id="138" dur="500" fill="hold"/>
                                            <p:tgtEl>
                                              <p:spTgt spid="33"/>
                                            </p:tgtEl>
                                            <p:attrNameLst>
                                              <p:attrName>ppt_w</p:attrName>
                                            </p:attrNameLst>
                                          </p:cBhvr>
                                          <p:tavLst>
                                            <p:tav tm="0">
                                              <p:val>
                                                <p:fltVal val="0"/>
                                              </p:val>
                                            </p:tav>
                                            <p:tav tm="100000">
                                              <p:val>
                                                <p:strVal val="#ppt_w"/>
                                              </p:val>
                                            </p:tav>
                                          </p:tavLst>
                                        </p:anim>
                                        <p:anim calcmode="lin" valueType="num">
                                          <p:cBhvr>
                                            <p:cTn id="139" dur="500" fill="hold"/>
                                            <p:tgtEl>
                                              <p:spTgt spid="33"/>
                                            </p:tgtEl>
                                            <p:attrNameLst>
                                              <p:attrName>ppt_h</p:attrName>
                                            </p:attrNameLst>
                                          </p:cBhvr>
                                          <p:tavLst>
                                            <p:tav tm="0">
                                              <p:val>
                                                <p:fltVal val="0"/>
                                              </p:val>
                                            </p:tav>
                                            <p:tav tm="100000">
                                              <p:val>
                                                <p:strVal val="#ppt_h"/>
                                              </p:val>
                                            </p:tav>
                                          </p:tavLst>
                                        </p:anim>
                                        <p:anim calcmode="lin" valueType="num">
                                          <p:cBhvr>
                                            <p:cTn id="140" dur="500" fill="hold"/>
                                            <p:tgtEl>
                                              <p:spTgt spid="33"/>
                                            </p:tgtEl>
                                            <p:attrNameLst>
                                              <p:attrName>style.rotation</p:attrName>
                                            </p:attrNameLst>
                                          </p:cBhvr>
                                          <p:tavLst>
                                            <p:tav tm="0">
                                              <p:val>
                                                <p:fltVal val="90"/>
                                              </p:val>
                                            </p:tav>
                                            <p:tav tm="100000">
                                              <p:val>
                                                <p:fltVal val="0"/>
                                              </p:val>
                                            </p:tav>
                                          </p:tavLst>
                                        </p:anim>
                                        <p:animEffect transition="in" filter="fade">
                                          <p:cBhvr>
                                            <p:cTn id="141" dur="500"/>
                                            <p:tgtEl>
                                              <p:spTgt spid="33"/>
                                            </p:tgtEl>
                                          </p:cBhvr>
                                        </p:animEffect>
                                      </p:childTnLst>
                                    </p:cTn>
                                  </p:par>
                                  <p:par>
                                    <p:cTn id="142" presetID="31" presetClass="entr" presetSubtype="0"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 calcmode="lin" valueType="num">
                                          <p:cBhvr>
                                            <p:cTn id="144" dur="500" fill="hold"/>
                                            <p:tgtEl>
                                              <p:spTgt spid="34"/>
                                            </p:tgtEl>
                                            <p:attrNameLst>
                                              <p:attrName>ppt_w</p:attrName>
                                            </p:attrNameLst>
                                          </p:cBhvr>
                                          <p:tavLst>
                                            <p:tav tm="0">
                                              <p:val>
                                                <p:fltVal val="0"/>
                                              </p:val>
                                            </p:tav>
                                            <p:tav tm="100000">
                                              <p:val>
                                                <p:strVal val="#ppt_w"/>
                                              </p:val>
                                            </p:tav>
                                          </p:tavLst>
                                        </p:anim>
                                        <p:anim calcmode="lin" valueType="num">
                                          <p:cBhvr>
                                            <p:cTn id="145" dur="500" fill="hold"/>
                                            <p:tgtEl>
                                              <p:spTgt spid="34"/>
                                            </p:tgtEl>
                                            <p:attrNameLst>
                                              <p:attrName>ppt_h</p:attrName>
                                            </p:attrNameLst>
                                          </p:cBhvr>
                                          <p:tavLst>
                                            <p:tav tm="0">
                                              <p:val>
                                                <p:fltVal val="0"/>
                                              </p:val>
                                            </p:tav>
                                            <p:tav tm="100000">
                                              <p:val>
                                                <p:strVal val="#ppt_h"/>
                                              </p:val>
                                            </p:tav>
                                          </p:tavLst>
                                        </p:anim>
                                        <p:anim calcmode="lin" valueType="num">
                                          <p:cBhvr>
                                            <p:cTn id="146" dur="500" fill="hold"/>
                                            <p:tgtEl>
                                              <p:spTgt spid="34"/>
                                            </p:tgtEl>
                                            <p:attrNameLst>
                                              <p:attrName>style.rotation</p:attrName>
                                            </p:attrNameLst>
                                          </p:cBhvr>
                                          <p:tavLst>
                                            <p:tav tm="0">
                                              <p:val>
                                                <p:fltVal val="90"/>
                                              </p:val>
                                            </p:tav>
                                            <p:tav tm="100000">
                                              <p:val>
                                                <p:fltVal val="0"/>
                                              </p:val>
                                            </p:tav>
                                          </p:tavLst>
                                        </p:anim>
                                        <p:animEffect transition="in" filter="fade">
                                          <p:cBhvr>
                                            <p:cTn id="147" dur="500"/>
                                            <p:tgtEl>
                                              <p:spTgt spid="34"/>
                                            </p:tgtEl>
                                          </p:cBhvr>
                                        </p:animEffect>
                                      </p:childTnLst>
                                    </p:cTn>
                                  </p:par>
                                  <p:par>
                                    <p:cTn id="148" presetID="31" presetClass="entr" presetSubtype="0" fill="hold" grpId="0" nodeType="withEffect">
                                      <p:stCondLst>
                                        <p:cond delay="0"/>
                                      </p:stCondLst>
                                      <p:childTnLst>
                                        <p:set>
                                          <p:cBhvr>
                                            <p:cTn id="149" dur="1" fill="hold">
                                              <p:stCondLst>
                                                <p:cond delay="0"/>
                                              </p:stCondLst>
                                            </p:cTn>
                                            <p:tgtEl>
                                              <p:spTgt spid="35"/>
                                            </p:tgtEl>
                                            <p:attrNameLst>
                                              <p:attrName>style.visibility</p:attrName>
                                            </p:attrNameLst>
                                          </p:cBhvr>
                                          <p:to>
                                            <p:strVal val="visible"/>
                                          </p:to>
                                        </p:set>
                                        <p:anim calcmode="lin" valueType="num">
                                          <p:cBhvr>
                                            <p:cTn id="150" dur="500" fill="hold"/>
                                            <p:tgtEl>
                                              <p:spTgt spid="35"/>
                                            </p:tgtEl>
                                            <p:attrNameLst>
                                              <p:attrName>ppt_w</p:attrName>
                                            </p:attrNameLst>
                                          </p:cBhvr>
                                          <p:tavLst>
                                            <p:tav tm="0">
                                              <p:val>
                                                <p:fltVal val="0"/>
                                              </p:val>
                                            </p:tav>
                                            <p:tav tm="100000">
                                              <p:val>
                                                <p:strVal val="#ppt_w"/>
                                              </p:val>
                                            </p:tav>
                                          </p:tavLst>
                                        </p:anim>
                                        <p:anim calcmode="lin" valueType="num">
                                          <p:cBhvr>
                                            <p:cTn id="151" dur="500" fill="hold"/>
                                            <p:tgtEl>
                                              <p:spTgt spid="35"/>
                                            </p:tgtEl>
                                            <p:attrNameLst>
                                              <p:attrName>ppt_h</p:attrName>
                                            </p:attrNameLst>
                                          </p:cBhvr>
                                          <p:tavLst>
                                            <p:tav tm="0">
                                              <p:val>
                                                <p:fltVal val="0"/>
                                              </p:val>
                                            </p:tav>
                                            <p:tav tm="100000">
                                              <p:val>
                                                <p:strVal val="#ppt_h"/>
                                              </p:val>
                                            </p:tav>
                                          </p:tavLst>
                                        </p:anim>
                                        <p:anim calcmode="lin" valueType="num">
                                          <p:cBhvr>
                                            <p:cTn id="152" dur="500" fill="hold"/>
                                            <p:tgtEl>
                                              <p:spTgt spid="35"/>
                                            </p:tgtEl>
                                            <p:attrNameLst>
                                              <p:attrName>style.rotation</p:attrName>
                                            </p:attrNameLst>
                                          </p:cBhvr>
                                          <p:tavLst>
                                            <p:tav tm="0">
                                              <p:val>
                                                <p:fltVal val="90"/>
                                              </p:val>
                                            </p:tav>
                                            <p:tav tm="100000">
                                              <p:val>
                                                <p:fltVal val="0"/>
                                              </p:val>
                                            </p:tav>
                                          </p:tavLst>
                                        </p:anim>
                                        <p:animEffect transition="in" filter="fade">
                                          <p:cBhvr>
                                            <p:cTn id="153" dur="500"/>
                                            <p:tgtEl>
                                              <p:spTgt spid="35"/>
                                            </p:tgtEl>
                                          </p:cBhvr>
                                        </p:animEffect>
                                      </p:childTnLst>
                                    </p:cTn>
                                  </p:par>
                                  <p:par>
                                    <p:cTn id="154" presetID="31" presetClass="entr" presetSubtype="0" fill="hold" grpId="0" nodeType="withEffect">
                                      <p:stCondLst>
                                        <p:cond delay="0"/>
                                      </p:stCondLst>
                                      <p:childTnLst>
                                        <p:set>
                                          <p:cBhvr>
                                            <p:cTn id="155" dur="1" fill="hold">
                                              <p:stCondLst>
                                                <p:cond delay="0"/>
                                              </p:stCondLst>
                                            </p:cTn>
                                            <p:tgtEl>
                                              <p:spTgt spid="36"/>
                                            </p:tgtEl>
                                            <p:attrNameLst>
                                              <p:attrName>style.visibility</p:attrName>
                                            </p:attrNameLst>
                                          </p:cBhvr>
                                          <p:to>
                                            <p:strVal val="visible"/>
                                          </p:to>
                                        </p:set>
                                        <p:anim calcmode="lin" valueType="num">
                                          <p:cBhvr>
                                            <p:cTn id="156" dur="500" fill="hold"/>
                                            <p:tgtEl>
                                              <p:spTgt spid="36"/>
                                            </p:tgtEl>
                                            <p:attrNameLst>
                                              <p:attrName>ppt_w</p:attrName>
                                            </p:attrNameLst>
                                          </p:cBhvr>
                                          <p:tavLst>
                                            <p:tav tm="0">
                                              <p:val>
                                                <p:fltVal val="0"/>
                                              </p:val>
                                            </p:tav>
                                            <p:tav tm="100000">
                                              <p:val>
                                                <p:strVal val="#ppt_w"/>
                                              </p:val>
                                            </p:tav>
                                          </p:tavLst>
                                        </p:anim>
                                        <p:anim calcmode="lin" valueType="num">
                                          <p:cBhvr>
                                            <p:cTn id="157" dur="500" fill="hold"/>
                                            <p:tgtEl>
                                              <p:spTgt spid="36"/>
                                            </p:tgtEl>
                                            <p:attrNameLst>
                                              <p:attrName>ppt_h</p:attrName>
                                            </p:attrNameLst>
                                          </p:cBhvr>
                                          <p:tavLst>
                                            <p:tav tm="0">
                                              <p:val>
                                                <p:fltVal val="0"/>
                                              </p:val>
                                            </p:tav>
                                            <p:tav tm="100000">
                                              <p:val>
                                                <p:strVal val="#ppt_h"/>
                                              </p:val>
                                            </p:tav>
                                          </p:tavLst>
                                        </p:anim>
                                        <p:anim calcmode="lin" valueType="num">
                                          <p:cBhvr>
                                            <p:cTn id="158" dur="500" fill="hold"/>
                                            <p:tgtEl>
                                              <p:spTgt spid="36"/>
                                            </p:tgtEl>
                                            <p:attrNameLst>
                                              <p:attrName>style.rotation</p:attrName>
                                            </p:attrNameLst>
                                          </p:cBhvr>
                                          <p:tavLst>
                                            <p:tav tm="0">
                                              <p:val>
                                                <p:fltVal val="90"/>
                                              </p:val>
                                            </p:tav>
                                            <p:tav tm="100000">
                                              <p:val>
                                                <p:fltVal val="0"/>
                                              </p:val>
                                            </p:tav>
                                          </p:tavLst>
                                        </p:anim>
                                        <p:animEffect transition="in" filter="fade">
                                          <p:cBhvr>
                                            <p:cTn id="15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1" grpId="1"/>
          <p:bldP spid="22" grpId="0"/>
          <p:bldP spid="22" grpId="1"/>
          <p:bldP spid="23" grpId="0"/>
          <p:bldP spid="23" grpId="1"/>
          <p:bldP spid="24" grpId="0"/>
          <p:bldP spid="24" grpId="1"/>
          <p:bldP spid="25" grpId="0" animBg="1"/>
          <p:bldP spid="26" grpId="0" animBg="1"/>
          <p:bldP spid="27" grpId="0" animBg="1"/>
          <p:bldP spid="28" grpId="0" animBg="1"/>
          <p:bldP spid="29" grpId="0"/>
          <p:bldP spid="30" grpId="0"/>
          <p:bldP spid="31" grpId="0"/>
          <p:bldP spid="32" grpId="0"/>
          <p:bldP spid="33" grpId="0" animBg="1"/>
          <p:bldP spid="34" grpId="0" animBg="1"/>
          <p:bldP spid="35" grpId="0"/>
          <p:bldP spid="36" grpId="0"/>
          <p:bldP spid="37" grpId="0"/>
          <p:bldP spid="38" grpId="0"/>
          <p:bldP spid="39" grpId="0"/>
          <p:bldP spid="40" grpId="0"/>
          <p:bldP spid="41" grpId="0" animBg="1"/>
          <p:bldP spid="42" grpId="0" animBg="1"/>
          <p:bldP spid="43" grpId="0" animBg="1"/>
          <p:bldP spid="44" grpId="0" animBg="1"/>
          <p:bldP spid="4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right)">
                                          <p:cBhvr>
                                            <p:cTn id="7" dur="300"/>
                                            <p:tgtEl>
                                              <p:spTgt spid="41"/>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42"/>
                                            </p:tgtEl>
                                            <p:attrNameLst>
                                              <p:attrName>style.visibility</p:attrName>
                                            </p:attrNameLst>
                                          </p:cBhvr>
                                          <p:to>
                                            <p:strVal val="visible"/>
                                          </p:to>
                                        </p:set>
                                        <p:animEffect transition="in" filter="wipe(right)">
                                          <p:cBhvr>
                                            <p:cTn id="10" dur="300"/>
                                            <p:tgtEl>
                                              <p:spTgt spid="42"/>
                                            </p:tgtEl>
                                          </p:cBhvr>
                                        </p:animEffect>
                                      </p:childTnLst>
                                    </p:cTn>
                                  </p:par>
                                  <p:par>
                                    <p:cTn id="11" presetID="22" presetClass="entr" presetSubtype="2" fill="hold" grpId="0" nodeType="withEffect">
                                      <p:stCondLst>
                                        <p:cond delay="400"/>
                                      </p:stCondLst>
                                      <p:childTnLst>
                                        <p:set>
                                          <p:cBhvr>
                                            <p:cTn id="12" dur="1" fill="hold">
                                              <p:stCondLst>
                                                <p:cond delay="0"/>
                                              </p:stCondLst>
                                            </p:cTn>
                                            <p:tgtEl>
                                              <p:spTgt spid="43"/>
                                            </p:tgtEl>
                                            <p:attrNameLst>
                                              <p:attrName>style.visibility</p:attrName>
                                            </p:attrNameLst>
                                          </p:cBhvr>
                                          <p:to>
                                            <p:strVal val="visible"/>
                                          </p:to>
                                        </p:set>
                                        <p:animEffect transition="in" filter="wipe(right)">
                                          <p:cBhvr>
                                            <p:cTn id="13" dur="300"/>
                                            <p:tgtEl>
                                              <p:spTgt spid="43"/>
                                            </p:tgtEl>
                                          </p:cBhvr>
                                        </p:animEffect>
                                      </p:childTnLst>
                                    </p:cTn>
                                  </p:par>
                                </p:childTnLst>
                              </p:cTn>
                            </p:par>
                            <p:par>
                              <p:cTn id="14" fill="hold">
                                <p:stCondLst>
                                  <p:cond delay="700"/>
                                </p:stCondLst>
                                <p:childTnLst>
                                  <p:par>
                                    <p:cTn id="15" presetID="2" presetClass="entr" presetSubtype="1"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300" fill="hold"/>
                                            <p:tgtEl>
                                              <p:spTgt spid="44"/>
                                            </p:tgtEl>
                                            <p:attrNameLst>
                                              <p:attrName>ppt_x</p:attrName>
                                            </p:attrNameLst>
                                          </p:cBhvr>
                                          <p:tavLst>
                                            <p:tav tm="0">
                                              <p:val>
                                                <p:strVal val="#ppt_x"/>
                                              </p:val>
                                            </p:tav>
                                            <p:tav tm="100000">
                                              <p:val>
                                                <p:strVal val="#ppt_x"/>
                                              </p:val>
                                            </p:tav>
                                          </p:tavLst>
                                        </p:anim>
                                        <p:anim calcmode="lin" valueType="num">
                                          <p:cBhvr additive="base">
                                            <p:cTn id="18" dur="300" fill="hold"/>
                                            <p:tgtEl>
                                              <p:spTgt spid="44"/>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45"/>
                                            </p:tgtEl>
                                            <p:attrNameLst>
                                              <p:attrName>style.visibility</p:attrName>
                                            </p:attrNameLst>
                                          </p:cBhvr>
                                          <p:to>
                                            <p:strVal val="visible"/>
                                          </p:to>
                                        </p:set>
                                        <p:anim by="(-#ppt_w*2)" calcmode="lin" valueType="num">
                                          <p:cBhvr rctx="PPT">
                                            <p:cTn id="22" dur="250" autoRev="1" fill="hold">
                                              <p:stCondLst>
                                                <p:cond delay="0"/>
                                              </p:stCondLst>
                                            </p:cTn>
                                            <p:tgtEl>
                                              <p:spTgt spid="45"/>
                                            </p:tgtEl>
                                            <p:attrNameLst>
                                              <p:attrName>ppt_w</p:attrName>
                                            </p:attrNameLst>
                                          </p:cBhvr>
                                        </p:anim>
                                        <p:anim by="(#ppt_w*0.50)" calcmode="lin" valueType="num">
                                          <p:cBhvr>
                                            <p:cTn id="23" dur="250" decel="50000" autoRev="1" fill="hold">
                                              <p:stCondLst>
                                                <p:cond delay="0"/>
                                              </p:stCondLst>
                                            </p:cTn>
                                            <p:tgtEl>
                                              <p:spTgt spid="45"/>
                                            </p:tgtEl>
                                            <p:attrNameLst>
                                              <p:attrName>ppt_x</p:attrName>
                                            </p:attrNameLst>
                                          </p:cBhvr>
                                        </p:anim>
                                        <p:anim from="(-#ppt_h/2)" to="(#ppt_y)" calcmode="lin" valueType="num">
                                          <p:cBhvr>
                                            <p:cTn id="24" dur="500" fill="hold">
                                              <p:stCondLst>
                                                <p:cond delay="0"/>
                                              </p:stCondLst>
                                            </p:cTn>
                                            <p:tgtEl>
                                              <p:spTgt spid="45"/>
                                            </p:tgtEl>
                                            <p:attrNameLst>
                                              <p:attrName>ppt_y</p:attrName>
                                            </p:attrNameLst>
                                          </p:cBhvr>
                                        </p:anim>
                                        <p:animRot by="21600000">
                                          <p:cBhvr>
                                            <p:cTn id="25" dur="500" fill="hold">
                                              <p:stCondLst>
                                                <p:cond delay="0"/>
                                              </p:stCondLst>
                                            </p:cTn>
                                            <p:tgtEl>
                                              <p:spTgt spid="45"/>
                                            </p:tgtEl>
                                            <p:attrNameLst>
                                              <p:attrName>r</p:attrName>
                                            </p:attrNameLst>
                                          </p:cBhvr>
                                        </p:animRot>
                                      </p:childTnLst>
                                    </p:cTn>
                                  </p:par>
                                </p:childTnLst>
                              </p:cTn>
                            </p:par>
                            <p:par>
                              <p:cTn id="26" fill="hold">
                                <p:stCondLst>
                                  <p:cond delay="1850"/>
                                </p:stCondLst>
                                <p:childTnLst>
                                  <p:par>
                                    <p:cTn id="27" presetID="22" presetClass="entr" presetSubtype="4"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500"/>
                                            <p:tgtEl>
                                              <p:spTgt spid="20"/>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childTnLst>
                              </p:cTn>
                            </p:par>
                            <p:par>
                              <p:cTn id="33" fill="hold">
                                <p:stCondLst>
                                  <p:cond delay="235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childTnLst>
                              </p:cTn>
                            </p:par>
                            <p:par>
                              <p:cTn id="46" fill="hold">
                                <p:stCondLst>
                                  <p:cond delay="2850"/>
                                </p:stCondLst>
                                <p:childTnLst>
                                  <p:par>
                                    <p:cTn id="47" presetID="1" presetClass="entr" presetSubtype="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par>
                                    <p:cTn id="49" presetID="64" presetClass="path" presetSubtype="0" accel="50000" fill="hold" grpId="1" nodeType="withEffect">
                                      <p:stCondLst>
                                        <p:cond delay="0"/>
                                      </p:stCondLst>
                                      <p:childTnLst>
                                        <p:animMotion origin="layout" path="M 0.02474 0.10394 L 2.08333E-6 -3.7037E-7 " pathEditMode="relative" rAng="0" ptsTypes="AA">
                                          <p:cBhvr>
                                            <p:cTn id="50" dur="500" fill="hold"/>
                                            <p:tgtEl>
                                              <p:spTgt spid="21"/>
                                            </p:tgtEl>
                                            <p:attrNameLst>
                                              <p:attrName>ppt_x</p:attrName>
                                              <p:attrName>ppt_y</p:attrName>
                                            </p:attrNameLst>
                                          </p:cBhvr>
                                          <p:rCtr x="-1237" y="-5208"/>
                                        </p:animMotion>
                                      </p:childTnLst>
                                    </p:cTn>
                                  </p:par>
                                  <p:par>
                                    <p:cTn id="51" presetID="1" presetClass="entr" presetSubtype="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childTnLst>
                                    </p:cTn>
                                  </p:par>
                                  <p:par>
                                    <p:cTn id="53" presetID="64" presetClass="path" presetSubtype="0" accel="50000" fill="hold" grpId="1" nodeType="withEffect">
                                      <p:stCondLst>
                                        <p:cond delay="0"/>
                                      </p:stCondLst>
                                      <p:childTnLst>
                                        <p:animMotion origin="layout" path="M 0.02474 0.10394 L 2.08333E-6 0 " pathEditMode="relative" rAng="0" ptsTypes="AA">
                                          <p:cBhvr>
                                            <p:cTn id="54" dur="500" fill="hold"/>
                                            <p:tgtEl>
                                              <p:spTgt spid="22"/>
                                            </p:tgtEl>
                                            <p:attrNameLst>
                                              <p:attrName>ppt_x</p:attrName>
                                              <p:attrName>ppt_y</p:attrName>
                                            </p:attrNameLst>
                                          </p:cBhvr>
                                          <p:rCtr x="-1237" y="-5208"/>
                                        </p:animMotion>
                                      </p:childTnLst>
                                    </p:cTn>
                                  </p:par>
                                  <p:par>
                                    <p:cTn id="55" presetID="1"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childTnLst>
                                    </p:cTn>
                                  </p:par>
                                  <p:par>
                                    <p:cTn id="57" presetID="64" presetClass="path" presetSubtype="0" accel="50000" fill="hold" grpId="1" nodeType="withEffect">
                                      <p:stCondLst>
                                        <p:cond delay="0"/>
                                      </p:stCondLst>
                                      <p:childTnLst>
                                        <p:animMotion origin="layout" path="M 0.02474 0.10393 L 2.08333E-6 2.22222E-6 " pathEditMode="relative" rAng="0" ptsTypes="AA">
                                          <p:cBhvr>
                                            <p:cTn id="58" dur="500" fill="hold"/>
                                            <p:tgtEl>
                                              <p:spTgt spid="23"/>
                                            </p:tgtEl>
                                            <p:attrNameLst>
                                              <p:attrName>ppt_x</p:attrName>
                                              <p:attrName>ppt_y</p:attrName>
                                            </p:attrNameLst>
                                          </p:cBhvr>
                                          <p:rCtr x="-1237" y="-5208"/>
                                        </p:animMotion>
                                      </p:childTnLst>
                                    </p:cTn>
                                  </p:par>
                                  <p:par>
                                    <p:cTn id="59" presetID="1"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childTnLst>
                                    </p:cTn>
                                  </p:par>
                                  <p:par>
                                    <p:cTn id="61" presetID="64" presetClass="path" presetSubtype="0" accel="50000" fill="hold" grpId="1" nodeType="withEffect">
                                      <p:stCondLst>
                                        <p:cond delay="0"/>
                                      </p:stCondLst>
                                      <p:childTnLst>
                                        <p:animMotion origin="layout" path="M 0.02474 0.10393 L 2.08333E-6 1.11111E-6 " pathEditMode="relative" rAng="0" ptsTypes="AA">
                                          <p:cBhvr>
                                            <p:cTn id="62" dur="500" fill="hold"/>
                                            <p:tgtEl>
                                              <p:spTgt spid="24"/>
                                            </p:tgtEl>
                                            <p:attrNameLst>
                                              <p:attrName>ppt_x</p:attrName>
                                              <p:attrName>ppt_y</p:attrName>
                                            </p:attrNameLst>
                                          </p:cBhvr>
                                          <p:rCtr x="-1237" y="-5208"/>
                                        </p:animMotion>
                                      </p:childTnLst>
                                    </p:cTn>
                                  </p:par>
                                </p:childTnLst>
                              </p:cTn>
                            </p:par>
                            <p:par>
                              <p:cTn id="63" fill="hold">
                                <p:stCondLst>
                                  <p:cond delay="3350"/>
                                </p:stCondLst>
                                <p:childTnLst>
                                  <p:par>
                                    <p:cTn id="64" presetID="42" presetClass="entr" presetSubtype="0"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300"/>
                                            <p:tgtEl>
                                              <p:spTgt spid="37"/>
                                            </p:tgtEl>
                                          </p:cBhvr>
                                        </p:animEffect>
                                        <p:anim calcmode="lin" valueType="num">
                                          <p:cBhvr>
                                            <p:cTn id="67" dur="300" fill="hold"/>
                                            <p:tgtEl>
                                              <p:spTgt spid="37"/>
                                            </p:tgtEl>
                                            <p:attrNameLst>
                                              <p:attrName>ppt_x</p:attrName>
                                            </p:attrNameLst>
                                          </p:cBhvr>
                                          <p:tavLst>
                                            <p:tav tm="0">
                                              <p:val>
                                                <p:strVal val="#ppt_x"/>
                                              </p:val>
                                            </p:tav>
                                            <p:tav tm="100000">
                                              <p:val>
                                                <p:strVal val="#ppt_x"/>
                                              </p:val>
                                            </p:tav>
                                          </p:tavLst>
                                        </p:anim>
                                        <p:anim calcmode="lin" valueType="num">
                                          <p:cBhvr>
                                            <p:cTn id="68" dur="300" fill="hold"/>
                                            <p:tgtEl>
                                              <p:spTgt spid="3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300"/>
                                            <p:tgtEl>
                                              <p:spTgt spid="38"/>
                                            </p:tgtEl>
                                          </p:cBhvr>
                                        </p:animEffect>
                                        <p:anim calcmode="lin" valueType="num">
                                          <p:cBhvr>
                                            <p:cTn id="72" dur="300" fill="hold"/>
                                            <p:tgtEl>
                                              <p:spTgt spid="38"/>
                                            </p:tgtEl>
                                            <p:attrNameLst>
                                              <p:attrName>ppt_x</p:attrName>
                                            </p:attrNameLst>
                                          </p:cBhvr>
                                          <p:tavLst>
                                            <p:tav tm="0">
                                              <p:val>
                                                <p:strVal val="#ppt_x"/>
                                              </p:val>
                                            </p:tav>
                                            <p:tav tm="100000">
                                              <p:val>
                                                <p:strVal val="#ppt_x"/>
                                              </p:val>
                                            </p:tav>
                                          </p:tavLst>
                                        </p:anim>
                                        <p:anim calcmode="lin" valueType="num">
                                          <p:cBhvr>
                                            <p:cTn id="73" dur="300" fill="hold"/>
                                            <p:tgtEl>
                                              <p:spTgt spid="3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fade">
                                          <p:cBhvr>
                                            <p:cTn id="76" dur="300"/>
                                            <p:tgtEl>
                                              <p:spTgt spid="39"/>
                                            </p:tgtEl>
                                          </p:cBhvr>
                                        </p:animEffect>
                                        <p:anim calcmode="lin" valueType="num">
                                          <p:cBhvr>
                                            <p:cTn id="77" dur="300" fill="hold"/>
                                            <p:tgtEl>
                                              <p:spTgt spid="39"/>
                                            </p:tgtEl>
                                            <p:attrNameLst>
                                              <p:attrName>ppt_x</p:attrName>
                                            </p:attrNameLst>
                                          </p:cBhvr>
                                          <p:tavLst>
                                            <p:tav tm="0">
                                              <p:val>
                                                <p:strVal val="#ppt_x"/>
                                              </p:val>
                                            </p:tav>
                                            <p:tav tm="100000">
                                              <p:val>
                                                <p:strVal val="#ppt_x"/>
                                              </p:val>
                                            </p:tav>
                                          </p:tavLst>
                                        </p:anim>
                                        <p:anim calcmode="lin" valueType="num">
                                          <p:cBhvr>
                                            <p:cTn id="78" dur="300" fill="hold"/>
                                            <p:tgtEl>
                                              <p:spTgt spid="3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300"/>
                                            <p:tgtEl>
                                              <p:spTgt spid="40"/>
                                            </p:tgtEl>
                                          </p:cBhvr>
                                        </p:animEffect>
                                        <p:anim calcmode="lin" valueType="num">
                                          <p:cBhvr>
                                            <p:cTn id="82" dur="300" fill="hold"/>
                                            <p:tgtEl>
                                              <p:spTgt spid="40"/>
                                            </p:tgtEl>
                                            <p:attrNameLst>
                                              <p:attrName>ppt_x</p:attrName>
                                            </p:attrNameLst>
                                          </p:cBhvr>
                                          <p:tavLst>
                                            <p:tav tm="0">
                                              <p:val>
                                                <p:strVal val="#ppt_x"/>
                                              </p:val>
                                            </p:tav>
                                            <p:tav tm="100000">
                                              <p:val>
                                                <p:strVal val="#ppt_x"/>
                                              </p:val>
                                            </p:tav>
                                          </p:tavLst>
                                        </p:anim>
                                        <p:anim calcmode="lin" valueType="num">
                                          <p:cBhvr>
                                            <p:cTn id="83" dur="300" fill="hold"/>
                                            <p:tgtEl>
                                              <p:spTgt spid="40"/>
                                            </p:tgtEl>
                                            <p:attrNameLst>
                                              <p:attrName>ppt_y</p:attrName>
                                            </p:attrNameLst>
                                          </p:cBhvr>
                                          <p:tavLst>
                                            <p:tav tm="0">
                                              <p:val>
                                                <p:strVal val="#ppt_y+.1"/>
                                              </p:val>
                                            </p:tav>
                                            <p:tav tm="100000">
                                              <p:val>
                                                <p:strVal val="#ppt_y"/>
                                              </p:val>
                                            </p:tav>
                                          </p:tavLst>
                                        </p:anim>
                                      </p:childTnLst>
                                    </p:cTn>
                                  </p:par>
                                </p:childTnLst>
                              </p:cTn>
                            </p:par>
                            <p:par>
                              <p:cTn id="84" fill="hold">
                                <p:stCondLst>
                                  <p:cond delay="3650"/>
                                </p:stCondLst>
                                <p:childTnLst>
                                  <p:par>
                                    <p:cTn id="85" presetID="22" presetClass="entr" presetSubtype="4" fill="hold" grpId="0" nodeType="after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wipe(down)">
                                          <p:cBhvr>
                                            <p:cTn id="87" dur="500"/>
                                            <p:tgtEl>
                                              <p:spTgt spid="1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16"/>
                                            </p:tgtEl>
                                            <p:attrNameLst>
                                              <p:attrName>style.visibility</p:attrName>
                                            </p:attrNameLst>
                                          </p:cBhvr>
                                          <p:to>
                                            <p:strVal val="visible"/>
                                          </p:to>
                                        </p:set>
                                        <p:animEffect transition="in" filter="wipe(down)">
                                          <p:cBhvr>
                                            <p:cTn id="90" dur="500"/>
                                            <p:tgtEl>
                                              <p:spTgt spid="16"/>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wipe(down)">
                                          <p:cBhvr>
                                            <p:cTn id="93" dur="500"/>
                                            <p:tgtEl>
                                              <p:spTgt spid="17"/>
                                            </p:tgtEl>
                                          </p:cBhvr>
                                        </p:animEffect>
                                      </p:childTnLst>
                                    </p:cTn>
                                  </p:par>
                                  <p:par>
                                    <p:cTn id="94" presetID="22" presetClass="entr" presetSubtype="4" fill="hold" grpId="0" nodeType="with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down)">
                                          <p:cBhvr>
                                            <p:cTn id="96" dur="500"/>
                                            <p:tgtEl>
                                              <p:spTgt spid="18"/>
                                            </p:tgtEl>
                                          </p:cBhvr>
                                        </p:animEffect>
                                      </p:childTnLst>
                                    </p:cTn>
                                  </p:par>
                                </p:childTnLst>
                              </p:cTn>
                            </p:par>
                            <p:par>
                              <p:cTn id="97" fill="hold">
                                <p:stCondLst>
                                  <p:cond delay="4150"/>
                                </p:stCondLst>
                                <p:childTnLst>
                                  <p:par>
                                    <p:cTn id="98" presetID="22" presetClass="entr" presetSubtype="4" fill="hold" grpId="0"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down)">
                                          <p:cBhvr>
                                            <p:cTn id="100" dur="500"/>
                                            <p:tgtEl>
                                              <p:spTgt spid="25"/>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wipe(down)">
                                          <p:cBhvr>
                                            <p:cTn id="103" dur="500"/>
                                            <p:tgtEl>
                                              <p:spTgt spid="26"/>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wipe(down)">
                                          <p:cBhvr>
                                            <p:cTn id="106" dur="500"/>
                                            <p:tgtEl>
                                              <p:spTgt spid="27"/>
                                            </p:tgtEl>
                                          </p:cBhvr>
                                        </p:animEffect>
                                      </p:childTnLst>
                                    </p:cTn>
                                  </p:par>
                                  <p:par>
                                    <p:cTn id="107" presetID="22" presetClass="entr" presetSubtype="4" fill="hold" grpId="0" nodeType="withEffect">
                                      <p:stCondLst>
                                        <p:cond delay="0"/>
                                      </p:stCondLst>
                                      <p:childTnLst>
                                        <p:set>
                                          <p:cBhvr>
                                            <p:cTn id="108" dur="1" fill="hold">
                                              <p:stCondLst>
                                                <p:cond delay="0"/>
                                              </p:stCondLst>
                                            </p:cTn>
                                            <p:tgtEl>
                                              <p:spTgt spid="28"/>
                                            </p:tgtEl>
                                            <p:attrNameLst>
                                              <p:attrName>style.visibility</p:attrName>
                                            </p:attrNameLst>
                                          </p:cBhvr>
                                          <p:to>
                                            <p:strVal val="visible"/>
                                          </p:to>
                                        </p:set>
                                        <p:animEffect transition="in" filter="wipe(down)">
                                          <p:cBhvr>
                                            <p:cTn id="109" dur="500"/>
                                            <p:tgtEl>
                                              <p:spTgt spid="28"/>
                                            </p:tgtEl>
                                          </p:cBhvr>
                                        </p:animEffect>
                                      </p:childTnLst>
                                    </p:cTn>
                                  </p:par>
                                </p:childTnLst>
                              </p:cTn>
                            </p:par>
                            <p:par>
                              <p:cTn id="110" fill="hold">
                                <p:stCondLst>
                                  <p:cond delay="4650"/>
                                </p:stCondLst>
                                <p:childTnLst>
                                  <p:par>
                                    <p:cTn id="111" presetID="56" presetClass="entr" presetSubtype="0" fill="hold" grpId="0" nodeType="afterEffect">
                                      <p:stCondLst>
                                        <p:cond delay="0"/>
                                      </p:stCondLst>
                                      <p:iterate type="lt">
                                        <p:tmPct val="10000"/>
                                      </p:iterate>
                                      <p:childTnLst>
                                        <p:set>
                                          <p:cBhvr>
                                            <p:cTn id="112" dur="1" fill="hold">
                                              <p:stCondLst>
                                                <p:cond delay="0"/>
                                              </p:stCondLst>
                                            </p:cTn>
                                            <p:tgtEl>
                                              <p:spTgt spid="29"/>
                                            </p:tgtEl>
                                            <p:attrNameLst>
                                              <p:attrName>style.visibility</p:attrName>
                                            </p:attrNameLst>
                                          </p:cBhvr>
                                          <p:to>
                                            <p:strVal val="visible"/>
                                          </p:to>
                                        </p:set>
                                        <p:anim by="(-#ppt_w*2)" calcmode="lin" valueType="num">
                                          <p:cBhvr rctx="PPT">
                                            <p:cTn id="113" dur="150" autoRev="1" fill="hold">
                                              <p:stCondLst>
                                                <p:cond delay="0"/>
                                              </p:stCondLst>
                                            </p:cTn>
                                            <p:tgtEl>
                                              <p:spTgt spid="29"/>
                                            </p:tgtEl>
                                            <p:attrNameLst>
                                              <p:attrName>ppt_w</p:attrName>
                                            </p:attrNameLst>
                                          </p:cBhvr>
                                        </p:anim>
                                        <p:anim by="(#ppt_w*0.50)" calcmode="lin" valueType="num">
                                          <p:cBhvr>
                                            <p:cTn id="114" dur="150" decel="50000" autoRev="1" fill="hold">
                                              <p:stCondLst>
                                                <p:cond delay="0"/>
                                              </p:stCondLst>
                                            </p:cTn>
                                            <p:tgtEl>
                                              <p:spTgt spid="29"/>
                                            </p:tgtEl>
                                            <p:attrNameLst>
                                              <p:attrName>ppt_x</p:attrName>
                                            </p:attrNameLst>
                                          </p:cBhvr>
                                        </p:anim>
                                        <p:anim from="(-#ppt_h/2)" to="(#ppt_y)" calcmode="lin" valueType="num">
                                          <p:cBhvr>
                                            <p:cTn id="115" dur="300" fill="hold">
                                              <p:stCondLst>
                                                <p:cond delay="0"/>
                                              </p:stCondLst>
                                            </p:cTn>
                                            <p:tgtEl>
                                              <p:spTgt spid="29"/>
                                            </p:tgtEl>
                                            <p:attrNameLst>
                                              <p:attrName>ppt_y</p:attrName>
                                            </p:attrNameLst>
                                          </p:cBhvr>
                                        </p:anim>
                                        <p:animRot by="21600000">
                                          <p:cBhvr>
                                            <p:cTn id="116" dur="300" fill="hold">
                                              <p:stCondLst>
                                                <p:cond delay="0"/>
                                              </p:stCondLst>
                                            </p:cTn>
                                            <p:tgtEl>
                                              <p:spTgt spid="29"/>
                                            </p:tgtEl>
                                            <p:attrNameLst>
                                              <p:attrName>r</p:attrName>
                                            </p:attrNameLst>
                                          </p:cBhvr>
                                        </p:animRot>
                                      </p:childTnLst>
                                    </p:cTn>
                                  </p:par>
                                  <p:par>
                                    <p:cTn id="117" presetID="56" presetClass="entr" presetSubtype="0" fill="hold" grpId="0" nodeType="withEffect">
                                      <p:stCondLst>
                                        <p:cond delay="0"/>
                                      </p:stCondLst>
                                      <p:iterate type="lt">
                                        <p:tmPct val="10000"/>
                                      </p:iterate>
                                      <p:childTnLst>
                                        <p:set>
                                          <p:cBhvr>
                                            <p:cTn id="118" dur="1" fill="hold">
                                              <p:stCondLst>
                                                <p:cond delay="0"/>
                                              </p:stCondLst>
                                            </p:cTn>
                                            <p:tgtEl>
                                              <p:spTgt spid="30"/>
                                            </p:tgtEl>
                                            <p:attrNameLst>
                                              <p:attrName>style.visibility</p:attrName>
                                            </p:attrNameLst>
                                          </p:cBhvr>
                                          <p:to>
                                            <p:strVal val="visible"/>
                                          </p:to>
                                        </p:set>
                                        <p:anim by="(-#ppt_w*2)" calcmode="lin" valueType="num">
                                          <p:cBhvr rctx="PPT">
                                            <p:cTn id="119" dur="150" autoRev="1" fill="hold">
                                              <p:stCondLst>
                                                <p:cond delay="0"/>
                                              </p:stCondLst>
                                            </p:cTn>
                                            <p:tgtEl>
                                              <p:spTgt spid="30"/>
                                            </p:tgtEl>
                                            <p:attrNameLst>
                                              <p:attrName>ppt_w</p:attrName>
                                            </p:attrNameLst>
                                          </p:cBhvr>
                                        </p:anim>
                                        <p:anim by="(#ppt_w*0.50)" calcmode="lin" valueType="num">
                                          <p:cBhvr>
                                            <p:cTn id="120" dur="150" decel="50000" autoRev="1" fill="hold">
                                              <p:stCondLst>
                                                <p:cond delay="0"/>
                                              </p:stCondLst>
                                            </p:cTn>
                                            <p:tgtEl>
                                              <p:spTgt spid="30"/>
                                            </p:tgtEl>
                                            <p:attrNameLst>
                                              <p:attrName>ppt_x</p:attrName>
                                            </p:attrNameLst>
                                          </p:cBhvr>
                                        </p:anim>
                                        <p:anim from="(-#ppt_h/2)" to="(#ppt_y)" calcmode="lin" valueType="num">
                                          <p:cBhvr>
                                            <p:cTn id="121" dur="300" fill="hold">
                                              <p:stCondLst>
                                                <p:cond delay="0"/>
                                              </p:stCondLst>
                                            </p:cTn>
                                            <p:tgtEl>
                                              <p:spTgt spid="30"/>
                                            </p:tgtEl>
                                            <p:attrNameLst>
                                              <p:attrName>ppt_y</p:attrName>
                                            </p:attrNameLst>
                                          </p:cBhvr>
                                        </p:anim>
                                        <p:animRot by="21600000">
                                          <p:cBhvr>
                                            <p:cTn id="122" dur="300" fill="hold">
                                              <p:stCondLst>
                                                <p:cond delay="0"/>
                                              </p:stCondLst>
                                            </p:cTn>
                                            <p:tgtEl>
                                              <p:spTgt spid="30"/>
                                            </p:tgtEl>
                                            <p:attrNameLst>
                                              <p:attrName>r</p:attrName>
                                            </p:attrNameLst>
                                          </p:cBhvr>
                                        </p:animRot>
                                      </p:childTnLst>
                                    </p:cTn>
                                  </p:par>
                                  <p:par>
                                    <p:cTn id="123" presetID="56" presetClass="entr" presetSubtype="0" fill="hold" grpId="0" nodeType="withEffect">
                                      <p:stCondLst>
                                        <p:cond delay="0"/>
                                      </p:stCondLst>
                                      <p:iterate type="lt">
                                        <p:tmPct val="10000"/>
                                      </p:iterate>
                                      <p:childTnLst>
                                        <p:set>
                                          <p:cBhvr>
                                            <p:cTn id="124" dur="1" fill="hold">
                                              <p:stCondLst>
                                                <p:cond delay="0"/>
                                              </p:stCondLst>
                                            </p:cTn>
                                            <p:tgtEl>
                                              <p:spTgt spid="31"/>
                                            </p:tgtEl>
                                            <p:attrNameLst>
                                              <p:attrName>style.visibility</p:attrName>
                                            </p:attrNameLst>
                                          </p:cBhvr>
                                          <p:to>
                                            <p:strVal val="visible"/>
                                          </p:to>
                                        </p:set>
                                        <p:anim by="(-#ppt_w*2)" calcmode="lin" valueType="num">
                                          <p:cBhvr rctx="PPT">
                                            <p:cTn id="125" dur="150" autoRev="1" fill="hold">
                                              <p:stCondLst>
                                                <p:cond delay="0"/>
                                              </p:stCondLst>
                                            </p:cTn>
                                            <p:tgtEl>
                                              <p:spTgt spid="31"/>
                                            </p:tgtEl>
                                            <p:attrNameLst>
                                              <p:attrName>ppt_w</p:attrName>
                                            </p:attrNameLst>
                                          </p:cBhvr>
                                        </p:anim>
                                        <p:anim by="(#ppt_w*0.50)" calcmode="lin" valueType="num">
                                          <p:cBhvr>
                                            <p:cTn id="126" dur="150" decel="50000" autoRev="1" fill="hold">
                                              <p:stCondLst>
                                                <p:cond delay="0"/>
                                              </p:stCondLst>
                                            </p:cTn>
                                            <p:tgtEl>
                                              <p:spTgt spid="31"/>
                                            </p:tgtEl>
                                            <p:attrNameLst>
                                              <p:attrName>ppt_x</p:attrName>
                                            </p:attrNameLst>
                                          </p:cBhvr>
                                        </p:anim>
                                        <p:anim from="(-#ppt_h/2)" to="(#ppt_y)" calcmode="lin" valueType="num">
                                          <p:cBhvr>
                                            <p:cTn id="127" dur="300" fill="hold">
                                              <p:stCondLst>
                                                <p:cond delay="0"/>
                                              </p:stCondLst>
                                            </p:cTn>
                                            <p:tgtEl>
                                              <p:spTgt spid="31"/>
                                            </p:tgtEl>
                                            <p:attrNameLst>
                                              <p:attrName>ppt_y</p:attrName>
                                            </p:attrNameLst>
                                          </p:cBhvr>
                                        </p:anim>
                                        <p:animRot by="21600000">
                                          <p:cBhvr>
                                            <p:cTn id="128" dur="300" fill="hold">
                                              <p:stCondLst>
                                                <p:cond delay="0"/>
                                              </p:stCondLst>
                                            </p:cTn>
                                            <p:tgtEl>
                                              <p:spTgt spid="31"/>
                                            </p:tgtEl>
                                            <p:attrNameLst>
                                              <p:attrName>r</p:attrName>
                                            </p:attrNameLst>
                                          </p:cBhvr>
                                        </p:animRot>
                                      </p:childTnLst>
                                    </p:cTn>
                                  </p:par>
                                  <p:par>
                                    <p:cTn id="129" presetID="56" presetClass="entr" presetSubtype="0" fill="hold" grpId="0" nodeType="withEffect">
                                      <p:stCondLst>
                                        <p:cond delay="0"/>
                                      </p:stCondLst>
                                      <p:iterate type="lt">
                                        <p:tmPct val="10000"/>
                                      </p:iterate>
                                      <p:childTnLst>
                                        <p:set>
                                          <p:cBhvr>
                                            <p:cTn id="130" dur="1" fill="hold">
                                              <p:stCondLst>
                                                <p:cond delay="0"/>
                                              </p:stCondLst>
                                            </p:cTn>
                                            <p:tgtEl>
                                              <p:spTgt spid="32"/>
                                            </p:tgtEl>
                                            <p:attrNameLst>
                                              <p:attrName>style.visibility</p:attrName>
                                            </p:attrNameLst>
                                          </p:cBhvr>
                                          <p:to>
                                            <p:strVal val="visible"/>
                                          </p:to>
                                        </p:set>
                                        <p:anim by="(-#ppt_w*2)" calcmode="lin" valueType="num">
                                          <p:cBhvr rctx="PPT">
                                            <p:cTn id="131" dur="150" autoRev="1" fill="hold">
                                              <p:stCondLst>
                                                <p:cond delay="0"/>
                                              </p:stCondLst>
                                            </p:cTn>
                                            <p:tgtEl>
                                              <p:spTgt spid="32"/>
                                            </p:tgtEl>
                                            <p:attrNameLst>
                                              <p:attrName>ppt_w</p:attrName>
                                            </p:attrNameLst>
                                          </p:cBhvr>
                                        </p:anim>
                                        <p:anim by="(#ppt_w*0.50)" calcmode="lin" valueType="num">
                                          <p:cBhvr>
                                            <p:cTn id="132" dur="150" decel="50000" autoRev="1" fill="hold">
                                              <p:stCondLst>
                                                <p:cond delay="0"/>
                                              </p:stCondLst>
                                            </p:cTn>
                                            <p:tgtEl>
                                              <p:spTgt spid="32"/>
                                            </p:tgtEl>
                                            <p:attrNameLst>
                                              <p:attrName>ppt_x</p:attrName>
                                            </p:attrNameLst>
                                          </p:cBhvr>
                                        </p:anim>
                                        <p:anim from="(-#ppt_h/2)" to="(#ppt_y)" calcmode="lin" valueType="num">
                                          <p:cBhvr>
                                            <p:cTn id="133" dur="300" fill="hold">
                                              <p:stCondLst>
                                                <p:cond delay="0"/>
                                              </p:stCondLst>
                                            </p:cTn>
                                            <p:tgtEl>
                                              <p:spTgt spid="32"/>
                                            </p:tgtEl>
                                            <p:attrNameLst>
                                              <p:attrName>ppt_y</p:attrName>
                                            </p:attrNameLst>
                                          </p:cBhvr>
                                        </p:anim>
                                        <p:animRot by="21600000">
                                          <p:cBhvr>
                                            <p:cTn id="134" dur="300" fill="hold">
                                              <p:stCondLst>
                                                <p:cond delay="0"/>
                                              </p:stCondLst>
                                            </p:cTn>
                                            <p:tgtEl>
                                              <p:spTgt spid="32"/>
                                            </p:tgtEl>
                                            <p:attrNameLst>
                                              <p:attrName>r</p:attrName>
                                            </p:attrNameLst>
                                          </p:cBhvr>
                                        </p:animRot>
                                      </p:childTnLst>
                                    </p:cTn>
                                  </p:par>
                                </p:childTnLst>
                              </p:cTn>
                            </p:par>
                            <p:par>
                              <p:cTn id="135" fill="hold">
                                <p:stCondLst>
                                  <p:cond delay="5010"/>
                                </p:stCondLst>
                                <p:childTnLst>
                                  <p:par>
                                    <p:cTn id="136" presetID="31" presetClass="entr" presetSubtype="0" fill="hold" grpId="0" nodeType="afterEffect">
                                      <p:stCondLst>
                                        <p:cond delay="0"/>
                                      </p:stCondLst>
                                      <p:childTnLst>
                                        <p:set>
                                          <p:cBhvr>
                                            <p:cTn id="137" dur="1" fill="hold">
                                              <p:stCondLst>
                                                <p:cond delay="0"/>
                                              </p:stCondLst>
                                            </p:cTn>
                                            <p:tgtEl>
                                              <p:spTgt spid="33"/>
                                            </p:tgtEl>
                                            <p:attrNameLst>
                                              <p:attrName>style.visibility</p:attrName>
                                            </p:attrNameLst>
                                          </p:cBhvr>
                                          <p:to>
                                            <p:strVal val="visible"/>
                                          </p:to>
                                        </p:set>
                                        <p:anim calcmode="lin" valueType="num">
                                          <p:cBhvr>
                                            <p:cTn id="138" dur="500" fill="hold"/>
                                            <p:tgtEl>
                                              <p:spTgt spid="33"/>
                                            </p:tgtEl>
                                            <p:attrNameLst>
                                              <p:attrName>ppt_w</p:attrName>
                                            </p:attrNameLst>
                                          </p:cBhvr>
                                          <p:tavLst>
                                            <p:tav tm="0">
                                              <p:val>
                                                <p:fltVal val="0"/>
                                              </p:val>
                                            </p:tav>
                                            <p:tav tm="100000">
                                              <p:val>
                                                <p:strVal val="#ppt_w"/>
                                              </p:val>
                                            </p:tav>
                                          </p:tavLst>
                                        </p:anim>
                                        <p:anim calcmode="lin" valueType="num">
                                          <p:cBhvr>
                                            <p:cTn id="139" dur="500" fill="hold"/>
                                            <p:tgtEl>
                                              <p:spTgt spid="33"/>
                                            </p:tgtEl>
                                            <p:attrNameLst>
                                              <p:attrName>ppt_h</p:attrName>
                                            </p:attrNameLst>
                                          </p:cBhvr>
                                          <p:tavLst>
                                            <p:tav tm="0">
                                              <p:val>
                                                <p:fltVal val="0"/>
                                              </p:val>
                                            </p:tav>
                                            <p:tav tm="100000">
                                              <p:val>
                                                <p:strVal val="#ppt_h"/>
                                              </p:val>
                                            </p:tav>
                                          </p:tavLst>
                                        </p:anim>
                                        <p:anim calcmode="lin" valueType="num">
                                          <p:cBhvr>
                                            <p:cTn id="140" dur="500" fill="hold"/>
                                            <p:tgtEl>
                                              <p:spTgt spid="33"/>
                                            </p:tgtEl>
                                            <p:attrNameLst>
                                              <p:attrName>style.rotation</p:attrName>
                                            </p:attrNameLst>
                                          </p:cBhvr>
                                          <p:tavLst>
                                            <p:tav tm="0">
                                              <p:val>
                                                <p:fltVal val="90"/>
                                              </p:val>
                                            </p:tav>
                                            <p:tav tm="100000">
                                              <p:val>
                                                <p:fltVal val="0"/>
                                              </p:val>
                                            </p:tav>
                                          </p:tavLst>
                                        </p:anim>
                                        <p:animEffect transition="in" filter="fade">
                                          <p:cBhvr>
                                            <p:cTn id="141" dur="500"/>
                                            <p:tgtEl>
                                              <p:spTgt spid="33"/>
                                            </p:tgtEl>
                                          </p:cBhvr>
                                        </p:animEffect>
                                      </p:childTnLst>
                                    </p:cTn>
                                  </p:par>
                                  <p:par>
                                    <p:cTn id="142" presetID="31" presetClass="entr" presetSubtype="0"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 calcmode="lin" valueType="num">
                                          <p:cBhvr>
                                            <p:cTn id="144" dur="500" fill="hold"/>
                                            <p:tgtEl>
                                              <p:spTgt spid="34"/>
                                            </p:tgtEl>
                                            <p:attrNameLst>
                                              <p:attrName>ppt_w</p:attrName>
                                            </p:attrNameLst>
                                          </p:cBhvr>
                                          <p:tavLst>
                                            <p:tav tm="0">
                                              <p:val>
                                                <p:fltVal val="0"/>
                                              </p:val>
                                            </p:tav>
                                            <p:tav tm="100000">
                                              <p:val>
                                                <p:strVal val="#ppt_w"/>
                                              </p:val>
                                            </p:tav>
                                          </p:tavLst>
                                        </p:anim>
                                        <p:anim calcmode="lin" valueType="num">
                                          <p:cBhvr>
                                            <p:cTn id="145" dur="500" fill="hold"/>
                                            <p:tgtEl>
                                              <p:spTgt spid="34"/>
                                            </p:tgtEl>
                                            <p:attrNameLst>
                                              <p:attrName>ppt_h</p:attrName>
                                            </p:attrNameLst>
                                          </p:cBhvr>
                                          <p:tavLst>
                                            <p:tav tm="0">
                                              <p:val>
                                                <p:fltVal val="0"/>
                                              </p:val>
                                            </p:tav>
                                            <p:tav tm="100000">
                                              <p:val>
                                                <p:strVal val="#ppt_h"/>
                                              </p:val>
                                            </p:tav>
                                          </p:tavLst>
                                        </p:anim>
                                        <p:anim calcmode="lin" valueType="num">
                                          <p:cBhvr>
                                            <p:cTn id="146" dur="500" fill="hold"/>
                                            <p:tgtEl>
                                              <p:spTgt spid="34"/>
                                            </p:tgtEl>
                                            <p:attrNameLst>
                                              <p:attrName>style.rotation</p:attrName>
                                            </p:attrNameLst>
                                          </p:cBhvr>
                                          <p:tavLst>
                                            <p:tav tm="0">
                                              <p:val>
                                                <p:fltVal val="90"/>
                                              </p:val>
                                            </p:tav>
                                            <p:tav tm="100000">
                                              <p:val>
                                                <p:fltVal val="0"/>
                                              </p:val>
                                            </p:tav>
                                          </p:tavLst>
                                        </p:anim>
                                        <p:animEffect transition="in" filter="fade">
                                          <p:cBhvr>
                                            <p:cTn id="147" dur="500"/>
                                            <p:tgtEl>
                                              <p:spTgt spid="34"/>
                                            </p:tgtEl>
                                          </p:cBhvr>
                                        </p:animEffect>
                                      </p:childTnLst>
                                    </p:cTn>
                                  </p:par>
                                  <p:par>
                                    <p:cTn id="148" presetID="31" presetClass="entr" presetSubtype="0" fill="hold" grpId="0" nodeType="withEffect">
                                      <p:stCondLst>
                                        <p:cond delay="0"/>
                                      </p:stCondLst>
                                      <p:childTnLst>
                                        <p:set>
                                          <p:cBhvr>
                                            <p:cTn id="149" dur="1" fill="hold">
                                              <p:stCondLst>
                                                <p:cond delay="0"/>
                                              </p:stCondLst>
                                            </p:cTn>
                                            <p:tgtEl>
                                              <p:spTgt spid="35"/>
                                            </p:tgtEl>
                                            <p:attrNameLst>
                                              <p:attrName>style.visibility</p:attrName>
                                            </p:attrNameLst>
                                          </p:cBhvr>
                                          <p:to>
                                            <p:strVal val="visible"/>
                                          </p:to>
                                        </p:set>
                                        <p:anim calcmode="lin" valueType="num">
                                          <p:cBhvr>
                                            <p:cTn id="150" dur="500" fill="hold"/>
                                            <p:tgtEl>
                                              <p:spTgt spid="35"/>
                                            </p:tgtEl>
                                            <p:attrNameLst>
                                              <p:attrName>ppt_w</p:attrName>
                                            </p:attrNameLst>
                                          </p:cBhvr>
                                          <p:tavLst>
                                            <p:tav tm="0">
                                              <p:val>
                                                <p:fltVal val="0"/>
                                              </p:val>
                                            </p:tav>
                                            <p:tav tm="100000">
                                              <p:val>
                                                <p:strVal val="#ppt_w"/>
                                              </p:val>
                                            </p:tav>
                                          </p:tavLst>
                                        </p:anim>
                                        <p:anim calcmode="lin" valueType="num">
                                          <p:cBhvr>
                                            <p:cTn id="151" dur="500" fill="hold"/>
                                            <p:tgtEl>
                                              <p:spTgt spid="35"/>
                                            </p:tgtEl>
                                            <p:attrNameLst>
                                              <p:attrName>ppt_h</p:attrName>
                                            </p:attrNameLst>
                                          </p:cBhvr>
                                          <p:tavLst>
                                            <p:tav tm="0">
                                              <p:val>
                                                <p:fltVal val="0"/>
                                              </p:val>
                                            </p:tav>
                                            <p:tav tm="100000">
                                              <p:val>
                                                <p:strVal val="#ppt_h"/>
                                              </p:val>
                                            </p:tav>
                                          </p:tavLst>
                                        </p:anim>
                                        <p:anim calcmode="lin" valueType="num">
                                          <p:cBhvr>
                                            <p:cTn id="152" dur="500" fill="hold"/>
                                            <p:tgtEl>
                                              <p:spTgt spid="35"/>
                                            </p:tgtEl>
                                            <p:attrNameLst>
                                              <p:attrName>style.rotation</p:attrName>
                                            </p:attrNameLst>
                                          </p:cBhvr>
                                          <p:tavLst>
                                            <p:tav tm="0">
                                              <p:val>
                                                <p:fltVal val="90"/>
                                              </p:val>
                                            </p:tav>
                                            <p:tav tm="100000">
                                              <p:val>
                                                <p:fltVal val="0"/>
                                              </p:val>
                                            </p:tav>
                                          </p:tavLst>
                                        </p:anim>
                                        <p:animEffect transition="in" filter="fade">
                                          <p:cBhvr>
                                            <p:cTn id="153" dur="500"/>
                                            <p:tgtEl>
                                              <p:spTgt spid="35"/>
                                            </p:tgtEl>
                                          </p:cBhvr>
                                        </p:animEffect>
                                      </p:childTnLst>
                                    </p:cTn>
                                  </p:par>
                                  <p:par>
                                    <p:cTn id="154" presetID="31" presetClass="entr" presetSubtype="0" fill="hold" grpId="0" nodeType="withEffect">
                                      <p:stCondLst>
                                        <p:cond delay="0"/>
                                      </p:stCondLst>
                                      <p:childTnLst>
                                        <p:set>
                                          <p:cBhvr>
                                            <p:cTn id="155" dur="1" fill="hold">
                                              <p:stCondLst>
                                                <p:cond delay="0"/>
                                              </p:stCondLst>
                                            </p:cTn>
                                            <p:tgtEl>
                                              <p:spTgt spid="36"/>
                                            </p:tgtEl>
                                            <p:attrNameLst>
                                              <p:attrName>style.visibility</p:attrName>
                                            </p:attrNameLst>
                                          </p:cBhvr>
                                          <p:to>
                                            <p:strVal val="visible"/>
                                          </p:to>
                                        </p:set>
                                        <p:anim calcmode="lin" valueType="num">
                                          <p:cBhvr>
                                            <p:cTn id="156" dur="500" fill="hold"/>
                                            <p:tgtEl>
                                              <p:spTgt spid="36"/>
                                            </p:tgtEl>
                                            <p:attrNameLst>
                                              <p:attrName>ppt_w</p:attrName>
                                            </p:attrNameLst>
                                          </p:cBhvr>
                                          <p:tavLst>
                                            <p:tav tm="0">
                                              <p:val>
                                                <p:fltVal val="0"/>
                                              </p:val>
                                            </p:tav>
                                            <p:tav tm="100000">
                                              <p:val>
                                                <p:strVal val="#ppt_w"/>
                                              </p:val>
                                            </p:tav>
                                          </p:tavLst>
                                        </p:anim>
                                        <p:anim calcmode="lin" valueType="num">
                                          <p:cBhvr>
                                            <p:cTn id="157" dur="500" fill="hold"/>
                                            <p:tgtEl>
                                              <p:spTgt spid="36"/>
                                            </p:tgtEl>
                                            <p:attrNameLst>
                                              <p:attrName>ppt_h</p:attrName>
                                            </p:attrNameLst>
                                          </p:cBhvr>
                                          <p:tavLst>
                                            <p:tav tm="0">
                                              <p:val>
                                                <p:fltVal val="0"/>
                                              </p:val>
                                            </p:tav>
                                            <p:tav tm="100000">
                                              <p:val>
                                                <p:strVal val="#ppt_h"/>
                                              </p:val>
                                            </p:tav>
                                          </p:tavLst>
                                        </p:anim>
                                        <p:anim calcmode="lin" valueType="num">
                                          <p:cBhvr>
                                            <p:cTn id="158" dur="500" fill="hold"/>
                                            <p:tgtEl>
                                              <p:spTgt spid="36"/>
                                            </p:tgtEl>
                                            <p:attrNameLst>
                                              <p:attrName>style.rotation</p:attrName>
                                            </p:attrNameLst>
                                          </p:cBhvr>
                                          <p:tavLst>
                                            <p:tav tm="0">
                                              <p:val>
                                                <p:fltVal val="90"/>
                                              </p:val>
                                            </p:tav>
                                            <p:tav tm="100000">
                                              <p:val>
                                                <p:fltVal val="0"/>
                                              </p:val>
                                            </p:tav>
                                          </p:tavLst>
                                        </p:anim>
                                        <p:animEffect transition="in" filter="fade">
                                          <p:cBhvr>
                                            <p:cTn id="15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1" grpId="1"/>
          <p:bldP spid="22" grpId="0"/>
          <p:bldP spid="22" grpId="1"/>
          <p:bldP spid="23" grpId="0"/>
          <p:bldP spid="23" grpId="1"/>
          <p:bldP spid="24" grpId="0"/>
          <p:bldP spid="24" grpId="1"/>
          <p:bldP spid="25" grpId="0" animBg="1"/>
          <p:bldP spid="26" grpId="0" animBg="1"/>
          <p:bldP spid="27" grpId="0" animBg="1"/>
          <p:bldP spid="28" grpId="0" animBg="1"/>
          <p:bldP spid="29" grpId="0"/>
          <p:bldP spid="30" grpId="0"/>
          <p:bldP spid="31" grpId="0"/>
          <p:bldP spid="32" grpId="0"/>
          <p:bldP spid="33" grpId="0" animBg="1"/>
          <p:bldP spid="34" grpId="0" animBg="1"/>
          <p:bldP spid="35" grpId="0"/>
          <p:bldP spid="36" grpId="0"/>
          <p:bldP spid="37" grpId="0"/>
          <p:bldP spid="38" grpId="0"/>
          <p:bldP spid="39" grpId="0"/>
          <p:bldP spid="40" grpId="0"/>
          <p:bldP spid="41" grpId="0" animBg="1"/>
          <p:bldP spid="42" grpId="0" animBg="1"/>
          <p:bldP spid="43" grpId="0" animBg="1"/>
          <p:bldP spid="44" grpId="0" animBg="1"/>
          <p:bldP spid="45"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3711768" y="993303"/>
            <a:ext cx="4921183" cy="492296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100"/>
          </a:p>
        </p:txBody>
      </p:sp>
      <p:sp>
        <p:nvSpPr>
          <p:cNvPr id="6" name="矩形 5"/>
          <p:cNvSpPr/>
          <p:nvPr/>
        </p:nvSpPr>
        <p:spPr>
          <a:xfrm>
            <a:off x="5071704" y="3351420"/>
            <a:ext cx="2104416" cy="455505"/>
          </a:xfrm>
          <a:prstGeom prst="rect">
            <a:avLst/>
          </a:prstGeom>
        </p:spPr>
        <p:txBody>
          <a:bodyPr wrap="none" lIns="121917" tIns="60958" rIns="121917" bIns="60958" anchor="ctr">
            <a:spAutoFit/>
          </a:bodyPr>
          <a:lstStyle/>
          <a:p>
            <a:pPr indent="-239994" algn="ctr">
              <a:lnSpc>
                <a:spcPct val="120000"/>
              </a:lnSpc>
              <a:buFont typeface="Arial" pitchFamily="34" charset="0"/>
              <a:buChar char="•"/>
            </a:pPr>
            <a:r>
              <a:rPr lang="zh-CN" altLang="en-US" dirty="0">
                <a:solidFill>
                  <a:schemeClr val="tx1">
                    <a:lumMod val="85000"/>
                    <a:lumOff val="15000"/>
                  </a:schemeClr>
                </a:solidFill>
                <a:latin typeface="微软雅黑" pitchFamily="34" charset="-122"/>
                <a:ea typeface="微软雅黑" pitchFamily="34" charset="-122"/>
              </a:rPr>
              <a:t>此处填写副标题</a:t>
            </a:r>
          </a:p>
        </p:txBody>
      </p:sp>
      <p:sp>
        <p:nvSpPr>
          <p:cNvPr id="7" name="矩形 6"/>
          <p:cNvSpPr/>
          <p:nvPr/>
        </p:nvSpPr>
        <p:spPr>
          <a:xfrm>
            <a:off x="4151784" y="2376561"/>
            <a:ext cx="3939534" cy="1009503"/>
          </a:xfrm>
          <a:prstGeom prst="rect">
            <a:avLst/>
          </a:prstGeom>
        </p:spPr>
        <p:txBody>
          <a:bodyPr wrap="none" lIns="121917" tIns="60958" rIns="121917" bIns="60958" anchor="ctr">
            <a:spAutoFit/>
          </a:bodyPr>
          <a:lstStyle/>
          <a:p>
            <a:pPr algn="ctr">
              <a:lnSpc>
                <a:spcPct val="120000"/>
              </a:lnSpc>
            </a:pPr>
            <a:r>
              <a:rPr lang="zh-CN" altLang="en-US" sz="4800" b="1" dirty="0">
                <a:solidFill>
                  <a:schemeClr val="bg2"/>
                </a:solidFill>
                <a:latin typeface="微软雅黑" pitchFamily="34" charset="-122"/>
                <a:ea typeface="微软雅黑" pitchFamily="34" charset="-122"/>
              </a:rPr>
              <a:t>点击添加标题</a:t>
            </a:r>
          </a:p>
        </p:txBody>
      </p:sp>
      <p:grpSp>
        <p:nvGrpSpPr>
          <p:cNvPr id="8" name="组合 7"/>
          <p:cNvGrpSpPr/>
          <p:nvPr/>
        </p:nvGrpSpPr>
        <p:grpSpPr>
          <a:xfrm>
            <a:off x="7486366" y="1040067"/>
            <a:ext cx="1146584" cy="1242017"/>
            <a:chOff x="5614910" y="779869"/>
            <a:chExt cx="860050" cy="931297"/>
          </a:xfrm>
        </p:grpSpPr>
        <p:sp>
          <p:nvSpPr>
            <p:cNvPr id="9" name="椭圆 8"/>
            <p:cNvSpPr/>
            <p:nvPr/>
          </p:nvSpPr>
          <p:spPr>
            <a:xfrm>
              <a:off x="5614910" y="779869"/>
              <a:ext cx="860050" cy="8600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nvGrpSpPr>
            <p:cNvPr id="10" name="组合 9"/>
            <p:cNvGrpSpPr/>
            <p:nvPr/>
          </p:nvGrpSpPr>
          <p:grpSpPr>
            <a:xfrm>
              <a:off x="5681087" y="843148"/>
              <a:ext cx="746745" cy="868018"/>
              <a:chOff x="5583078" y="813120"/>
              <a:chExt cx="746745" cy="868018"/>
            </a:xfrm>
          </p:grpSpPr>
          <p:sp>
            <p:nvSpPr>
              <p:cNvPr id="11" name="椭圆 10"/>
              <p:cNvSpPr/>
              <p:nvPr/>
            </p:nvSpPr>
            <p:spPr>
              <a:xfrm flipV="1">
                <a:off x="5583078" y="816717"/>
                <a:ext cx="746745" cy="74674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598739" y="813120"/>
                <a:ext cx="671185" cy="868018"/>
              </a:xfrm>
              <a:prstGeom prst="rect">
                <a:avLst/>
              </a:prstGeom>
            </p:spPr>
            <p:txBody>
              <a:bodyPr wrap="none" anchor="ctr">
                <a:spAutoFit/>
              </a:bodyPr>
              <a:lstStyle/>
              <a:p>
                <a:pPr algn="ctr">
                  <a:lnSpc>
                    <a:spcPct val="150000"/>
                  </a:lnSpc>
                </a:pPr>
                <a:r>
                  <a:rPr lang="en-US" altLang="zh-CN" sz="8000"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rPr>
                  <a:t>02</a:t>
                </a:r>
                <a:endParaRPr lang="zh-CN" altLang="en-US" sz="8000"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endParaRPr>
              </a:p>
            </p:txBody>
          </p:sp>
        </p:grpSp>
      </p:grpSp>
      <p:sp>
        <p:nvSpPr>
          <p:cNvPr id="13" name="矩形 12"/>
          <p:cNvSpPr/>
          <p:nvPr/>
        </p:nvSpPr>
        <p:spPr>
          <a:xfrm>
            <a:off x="5071704" y="3815877"/>
            <a:ext cx="2104416" cy="455505"/>
          </a:xfrm>
          <a:prstGeom prst="rect">
            <a:avLst/>
          </a:prstGeom>
        </p:spPr>
        <p:txBody>
          <a:bodyPr wrap="none" lIns="121917" tIns="60958" rIns="121917" bIns="60958" anchor="ctr">
            <a:spAutoFit/>
          </a:bodyPr>
          <a:lstStyle/>
          <a:p>
            <a:pPr indent="-239994" algn="ctr">
              <a:lnSpc>
                <a:spcPct val="120000"/>
              </a:lnSpc>
              <a:buFont typeface="Arial" pitchFamily="34" charset="0"/>
              <a:buChar char="•"/>
            </a:pPr>
            <a:r>
              <a:rPr lang="zh-CN" altLang="en-US" dirty="0">
                <a:solidFill>
                  <a:schemeClr val="tx1">
                    <a:lumMod val="85000"/>
                    <a:lumOff val="15000"/>
                  </a:schemeClr>
                </a:solidFill>
                <a:latin typeface="微软雅黑" pitchFamily="34" charset="-122"/>
                <a:ea typeface="微软雅黑" pitchFamily="34" charset="-122"/>
              </a:rPr>
              <a:t>此处填写副标题</a:t>
            </a:r>
          </a:p>
        </p:txBody>
      </p:sp>
      <p:sp>
        <p:nvSpPr>
          <p:cNvPr id="14" name="矩形 13"/>
          <p:cNvSpPr/>
          <p:nvPr/>
        </p:nvSpPr>
        <p:spPr>
          <a:xfrm>
            <a:off x="5071704" y="4251305"/>
            <a:ext cx="2104416" cy="455505"/>
          </a:xfrm>
          <a:prstGeom prst="rect">
            <a:avLst/>
          </a:prstGeom>
        </p:spPr>
        <p:txBody>
          <a:bodyPr wrap="none" lIns="121917" tIns="60958" rIns="121917" bIns="60958" anchor="ctr">
            <a:spAutoFit/>
          </a:bodyPr>
          <a:lstStyle/>
          <a:p>
            <a:pPr indent="-239994" algn="ctr">
              <a:lnSpc>
                <a:spcPct val="120000"/>
              </a:lnSpc>
              <a:buFont typeface="Arial" pitchFamily="34" charset="0"/>
              <a:buChar char="•"/>
            </a:pPr>
            <a:r>
              <a:rPr lang="zh-CN" altLang="en-US" dirty="0">
                <a:solidFill>
                  <a:schemeClr val="tx1">
                    <a:lumMod val="85000"/>
                    <a:lumOff val="15000"/>
                  </a:schemeClr>
                </a:solidFill>
                <a:latin typeface="微软雅黑" pitchFamily="34" charset="-122"/>
                <a:ea typeface="微软雅黑" pitchFamily="34" charset="-122"/>
              </a:rPr>
              <a:t>此处填写副标题</a:t>
            </a:r>
          </a:p>
        </p:txBody>
      </p:sp>
      <p:sp>
        <p:nvSpPr>
          <p:cNvPr id="15" name="矩形 14"/>
          <p:cNvSpPr/>
          <p:nvPr/>
        </p:nvSpPr>
        <p:spPr>
          <a:xfrm>
            <a:off x="5071704" y="4715762"/>
            <a:ext cx="2104416" cy="455505"/>
          </a:xfrm>
          <a:prstGeom prst="rect">
            <a:avLst/>
          </a:prstGeom>
        </p:spPr>
        <p:txBody>
          <a:bodyPr wrap="none" lIns="121917" tIns="60958" rIns="121917" bIns="60958" anchor="ctr">
            <a:spAutoFit/>
          </a:bodyPr>
          <a:lstStyle/>
          <a:p>
            <a:pPr indent="-239994" algn="ctr">
              <a:lnSpc>
                <a:spcPct val="120000"/>
              </a:lnSpc>
              <a:buFont typeface="Arial" pitchFamily="34" charset="0"/>
              <a:buChar char="•"/>
            </a:pPr>
            <a:r>
              <a:rPr lang="zh-CN" altLang="en-US" dirty="0">
                <a:solidFill>
                  <a:schemeClr val="tx1">
                    <a:lumMod val="85000"/>
                    <a:lumOff val="15000"/>
                  </a:schemeClr>
                </a:solidFill>
                <a:latin typeface="微软雅黑" pitchFamily="34" charset="-122"/>
                <a:ea typeface="微软雅黑" pitchFamily="34" charset="-122"/>
              </a:rPr>
              <a:t>此处填写副标题</a:t>
            </a:r>
          </a:p>
        </p:txBody>
      </p:sp>
    </p:spTree>
    <p:extLst>
      <p:ext uri="{BB962C8B-B14F-4D97-AF65-F5344CB8AC3E}">
        <p14:creationId xmlns:p14="http://schemas.microsoft.com/office/powerpoint/2010/main" xmlns="" val="4148946229"/>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000"/>
                                        <p:tgtEl>
                                          <p:spTgt spid="8"/>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圆角矩形 164"/>
          <p:cNvSpPr/>
          <p:nvPr/>
        </p:nvSpPr>
        <p:spPr>
          <a:xfrm>
            <a:off x="3616194" y="980431"/>
            <a:ext cx="5321431" cy="476127"/>
          </a:xfrm>
          <a:prstGeom prst="roundRect">
            <a:avLst>
              <a:gd name="adj" fmla="val 20450"/>
            </a:avLst>
          </a:prstGeom>
          <a:solidFill>
            <a:schemeClr val="accent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r>
              <a:rPr lang="zh-CN" altLang="en-US" sz="1866" b="1" dirty="0">
                <a:latin typeface="微软雅黑" panose="020B0503020204020204" pitchFamily="34" charset="-122"/>
                <a:ea typeface="微软雅黑" panose="020B0503020204020204" pitchFamily="34" charset="-122"/>
                <a:cs typeface="+mn-ea"/>
                <a:sym typeface="+mn-lt"/>
              </a:rPr>
              <a:t>单击此处添加小标题</a:t>
            </a:r>
          </a:p>
        </p:txBody>
      </p:sp>
      <p:pic>
        <p:nvPicPr>
          <p:cNvPr id="166" name="图片 165"/>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3216431" y="761398"/>
            <a:ext cx="870107" cy="914162"/>
          </a:xfrm>
          <a:prstGeom prst="rect">
            <a:avLst/>
          </a:prstGeom>
        </p:spPr>
      </p:pic>
      <p:grpSp>
        <p:nvGrpSpPr>
          <p:cNvPr id="195" name="组合 194"/>
          <p:cNvGrpSpPr/>
          <p:nvPr/>
        </p:nvGrpSpPr>
        <p:grpSpPr>
          <a:xfrm>
            <a:off x="1377549" y="1980305"/>
            <a:ext cx="9723644" cy="575914"/>
            <a:chOff x="949775" y="1652256"/>
            <a:chExt cx="7294633" cy="432048"/>
          </a:xfrm>
        </p:grpSpPr>
        <p:sp>
          <p:nvSpPr>
            <p:cNvPr id="196" name="右箭头 195"/>
            <p:cNvSpPr/>
            <p:nvPr/>
          </p:nvSpPr>
          <p:spPr>
            <a:xfrm>
              <a:off x="1885879" y="1652256"/>
              <a:ext cx="5616624" cy="432048"/>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latin typeface="微软雅黑" panose="020B0503020204020204" pitchFamily="34" charset="-122"/>
                <a:ea typeface="微软雅黑" panose="020B0503020204020204" pitchFamily="34" charset="-122"/>
              </a:endParaRPr>
            </a:p>
          </p:txBody>
        </p:sp>
        <p:sp>
          <p:nvSpPr>
            <p:cNvPr id="197" name="TextBox 10"/>
            <p:cNvSpPr txBox="1"/>
            <p:nvPr/>
          </p:nvSpPr>
          <p:spPr>
            <a:xfrm>
              <a:off x="2008070" y="1799031"/>
              <a:ext cx="2952328" cy="138536"/>
            </a:xfrm>
            <a:prstGeom prst="rect">
              <a:avLst/>
            </a:prstGeom>
            <a:noFill/>
          </p:spPr>
          <p:txBody>
            <a:bodyPr wrap="square" lIns="0" tIns="0" rIns="0" bIns="0" rtlCol="0">
              <a:spAutoFit/>
            </a:bodyPr>
            <a:lstStyle/>
            <a:p>
              <a:pPr algn="just"/>
              <a:r>
                <a:rPr lang="zh-CN" altLang="en-US" sz="1200" dirty="0">
                  <a:solidFill>
                    <a:schemeClr val="bg1"/>
                  </a:solidFill>
                  <a:latin typeface="微软雅黑" panose="020B0503020204020204" pitchFamily="34" charset="-122"/>
                  <a:ea typeface="微软雅黑" panose="020B0503020204020204" pitchFamily="34" charset="-122"/>
                </a:rPr>
                <a:t>点击输入简要文字解说。</a:t>
              </a:r>
            </a:p>
          </p:txBody>
        </p:sp>
        <p:sp>
          <p:nvSpPr>
            <p:cNvPr id="198" name="TextBox 12"/>
            <p:cNvSpPr txBox="1"/>
            <p:nvPr/>
          </p:nvSpPr>
          <p:spPr>
            <a:xfrm>
              <a:off x="949775" y="1799031"/>
              <a:ext cx="864096" cy="138536"/>
            </a:xfrm>
            <a:prstGeom prst="rect">
              <a:avLst/>
            </a:prstGeom>
            <a:noFill/>
          </p:spPr>
          <p:txBody>
            <a:bodyPr wrap="square" lIns="0" tIns="0" rIns="0" bIns="0" rtlCol="0">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点击输入小标题</a:t>
              </a:r>
            </a:p>
          </p:txBody>
        </p:sp>
        <p:sp>
          <p:nvSpPr>
            <p:cNvPr id="199" name="TextBox 23"/>
            <p:cNvSpPr txBox="1"/>
            <p:nvPr/>
          </p:nvSpPr>
          <p:spPr>
            <a:xfrm>
              <a:off x="7596336" y="1745170"/>
              <a:ext cx="648072" cy="246237"/>
            </a:xfrm>
            <a:prstGeom prst="rect">
              <a:avLst/>
            </a:prstGeom>
            <a:noFill/>
          </p:spPr>
          <p:txBody>
            <a:bodyPr wrap="square" lIns="0" tIns="0" rIns="0" bIns="0" rtlCol="0">
              <a:spAutoFit/>
            </a:bodyPr>
            <a:lstStyle/>
            <a:p>
              <a:pPr algn="just"/>
              <a:r>
                <a:rPr lang="en-US" altLang="zh-CN" sz="2133" b="1" dirty="0">
                  <a:solidFill>
                    <a:schemeClr val="tx1">
                      <a:lumMod val="75000"/>
                      <a:lumOff val="25000"/>
                    </a:schemeClr>
                  </a:solidFill>
                  <a:latin typeface="微软雅黑" pitchFamily="34" charset="-122"/>
                  <a:ea typeface="微软雅黑" pitchFamily="34" charset="-122"/>
                </a:rPr>
                <a:t>90%</a:t>
              </a:r>
              <a:endParaRPr lang="zh-CN" altLang="en-US" sz="2133" b="1" dirty="0">
                <a:solidFill>
                  <a:schemeClr val="tx1">
                    <a:lumMod val="75000"/>
                    <a:lumOff val="25000"/>
                  </a:schemeClr>
                </a:solidFill>
                <a:latin typeface="微软雅黑" pitchFamily="34" charset="-122"/>
                <a:ea typeface="微软雅黑" pitchFamily="34" charset="-122"/>
              </a:endParaRPr>
            </a:p>
          </p:txBody>
        </p:sp>
      </p:grpSp>
      <p:grpSp>
        <p:nvGrpSpPr>
          <p:cNvPr id="200" name="组合 199"/>
          <p:cNvGrpSpPr/>
          <p:nvPr/>
        </p:nvGrpSpPr>
        <p:grpSpPr>
          <a:xfrm>
            <a:off x="1377549" y="2647775"/>
            <a:ext cx="7622786" cy="575914"/>
            <a:chOff x="949775" y="2152990"/>
            <a:chExt cx="5718579" cy="432048"/>
          </a:xfrm>
        </p:grpSpPr>
        <p:sp>
          <p:nvSpPr>
            <p:cNvPr id="201" name="右箭头 200"/>
            <p:cNvSpPr/>
            <p:nvPr/>
          </p:nvSpPr>
          <p:spPr>
            <a:xfrm>
              <a:off x="1885879" y="2152990"/>
              <a:ext cx="4104456" cy="432048"/>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latin typeface="微软雅黑" panose="020B0503020204020204" pitchFamily="34" charset="-122"/>
                <a:ea typeface="微软雅黑" panose="020B0503020204020204" pitchFamily="34" charset="-122"/>
              </a:endParaRPr>
            </a:p>
          </p:txBody>
        </p:sp>
        <p:sp>
          <p:nvSpPr>
            <p:cNvPr id="202" name="TextBox 13"/>
            <p:cNvSpPr txBox="1"/>
            <p:nvPr/>
          </p:nvSpPr>
          <p:spPr>
            <a:xfrm>
              <a:off x="2008070" y="2299764"/>
              <a:ext cx="2952328" cy="138536"/>
            </a:xfrm>
            <a:prstGeom prst="rect">
              <a:avLst/>
            </a:prstGeom>
            <a:noFill/>
          </p:spPr>
          <p:txBody>
            <a:bodyPr wrap="square" lIns="0" tIns="0" rIns="0" bIns="0" rtlCol="0">
              <a:spAutoFit/>
            </a:bodyPr>
            <a:lstStyle/>
            <a:p>
              <a:pPr algn="just"/>
              <a:r>
                <a:rPr lang="zh-CN" altLang="en-US" sz="1200" dirty="0">
                  <a:solidFill>
                    <a:schemeClr val="bg1"/>
                  </a:solidFill>
                  <a:latin typeface="微软雅黑" panose="020B0503020204020204" pitchFamily="34" charset="-122"/>
                  <a:ea typeface="微软雅黑" panose="020B0503020204020204" pitchFamily="34" charset="-122"/>
                </a:rPr>
                <a:t>点击输入简要文字解说。</a:t>
              </a:r>
            </a:p>
          </p:txBody>
        </p:sp>
        <p:sp>
          <p:nvSpPr>
            <p:cNvPr id="203" name="TextBox 14"/>
            <p:cNvSpPr txBox="1"/>
            <p:nvPr/>
          </p:nvSpPr>
          <p:spPr>
            <a:xfrm>
              <a:off x="949775" y="2299764"/>
              <a:ext cx="864096" cy="138536"/>
            </a:xfrm>
            <a:prstGeom prst="rect">
              <a:avLst/>
            </a:prstGeom>
            <a:noFill/>
          </p:spPr>
          <p:txBody>
            <a:bodyPr wrap="square" lIns="0" tIns="0" rIns="0" bIns="0" rtlCol="0">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点击输入小标题</a:t>
              </a:r>
            </a:p>
          </p:txBody>
        </p:sp>
        <p:sp>
          <p:nvSpPr>
            <p:cNvPr id="204" name="TextBox 24"/>
            <p:cNvSpPr txBox="1"/>
            <p:nvPr/>
          </p:nvSpPr>
          <p:spPr>
            <a:xfrm>
              <a:off x="6020282" y="2245903"/>
              <a:ext cx="648072" cy="246237"/>
            </a:xfrm>
            <a:prstGeom prst="rect">
              <a:avLst/>
            </a:prstGeom>
            <a:noFill/>
          </p:spPr>
          <p:txBody>
            <a:bodyPr wrap="square" lIns="0" tIns="0" rIns="0" bIns="0" rtlCol="0">
              <a:spAutoFit/>
            </a:bodyPr>
            <a:lstStyle/>
            <a:p>
              <a:pPr algn="just"/>
              <a:r>
                <a:rPr lang="en-US" altLang="zh-CN" sz="2133" b="1" dirty="0">
                  <a:solidFill>
                    <a:schemeClr val="tx1">
                      <a:lumMod val="75000"/>
                      <a:lumOff val="25000"/>
                    </a:schemeClr>
                  </a:solidFill>
                  <a:latin typeface="微软雅黑" pitchFamily="34" charset="-122"/>
                  <a:ea typeface="微软雅黑" pitchFamily="34" charset="-122"/>
                </a:rPr>
                <a:t>70%</a:t>
              </a:r>
              <a:endParaRPr lang="zh-CN" altLang="en-US" sz="2133" b="1" dirty="0">
                <a:solidFill>
                  <a:schemeClr val="tx1">
                    <a:lumMod val="75000"/>
                    <a:lumOff val="25000"/>
                  </a:schemeClr>
                </a:solidFill>
                <a:latin typeface="微软雅黑" pitchFamily="34" charset="-122"/>
                <a:ea typeface="微软雅黑" pitchFamily="34" charset="-122"/>
              </a:endParaRPr>
            </a:p>
          </p:txBody>
        </p:sp>
      </p:grpSp>
      <p:grpSp>
        <p:nvGrpSpPr>
          <p:cNvPr id="205" name="组合 204"/>
          <p:cNvGrpSpPr/>
          <p:nvPr/>
        </p:nvGrpSpPr>
        <p:grpSpPr>
          <a:xfrm>
            <a:off x="1377548" y="3315246"/>
            <a:ext cx="8590349" cy="575914"/>
            <a:chOff x="949775" y="2653724"/>
            <a:chExt cx="6444440" cy="432048"/>
          </a:xfrm>
        </p:grpSpPr>
        <p:sp>
          <p:nvSpPr>
            <p:cNvPr id="206" name="右箭头 205"/>
            <p:cNvSpPr/>
            <p:nvPr/>
          </p:nvSpPr>
          <p:spPr>
            <a:xfrm>
              <a:off x="1885879" y="2653724"/>
              <a:ext cx="4824536" cy="432048"/>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latin typeface="微软雅黑" panose="020B0503020204020204" pitchFamily="34" charset="-122"/>
                <a:ea typeface="微软雅黑" panose="020B0503020204020204" pitchFamily="34" charset="-122"/>
              </a:endParaRPr>
            </a:p>
          </p:txBody>
        </p:sp>
        <p:sp>
          <p:nvSpPr>
            <p:cNvPr id="207" name="TextBox 15"/>
            <p:cNvSpPr txBox="1"/>
            <p:nvPr/>
          </p:nvSpPr>
          <p:spPr>
            <a:xfrm>
              <a:off x="2008070" y="2800498"/>
              <a:ext cx="2952328" cy="138536"/>
            </a:xfrm>
            <a:prstGeom prst="rect">
              <a:avLst/>
            </a:prstGeom>
            <a:noFill/>
          </p:spPr>
          <p:txBody>
            <a:bodyPr wrap="square" lIns="0" tIns="0" rIns="0" bIns="0" rtlCol="0">
              <a:spAutoFit/>
            </a:bodyPr>
            <a:lstStyle/>
            <a:p>
              <a:pPr algn="just"/>
              <a:r>
                <a:rPr lang="zh-CN" altLang="en-US" sz="1200" dirty="0">
                  <a:solidFill>
                    <a:schemeClr val="bg1"/>
                  </a:solidFill>
                  <a:latin typeface="微软雅黑" panose="020B0503020204020204" pitchFamily="34" charset="-122"/>
                  <a:ea typeface="微软雅黑" panose="020B0503020204020204" pitchFamily="34" charset="-122"/>
                </a:rPr>
                <a:t>点击输入简要文字解说。</a:t>
              </a:r>
            </a:p>
          </p:txBody>
        </p:sp>
        <p:sp>
          <p:nvSpPr>
            <p:cNvPr id="208" name="TextBox 16"/>
            <p:cNvSpPr txBox="1"/>
            <p:nvPr/>
          </p:nvSpPr>
          <p:spPr>
            <a:xfrm>
              <a:off x="949775" y="2800498"/>
              <a:ext cx="864096" cy="138536"/>
            </a:xfrm>
            <a:prstGeom prst="rect">
              <a:avLst/>
            </a:prstGeom>
            <a:noFill/>
          </p:spPr>
          <p:txBody>
            <a:bodyPr wrap="square" lIns="0" tIns="0" rIns="0" bIns="0" rtlCol="0">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点击输入小标题</a:t>
              </a:r>
            </a:p>
          </p:txBody>
        </p:sp>
        <p:sp>
          <p:nvSpPr>
            <p:cNvPr id="209" name="TextBox 25"/>
            <p:cNvSpPr txBox="1"/>
            <p:nvPr/>
          </p:nvSpPr>
          <p:spPr>
            <a:xfrm>
              <a:off x="6746143" y="2746636"/>
              <a:ext cx="648072" cy="246237"/>
            </a:xfrm>
            <a:prstGeom prst="rect">
              <a:avLst/>
            </a:prstGeom>
            <a:noFill/>
          </p:spPr>
          <p:txBody>
            <a:bodyPr wrap="square" lIns="0" tIns="0" rIns="0" bIns="0" rtlCol="0">
              <a:spAutoFit/>
            </a:bodyPr>
            <a:lstStyle/>
            <a:p>
              <a:pPr algn="just"/>
              <a:r>
                <a:rPr lang="en-US" altLang="zh-CN" sz="2133" b="1" dirty="0">
                  <a:solidFill>
                    <a:schemeClr val="tx1">
                      <a:lumMod val="75000"/>
                      <a:lumOff val="25000"/>
                    </a:schemeClr>
                  </a:solidFill>
                  <a:latin typeface="微软雅黑" pitchFamily="34" charset="-122"/>
                  <a:ea typeface="微软雅黑" pitchFamily="34" charset="-122"/>
                </a:rPr>
                <a:t>80%</a:t>
              </a:r>
              <a:endParaRPr lang="zh-CN" altLang="en-US" sz="2133" b="1" dirty="0">
                <a:solidFill>
                  <a:schemeClr val="tx1">
                    <a:lumMod val="75000"/>
                    <a:lumOff val="25000"/>
                  </a:schemeClr>
                </a:solidFill>
                <a:latin typeface="微软雅黑" pitchFamily="34" charset="-122"/>
                <a:ea typeface="微软雅黑" pitchFamily="34" charset="-122"/>
              </a:endParaRPr>
            </a:p>
          </p:txBody>
        </p:sp>
      </p:grpSp>
      <p:grpSp>
        <p:nvGrpSpPr>
          <p:cNvPr id="210" name="组合 209"/>
          <p:cNvGrpSpPr/>
          <p:nvPr/>
        </p:nvGrpSpPr>
        <p:grpSpPr>
          <a:xfrm>
            <a:off x="1411492" y="5317663"/>
            <a:ext cx="8578208" cy="575914"/>
            <a:chOff x="949775" y="4155926"/>
            <a:chExt cx="6435332" cy="432048"/>
          </a:xfrm>
        </p:grpSpPr>
        <p:sp>
          <p:nvSpPr>
            <p:cNvPr id="211" name="右箭头 210"/>
            <p:cNvSpPr/>
            <p:nvPr/>
          </p:nvSpPr>
          <p:spPr>
            <a:xfrm>
              <a:off x="1885879" y="4155926"/>
              <a:ext cx="4824536" cy="432048"/>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latin typeface="微软雅黑" panose="020B0503020204020204" pitchFamily="34" charset="-122"/>
                <a:ea typeface="微软雅黑" panose="020B0503020204020204" pitchFamily="34" charset="-122"/>
              </a:endParaRPr>
            </a:p>
          </p:txBody>
        </p:sp>
        <p:sp>
          <p:nvSpPr>
            <p:cNvPr id="212" name="TextBox 21"/>
            <p:cNvSpPr txBox="1"/>
            <p:nvPr/>
          </p:nvSpPr>
          <p:spPr>
            <a:xfrm>
              <a:off x="2008070" y="4302701"/>
              <a:ext cx="2952328" cy="138536"/>
            </a:xfrm>
            <a:prstGeom prst="rect">
              <a:avLst/>
            </a:prstGeom>
            <a:noFill/>
          </p:spPr>
          <p:txBody>
            <a:bodyPr wrap="square" lIns="0" tIns="0" rIns="0" bIns="0" rtlCol="0">
              <a:spAutoFit/>
            </a:bodyPr>
            <a:lstStyle/>
            <a:p>
              <a:pPr algn="just"/>
              <a:r>
                <a:rPr lang="zh-CN" altLang="en-US" sz="1200" dirty="0">
                  <a:solidFill>
                    <a:schemeClr val="bg1"/>
                  </a:solidFill>
                  <a:latin typeface="微软雅黑" panose="020B0503020204020204" pitchFamily="34" charset="-122"/>
                  <a:ea typeface="微软雅黑" panose="020B0503020204020204" pitchFamily="34" charset="-122"/>
                </a:rPr>
                <a:t>点击输入简要文字解说。</a:t>
              </a:r>
            </a:p>
          </p:txBody>
        </p:sp>
        <p:sp>
          <p:nvSpPr>
            <p:cNvPr id="213" name="TextBox 22"/>
            <p:cNvSpPr txBox="1"/>
            <p:nvPr/>
          </p:nvSpPr>
          <p:spPr>
            <a:xfrm>
              <a:off x="949775" y="4302701"/>
              <a:ext cx="864096" cy="138536"/>
            </a:xfrm>
            <a:prstGeom prst="rect">
              <a:avLst/>
            </a:prstGeom>
            <a:noFill/>
          </p:spPr>
          <p:txBody>
            <a:bodyPr wrap="square" lIns="0" tIns="0" rIns="0" bIns="0" rtlCol="0">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点击输入小标题</a:t>
              </a:r>
            </a:p>
          </p:txBody>
        </p:sp>
        <p:sp>
          <p:nvSpPr>
            <p:cNvPr id="214" name="TextBox 26"/>
            <p:cNvSpPr txBox="1"/>
            <p:nvPr/>
          </p:nvSpPr>
          <p:spPr>
            <a:xfrm>
              <a:off x="6737035" y="4248839"/>
              <a:ext cx="648072" cy="246237"/>
            </a:xfrm>
            <a:prstGeom prst="rect">
              <a:avLst/>
            </a:prstGeom>
            <a:noFill/>
          </p:spPr>
          <p:txBody>
            <a:bodyPr wrap="square" lIns="0" tIns="0" rIns="0" bIns="0" rtlCol="0">
              <a:spAutoFit/>
            </a:bodyPr>
            <a:lstStyle/>
            <a:p>
              <a:pPr algn="just"/>
              <a:r>
                <a:rPr lang="en-US" altLang="zh-CN" sz="2133" b="1" dirty="0">
                  <a:solidFill>
                    <a:schemeClr val="tx1">
                      <a:lumMod val="75000"/>
                      <a:lumOff val="25000"/>
                    </a:schemeClr>
                  </a:solidFill>
                  <a:latin typeface="微软雅黑" pitchFamily="34" charset="-122"/>
                  <a:ea typeface="微软雅黑" pitchFamily="34" charset="-122"/>
                </a:rPr>
                <a:t>80%</a:t>
              </a:r>
              <a:endParaRPr lang="zh-CN" altLang="en-US" sz="2133" b="1" dirty="0">
                <a:solidFill>
                  <a:schemeClr val="tx1">
                    <a:lumMod val="75000"/>
                    <a:lumOff val="25000"/>
                  </a:schemeClr>
                </a:solidFill>
                <a:latin typeface="微软雅黑" pitchFamily="34" charset="-122"/>
                <a:ea typeface="微软雅黑" pitchFamily="34" charset="-122"/>
              </a:endParaRPr>
            </a:p>
          </p:txBody>
        </p:sp>
      </p:grpSp>
      <p:grpSp>
        <p:nvGrpSpPr>
          <p:cNvPr id="215" name="组合 214"/>
          <p:cNvGrpSpPr/>
          <p:nvPr/>
        </p:nvGrpSpPr>
        <p:grpSpPr>
          <a:xfrm>
            <a:off x="1377549" y="4650189"/>
            <a:ext cx="6996769" cy="575914"/>
            <a:chOff x="949775" y="3655192"/>
            <a:chExt cx="5248944" cy="432048"/>
          </a:xfrm>
        </p:grpSpPr>
        <p:sp>
          <p:nvSpPr>
            <p:cNvPr id="216" name="右箭头 215"/>
            <p:cNvSpPr/>
            <p:nvPr/>
          </p:nvSpPr>
          <p:spPr>
            <a:xfrm>
              <a:off x="1885879" y="3655192"/>
              <a:ext cx="3600400" cy="432048"/>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latin typeface="微软雅黑" panose="020B0503020204020204" pitchFamily="34" charset="-122"/>
                <a:ea typeface="微软雅黑" panose="020B0503020204020204" pitchFamily="34" charset="-122"/>
              </a:endParaRPr>
            </a:p>
          </p:txBody>
        </p:sp>
        <p:sp>
          <p:nvSpPr>
            <p:cNvPr id="217" name="TextBox 19"/>
            <p:cNvSpPr txBox="1"/>
            <p:nvPr/>
          </p:nvSpPr>
          <p:spPr>
            <a:xfrm>
              <a:off x="2008070" y="3801966"/>
              <a:ext cx="2952328" cy="138536"/>
            </a:xfrm>
            <a:prstGeom prst="rect">
              <a:avLst/>
            </a:prstGeom>
            <a:noFill/>
          </p:spPr>
          <p:txBody>
            <a:bodyPr wrap="square" lIns="0" tIns="0" rIns="0" bIns="0" rtlCol="0">
              <a:spAutoFit/>
            </a:bodyPr>
            <a:lstStyle/>
            <a:p>
              <a:pPr algn="just"/>
              <a:r>
                <a:rPr lang="zh-CN" altLang="en-US" sz="1200" dirty="0">
                  <a:solidFill>
                    <a:schemeClr val="bg1"/>
                  </a:solidFill>
                  <a:latin typeface="微软雅黑" panose="020B0503020204020204" pitchFamily="34" charset="-122"/>
                  <a:ea typeface="微软雅黑" panose="020B0503020204020204" pitchFamily="34" charset="-122"/>
                </a:rPr>
                <a:t>点击输入简要文字解说。</a:t>
              </a:r>
            </a:p>
          </p:txBody>
        </p:sp>
        <p:sp>
          <p:nvSpPr>
            <p:cNvPr id="218" name="TextBox 20"/>
            <p:cNvSpPr txBox="1"/>
            <p:nvPr/>
          </p:nvSpPr>
          <p:spPr>
            <a:xfrm>
              <a:off x="949775" y="3801966"/>
              <a:ext cx="864096" cy="138536"/>
            </a:xfrm>
            <a:prstGeom prst="rect">
              <a:avLst/>
            </a:prstGeom>
            <a:noFill/>
          </p:spPr>
          <p:txBody>
            <a:bodyPr wrap="square" lIns="0" tIns="0" rIns="0" bIns="0" rtlCol="0">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点击输入小标题</a:t>
              </a:r>
            </a:p>
          </p:txBody>
        </p:sp>
        <p:sp>
          <p:nvSpPr>
            <p:cNvPr id="219" name="TextBox 27"/>
            <p:cNvSpPr txBox="1"/>
            <p:nvPr/>
          </p:nvSpPr>
          <p:spPr>
            <a:xfrm>
              <a:off x="5550647" y="3748105"/>
              <a:ext cx="648072" cy="246237"/>
            </a:xfrm>
            <a:prstGeom prst="rect">
              <a:avLst/>
            </a:prstGeom>
            <a:noFill/>
          </p:spPr>
          <p:txBody>
            <a:bodyPr wrap="square" lIns="0" tIns="0" rIns="0" bIns="0" rtlCol="0">
              <a:spAutoFit/>
            </a:bodyPr>
            <a:lstStyle/>
            <a:p>
              <a:pPr algn="just"/>
              <a:r>
                <a:rPr lang="en-US" altLang="zh-CN" sz="2133" b="1" dirty="0">
                  <a:solidFill>
                    <a:schemeClr val="tx1">
                      <a:lumMod val="75000"/>
                      <a:lumOff val="25000"/>
                    </a:schemeClr>
                  </a:solidFill>
                  <a:latin typeface="微软雅黑" pitchFamily="34" charset="-122"/>
                  <a:ea typeface="微软雅黑" pitchFamily="34" charset="-122"/>
                </a:rPr>
                <a:t>65%</a:t>
              </a:r>
              <a:endParaRPr lang="zh-CN" altLang="en-US" sz="2133" b="1" dirty="0">
                <a:solidFill>
                  <a:schemeClr val="tx1">
                    <a:lumMod val="75000"/>
                    <a:lumOff val="25000"/>
                  </a:schemeClr>
                </a:solidFill>
                <a:latin typeface="微软雅黑" pitchFamily="34" charset="-122"/>
                <a:ea typeface="微软雅黑" pitchFamily="34" charset="-122"/>
              </a:endParaRPr>
            </a:p>
          </p:txBody>
        </p:sp>
      </p:grpSp>
      <p:grpSp>
        <p:nvGrpSpPr>
          <p:cNvPr id="220" name="组合 219"/>
          <p:cNvGrpSpPr/>
          <p:nvPr/>
        </p:nvGrpSpPr>
        <p:grpSpPr>
          <a:xfrm>
            <a:off x="1377549" y="3971529"/>
            <a:ext cx="5907063" cy="575914"/>
            <a:chOff x="949775" y="3146064"/>
            <a:chExt cx="4431451" cy="432048"/>
          </a:xfrm>
        </p:grpSpPr>
        <p:sp>
          <p:nvSpPr>
            <p:cNvPr id="221" name="右箭头 220"/>
            <p:cNvSpPr/>
            <p:nvPr/>
          </p:nvSpPr>
          <p:spPr>
            <a:xfrm>
              <a:off x="1887367" y="3146064"/>
              <a:ext cx="2806824" cy="432048"/>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latin typeface="微软雅黑" panose="020B0503020204020204" pitchFamily="34" charset="-122"/>
                <a:ea typeface="微软雅黑" panose="020B0503020204020204" pitchFamily="34" charset="-122"/>
              </a:endParaRPr>
            </a:p>
          </p:txBody>
        </p:sp>
        <p:sp>
          <p:nvSpPr>
            <p:cNvPr id="222" name="TextBox 17"/>
            <p:cNvSpPr txBox="1"/>
            <p:nvPr/>
          </p:nvSpPr>
          <p:spPr>
            <a:xfrm>
              <a:off x="2008070" y="3292838"/>
              <a:ext cx="2952328" cy="138536"/>
            </a:xfrm>
            <a:prstGeom prst="rect">
              <a:avLst/>
            </a:prstGeom>
            <a:noFill/>
          </p:spPr>
          <p:txBody>
            <a:bodyPr wrap="square" lIns="0" tIns="0" rIns="0" bIns="0" rtlCol="0">
              <a:spAutoFit/>
            </a:bodyPr>
            <a:lstStyle/>
            <a:p>
              <a:pPr algn="just"/>
              <a:r>
                <a:rPr lang="zh-CN" altLang="en-US" sz="1200" dirty="0">
                  <a:solidFill>
                    <a:schemeClr val="bg1"/>
                  </a:solidFill>
                  <a:latin typeface="微软雅黑" panose="020B0503020204020204" pitchFamily="34" charset="-122"/>
                  <a:ea typeface="微软雅黑" panose="020B0503020204020204" pitchFamily="34" charset="-122"/>
                </a:rPr>
                <a:t>点击输入简要文字解说。</a:t>
              </a:r>
            </a:p>
          </p:txBody>
        </p:sp>
        <p:sp>
          <p:nvSpPr>
            <p:cNvPr id="223" name="TextBox 18"/>
            <p:cNvSpPr txBox="1"/>
            <p:nvPr/>
          </p:nvSpPr>
          <p:spPr>
            <a:xfrm>
              <a:off x="949775" y="3292838"/>
              <a:ext cx="864096" cy="138536"/>
            </a:xfrm>
            <a:prstGeom prst="rect">
              <a:avLst/>
            </a:prstGeom>
            <a:noFill/>
          </p:spPr>
          <p:txBody>
            <a:bodyPr wrap="square" lIns="0" tIns="0" rIns="0" bIns="0" rtlCol="0">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点击输入小标题</a:t>
              </a:r>
            </a:p>
          </p:txBody>
        </p:sp>
        <p:sp>
          <p:nvSpPr>
            <p:cNvPr id="224" name="TextBox 28"/>
            <p:cNvSpPr txBox="1"/>
            <p:nvPr/>
          </p:nvSpPr>
          <p:spPr>
            <a:xfrm>
              <a:off x="4733154" y="3238976"/>
              <a:ext cx="648072" cy="246237"/>
            </a:xfrm>
            <a:prstGeom prst="rect">
              <a:avLst/>
            </a:prstGeom>
            <a:noFill/>
          </p:spPr>
          <p:txBody>
            <a:bodyPr wrap="square" lIns="0" tIns="0" rIns="0" bIns="0" rtlCol="0">
              <a:spAutoFit/>
            </a:bodyPr>
            <a:lstStyle/>
            <a:p>
              <a:pPr algn="just"/>
              <a:r>
                <a:rPr lang="en-US" altLang="zh-CN" sz="2133" b="1" dirty="0">
                  <a:solidFill>
                    <a:schemeClr val="tx1">
                      <a:lumMod val="75000"/>
                      <a:lumOff val="25000"/>
                    </a:schemeClr>
                  </a:solidFill>
                  <a:latin typeface="微软雅黑" pitchFamily="34" charset="-122"/>
                  <a:ea typeface="微软雅黑" pitchFamily="34" charset="-122"/>
                </a:rPr>
                <a:t>50%</a:t>
              </a:r>
              <a:endParaRPr lang="zh-CN" altLang="en-US" sz="2133" b="1" dirty="0">
                <a:solidFill>
                  <a:schemeClr val="tx1">
                    <a:lumMod val="75000"/>
                    <a:lumOff val="25000"/>
                  </a:schemeClr>
                </a:solidFill>
                <a:latin typeface="微软雅黑" pitchFamily="34" charset="-122"/>
                <a:ea typeface="微软雅黑"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491775964"/>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6"/>
                                        </p:tgtEl>
                                        <p:attrNameLst>
                                          <p:attrName>style.visibility</p:attrName>
                                        </p:attrNameLst>
                                      </p:cBhvr>
                                      <p:to>
                                        <p:strVal val="visible"/>
                                      </p:to>
                                    </p:set>
                                    <p:anim calcmode="lin" valueType="num">
                                      <p:cBhvr>
                                        <p:cTn id="7" dur="500" fill="hold"/>
                                        <p:tgtEl>
                                          <p:spTgt spid="166"/>
                                        </p:tgtEl>
                                        <p:attrNameLst>
                                          <p:attrName>ppt_w</p:attrName>
                                        </p:attrNameLst>
                                      </p:cBhvr>
                                      <p:tavLst>
                                        <p:tav tm="0">
                                          <p:val>
                                            <p:fltVal val="0"/>
                                          </p:val>
                                        </p:tav>
                                        <p:tav tm="100000">
                                          <p:val>
                                            <p:strVal val="#ppt_w"/>
                                          </p:val>
                                        </p:tav>
                                      </p:tavLst>
                                    </p:anim>
                                    <p:anim calcmode="lin" valueType="num">
                                      <p:cBhvr>
                                        <p:cTn id="8" dur="500" fill="hold"/>
                                        <p:tgtEl>
                                          <p:spTgt spid="166"/>
                                        </p:tgtEl>
                                        <p:attrNameLst>
                                          <p:attrName>ppt_h</p:attrName>
                                        </p:attrNameLst>
                                      </p:cBhvr>
                                      <p:tavLst>
                                        <p:tav tm="0">
                                          <p:val>
                                            <p:fltVal val="0"/>
                                          </p:val>
                                        </p:tav>
                                        <p:tav tm="100000">
                                          <p:val>
                                            <p:strVal val="#ppt_h"/>
                                          </p:val>
                                        </p:tav>
                                      </p:tavLst>
                                    </p:anim>
                                    <p:animEffect transition="in" filter="fade">
                                      <p:cBhvr>
                                        <p:cTn id="9" dur="500"/>
                                        <p:tgtEl>
                                          <p:spTgt spid="16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65"/>
                                        </p:tgtEl>
                                        <p:attrNameLst>
                                          <p:attrName>style.visibility</p:attrName>
                                        </p:attrNameLst>
                                      </p:cBhvr>
                                      <p:to>
                                        <p:strVal val="visible"/>
                                      </p:to>
                                    </p:set>
                                    <p:animEffect transition="in" filter="wipe(left)">
                                      <p:cBhvr>
                                        <p:cTn id="13" dur="500"/>
                                        <p:tgtEl>
                                          <p:spTgt spid="165"/>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95"/>
                                        </p:tgtEl>
                                        <p:attrNameLst>
                                          <p:attrName>style.visibility</p:attrName>
                                        </p:attrNameLst>
                                      </p:cBhvr>
                                      <p:to>
                                        <p:strVal val="visible"/>
                                      </p:to>
                                    </p:set>
                                    <p:anim calcmode="lin" valueType="num">
                                      <p:cBhvr additive="base">
                                        <p:cTn id="17" dur="500" fill="hold"/>
                                        <p:tgtEl>
                                          <p:spTgt spid="195"/>
                                        </p:tgtEl>
                                        <p:attrNameLst>
                                          <p:attrName>ppt_x</p:attrName>
                                        </p:attrNameLst>
                                      </p:cBhvr>
                                      <p:tavLst>
                                        <p:tav tm="0">
                                          <p:val>
                                            <p:strVal val="0-#ppt_w/2"/>
                                          </p:val>
                                        </p:tav>
                                        <p:tav tm="100000">
                                          <p:val>
                                            <p:strVal val="#ppt_x"/>
                                          </p:val>
                                        </p:tav>
                                      </p:tavLst>
                                    </p:anim>
                                    <p:anim calcmode="lin" valueType="num">
                                      <p:cBhvr additive="base">
                                        <p:cTn id="18" dur="500" fill="hold"/>
                                        <p:tgtEl>
                                          <p:spTgt spid="195"/>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300"/>
                                  </p:stCondLst>
                                  <p:childTnLst>
                                    <p:set>
                                      <p:cBhvr>
                                        <p:cTn id="20" dur="1" fill="hold">
                                          <p:stCondLst>
                                            <p:cond delay="0"/>
                                          </p:stCondLst>
                                        </p:cTn>
                                        <p:tgtEl>
                                          <p:spTgt spid="200"/>
                                        </p:tgtEl>
                                        <p:attrNameLst>
                                          <p:attrName>style.visibility</p:attrName>
                                        </p:attrNameLst>
                                      </p:cBhvr>
                                      <p:to>
                                        <p:strVal val="visible"/>
                                      </p:to>
                                    </p:set>
                                    <p:anim calcmode="lin" valueType="num">
                                      <p:cBhvr additive="base">
                                        <p:cTn id="21" dur="500" fill="hold"/>
                                        <p:tgtEl>
                                          <p:spTgt spid="200"/>
                                        </p:tgtEl>
                                        <p:attrNameLst>
                                          <p:attrName>ppt_x</p:attrName>
                                        </p:attrNameLst>
                                      </p:cBhvr>
                                      <p:tavLst>
                                        <p:tav tm="0">
                                          <p:val>
                                            <p:strVal val="0-#ppt_w/2"/>
                                          </p:val>
                                        </p:tav>
                                        <p:tav tm="100000">
                                          <p:val>
                                            <p:strVal val="#ppt_x"/>
                                          </p:val>
                                        </p:tav>
                                      </p:tavLst>
                                    </p:anim>
                                    <p:anim calcmode="lin" valueType="num">
                                      <p:cBhvr additive="base">
                                        <p:cTn id="22" dur="500" fill="hold"/>
                                        <p:tgtEl>
                                          <p:spTgt spid="200"/>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600"/>
                                  </p:stCondLst>
                                  <p:childTnLst>
                                    <p:set>
                                      <p:cBhvr>
                                        <p:cTn id="24" dur="1" fill="hold">
                                          <p:stCondLst>
                                            <p:cond delay="0"/>
                                          </p:stCondLst>
                                        </p:cTn>
                                        <p:tgtEl>
                                          <p:spTgt spid="205"/>
                                        </p:tgtEl>
                                        <p:attrNameLst>
                                          <p:attrName>style.visibility</p:attrName>
                                        </p:attrNameLst>
                                      </p:cBhvr>
                                      <p:to>
                                        <p:strVal val="visible"/>
                                      </p:to>
                                    </p:set>
                                    <p:anim calcmode="lin" valueType="num">
                                      <p:cBhvr additive="base">
                                        <p:cTn id="25" dur="500" fill="hold"/>
                                        <p:tgtEl>
                                          <p:spTgt spid="205"/>
                                        </p:tgtEl>
                                        <p:attrNameLst>
                                          <p:attrName>ppt_x</p:attrName>
                                        </p:attrNameLst>
                                      </p:cBhvr>
                                      <p:tavLst>
                                        <p:tav tm="0">
                                          <p:val>
                                            <p:strVal val="0-#ppt_w/2"/>
                                          </p:val>
                                        </p:tav>
                                        <p:tav tm="100000">
                                          <p:val>
                                            <p:strVal val="#ppt_x"/>
                                          </p:val>
                                        </p:tav>
                                      </p:tavLst>
                                    </p:anim>
                                    <p:anim calcmode="lin" valueType="num">
                                      <p:cBhvr additive="base">
                                        <p:cTn id="26" dur="500" fill="hold"/>
                                        <p:tgtEl>
                                          <p:spTgt spid="205"/>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900"/>
                                  </p:stCondLst>
                                  <p:childTnLst>
                                    <p:set>
                                      <p:cBhvr>
                                        <p:cTn id="28" dur="1" fill="hold">
                                          <p:stCondLst>
                                            <p:cond delay="0"/>
                                          </p:stCondLst>
                                        </p:cTn>
                                        <p:tgtEl>
                                          <p:spTgt spid="220"/>
                                        </p:tgtEl>
                                        <p:attrNameLst>
                                          <p:attrName>style.visibility</p:attrName>
                                        </p:attrNameLst>
                                      </p:cBhvr>
                                      <p:to>
                                        <p:strVal val="visible"/>
                                      </p:to>
                                    </p:set>
                                    <p:anim calcmode="lin" valueType="num">
                                      <p:cBhvr additive="base">
                                        <p:cTn id="29" dur="500" fill="hold"/>
                                        <p:tgtEl>
                                          <p:spTgt spid="220"/>
                                        </p:tgtEl>
                                        <p:attrNameLst>
                                          <p:attrName>ppt_x</p:attrName>
                                        </p:attrNameLst>
                                      </p:cBhvr>
                                      <p:tavLst>
                                        <p:tav tm="0">
                                          <p:val>
                                            <p:strVal val="0-#ppt_w/2"/>
                                          </p:val>
                                        </p:tav>
                                        <p:tav tm="100000">
                                          <p:val>
                                            <p:strVal val="#ppt_x"/>
                                          </p:val>
                                        </p:tav>
                                      </p:tavLst>
                                    </p:anim>
                                    <p:anim calcmode="lin" valueType="num">
                                      <p:cBhvr additive="base">
                                        <p:cTn id="30" dur="500" fill="hold"/>
                                        <p:tgtEl>
                                          <p:spTgt spid="220"/>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1200"/>
                                  </p:stCondLst>
                                  <p:childTnLst>
                                    <p:set>
                                      <p:cBhvr>
                                        <p:cTn id="32" dur="1" fill="hold">
                                          <p:stCondLst>
                                            <p:cond delay="0"/>
                                          </p:stCondLst>
                                        </p:cTn>
                                        <p:tgtEl>
                                          <p:spTgt spid="215"/>
                                        </p:tgtEl>
                                        <p:attrNameLst>
                                          <p:attrName>style.visibility</p:attrName>
                                        </p:attrNameLst>
                                      </p:cBhvr>
                                      <p:to>
                                        <p:strVal val="visible"/>
                                      </p:to>
                                    </p:set>
                                    <p:anim calcmode="lin" valueType="num">
                                      <p:cBhvr additive="base">
                                        <p:cTn id="33" dur="500" fill="hold"/>
                                        <p:tgtEl>
                                          <p:spTgt spid="215"/>
                                        </p:tgtEl>
                                        <p:attrNameLst>
                                          <p:attrName>ppt_x</p:attrName>
                                        </p:attrNameLst>
                                      </p:cBhvr>
                                      <p:tavLst>
                                        <p:tav tm="0">
                                          <p:val>
                                            <p:strVal val="0-#ppt_w/2"/>
                                          </p:val>
                                        </p:tav>
                                        <p:tav tm="100000">
                                          <p:val>
                                            <p:strVal val="#ppt_x"/>
                                          </p:val>
                                        </p:tav>
                                      </p:tavLst>
                                    </p:anim>
                                    <p:anim calcmode="lin" valueType="num">
                                      <p:cBhvr additive="base">
                                        <p:cTn id="34" dur="500" fill="hold"/>
                                        <p:tgtEl>
                                          <p:spTgt spid="215"/>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1500"/>
                                  </p:stCondLst>
                                  <p:childTnLst>
                                    <p:set>
                                      <p:cBhvr>
                                        <p:cTn id="36" dur="1" fill="hold">
                                          <p:stCondLst>
                                            <p:cond delay="0"/>
                                          </p:stCondLst>
                                        </p:cTn>
                                        <p:tgtEl>
                                          <p:spTgt spid="210"/>
                                        </p:tgtEl>
                                        <p:attrNameLst>
                                          <p:attrName>style.visibility</p:attrName>
                                        </p:attrNameLst>
                                      </p:cBhvr>
                                      <p:to>
                                        <p:strVal val="visible"/>
                                      </p:to>
                                    </p:set>
                                    <p:anim calcmode="lin" valueType="num">
                                      <p:cBhvr additive="base">
                                        <p:cTn id="37" dur="500" fill="hold"/>
                                        <p:tgtEl>
                                          <p:spTgt spid="210"/>
                                        </p:tgtEl>
                                        <p:attrNameLst>
                                          <p:attrName>ppt_x</p:attrName>
                                        </p:attrNameLst>
                                      </p:cBhvr>
                                      <p:tavLst>
                                        <p:tav tm="0">
                                          <p:val>
                                            <p:strVal val="0-#ppt_w/2"/>
                                          </p:val>
                                        </p:tav>
                                        <p:tav tm="100000">
                                          <p:val>
                                            <p:strVal val="#ppt_x"/>
                                          </p:val>
                                        </p:tav>
                                      </p:tavLst>
                                    </p:anim>
                                    <p:anim calcmode="lin" valueType="num">
                                      <p:cBhvr additive="base">
                                        <p:cTn id="38" dur="500" fill="hold"/>
                                        <p:tgtEl>
                                          <p:spTgt spid="2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0314196A-D91C-431D-A6D1-A701ABC16B1C"/>
  <p:tag name="ISPRING_SCORM_RATE_SLIDES" val="1"/>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內容清單"/>
  <p:tag name="ISPRINGCLOUDFOLDERID" val="0"/>
  <p:tag name="ISPRINGCLOUDFOLDERPATH" val="函式庫"/>
  <p:tag name="ISPRING_PLAYERS_CUSTOMIZATION" val="UEsDBBQAAgAIAGy03Epaf7mZOgQAAOEOAAAdAAAAdW5pdmVyc2FsL2NvbW1vbl9tZXNzYWdlcy5sbmetV/9u2zYQ/r9A34EQUGADtrQd0KIYEge0xNhCZMmV6DjZDwiMxNhEKDGTKLfZX32aPtieZEfKbuymg6R0gG2YtO+7091335HHpx8LiTa8qoUqT5zXR68cxMtM5aJcnTgLevbzOwfVmpU5k6rkJ06pHHQ6ev7sWLJy1bAVh+/PnyF0XPC6hmU9MquHNRL5iTMfp240m+PwKg2iSZSO/YkzclVxx8p7FKiV+qP64Ze37z6+fvP2x+OXW8s+QMkMB8EhFLJIb171AAppHAUpoJEgDckldUbmc5hdtKCBHxJntP0yzHoekwtnZD477RZxTEKaJoHvkdRP0jCiNhcBocRzRleqQWu24UgrtBH8A9JrDpXUouKoliK3P2QKNsqGdznzohn2wzQmCY19l/pR6IwSVVX3P1lY1ui1qsBdjXJRs2vJc+sTOGN/v6t4Da6ZBk4heOm1gH+qgonyqNN1jJd+OElpFAVJSkJvt+OMSJkjr2LGzUCUGCckBoCK1bx6gm1qWWbNEZZyGMLUn0wDeFMTwlSs1hLeemgccwI1mPOyywo4QmJgV5Iso9gzSQNXiKE7VtcfVJUf8GO/UF3AfuhGQEGX7oFTg7EDhhoLUI6q4pnuApuRJMETko6jSyAy9F00xCI6h3Y7H2JxRRJoEZJ02YT4wp9gQ3jTYjv+7/orY4bO8h6xLAM7k76NUE0NOyal0AW20+phXhLyfgFV83HwjS5uASGxtl4rseEQQpV3swc0xSWe4c/7hf9beob9gHgpEMqLlim1YmecMZCHUmnEpFTmAcAvyzeszDi65hlrgPD38Ldc5PZvptg2kr8a8TdieistL7aqFHrk8sXRwNAOhOxxhEVTQ3ha8+JOd7neC/8pURhi/2cIfR59oP+kbdaxDx0wFqq/BQF5NoIEiir7W/nhGTiatz0PouCXNwN8htEWIFToqRgXkKqDEC4ghQPsl2Sc+BSG7ZJf10J3zjFb2bZA3y5qBgcHyTV/KOw1v1HQE5KzTTvOQNZspTsLujctD7SH+jSAkEMAXLUjESClKCD+vAfmYkZ2GWgl4+BJlqqRuW1RKW6tbEBum4I/nsM3lSrsrmT1jrytap1+TxTtw8Wt0/mAeZIQHLvT1MWhS8wRzjSN7GkEXDQxBTRJAzw25kDKgulsDVp5o5oy7wnUnsI8coYBbJvShLMqW//z6XNPjK8iaXfRdvfXQSDQYUaIyBew30Olef1nFwjF40M7u+hjtT217ux6HmKpD3T4X06HrNX0QhWwddTtF9i2LRqmFLvTGRAysfxTTZV1j959hBmOz0FU7PnKGc1YdQuKRJWSg1Bsqg0B9TDvDxeHRktR8iG236fp5oGpP0+x59lbFDSfFNltO7xyOCtm2+uUhOtUXzB3ikMQvK/weC70QEA7I3byAo3erh/afPN4ZHxZ1fYyevxy7276L1BLAwQUAAIACABstNxKmd7J2s4DAAAxDwAAJwAAAHVuaXZlcnNhbC9mbGFzaF9wdWJsaXNoaW5nX3NldHRpbmdzLnhtbNVXX3PaRhB/51PcqJPHIDu1a4cReDy2GDPBQJDcJtPpeA7dgq4+3am6E4Q89dPkg/WTdE9nYwg4Fc244w4PoNXub//9do8Lzj5lgsyh0FzJtnfYPPAIyEQxLmdt7ybuvj71iDZUMiqUhLYnlUfOOo0gLyeC6zQCY1BVE4SRupWbtpcak7d8f7FYNLnOC/tWidIgvm4mKvPzAjRIA4WfC7rEL7PMQXudRoOQwImuFSsFEM4wBMltdFR0BdWp5zu1CU3uZoUqJbtQQhWkmE3a3g+n5/bzoOOgLnkG0ianOyi0YtOijHEbDxUR/wwkBT5LMfCTI48sODNp23tzZFFQ299GqbBdDtSiXChMRpp7+AwMZdRQ9+j8Gfhk9IPAidhS0ownMb4hNv+2dxnfRv3eZXg7GMZhdHsVX/ddDHsYxeGHeA+juBf3w33068JffRyF435v8O42Hg77cW/0aIUV3ShI4G9WLMDKqrJIYFWwwKRlNpGUCyTbV2XUYJCughYziFWXYxOnVGjwyO85zN6XVHCzRFYfIKvvAPJznUNixrZtbc8UJXiPcA4QA8Nerihx/HZFiZPTjdR95/0xrZ1RBtQYmqRIHpRVoQX+uuhBbarkRmr2mUyUYKuEIJsAG9AM1kYiuuOyi5qHHpliEwSmel5wKjzCDaaerIx1OdGGm2oIu+uaBLFw2IFcR1ulSFJa6I2Kr6puiZ90fh0oA/o3Vwonekr1F1UKRpaqJILfATGKYJvLDH+lQNaHiUwLlVVSHHdDtOAY3JzDAthZHUcf0UVWoiVumlyAcR7+KPlnMoGpKhAX6Bx3Esq5dvjNvYBzqvUjKH2I8ZUbkd7gMvzwyiZI2ZzKZE9w5AZkuXkOfIq5S4UuhFBYzTUIrExCSw1VfxhnlVqdNGv7Tum8arptZAWK7eYYj8PEFwmymMsS6gImVBIlxZLQBDeFthSac1VqlDiyOGj9rwJ0poTLKtQZDhs6KxgUddAODt/8eHT808np21bT/+vPL6+/aXS/PUeCWm9ufV48uZ7rWX21pP/B6Buresu2q4rMMpRtOd19/Nyvye1FEvh2we3ed9VafonrLgrPxxdXZBxGN/04atUhw0ARLFiSIpum9s9KHZvhTYztCOuojsbhz7XCwL7UmoQwqgU3rJXHuzpaY3cMjNaOgFoh4A6fuQMDt7jgGUdW/i/G86lJ+f7J/k+m87v+jbjRfqbpBFokKXb02Vjw4rffc5b3JVXMPa3uDxsXhsDfeTWzbzIueYZ1tKf76j7XOT46wCvIzleNBqJtXnM7jb8BUEsDBBQAAgAIAGy03Eo6Kj9OugIAAFgKAAAhAAAAdW5pdmVyc2FsL2ZsYXNoX3NraW5fc2V0dGluZ3MueG1slVbbTuMwEH3nK6rue8Ney0qmEpSuhNRdECDenWSaWHXsyJ6U7d+v7TjEbhua7QipnjnHc/UUordMLC4mE5JJLtUzIDJRaKvpdBOWX0/TBlGKWSYFgsCZkKqifLr49Mt9SOKQ51hyB2osZ0Mz6N3M3WcMxfv4PrcyRMhkVVOxX8tCzlKabQslG5GfDa3c16A4E1uDvPw5X64GHXCm8R6himJaXVkZR6kVaA02pB8rK2dZnKbAO0+X7jOS07v6OPsD2o5pho5289nKEK2mBcRFvrqxMowX5va4K3MrHxMQ/qKBfv1iZRDK6R5UfPndNyuDDFk39f/MSK1kYQsacz5u4juHS5qb52ejurRylmATso7OdsGXx+V6F4D81/DdE/tcleSPtq4HC8E2PeWwQNUASbpTa9OlfHto0LyPzh5qesyjifmRNhoWG8q1h/XKHvgEb0zkIcpresir5E0FyzbgEBkbesJyeeuWRYh91wUxKth5ZZ9KoOyRf0xhj5CBskc+c5bDg+D74wgOTS2p6/It9f0MGuDJUQeMGQQ1x9yH0p06q3W1to9XB7F6RYepZA4LbeN5YRXY1pHE6dqYkqOgiKA7VlBkUvy2uHTvstEkOTD4aTs9WwQZcjg1ci5Gs6jDernzxdmCkPaHoU+uPU/Q7PHrKUWkWVmZHyY9nXieeSimMNPkNMNuSgMHdS82MuA430OkiqotqBcp+Vg3QiLosdfL9n0NwUkS1IAkp6tM/CWnyi+aKgW1Ml1joLsqx8oWWLKi5OYPXxm8QX7AGLC2VCzNfYKy97kMFH4IgKqs7Ka2PbSWquHIOOyAe2ugcCkP5Ua0mdKhgbvBNWwwHDmvGTWTfln0sxIvkUB/Av9qwoouPrCMGHukqXaZRS+/28TB1dFy7haanb5wl7mzH6boZmM/LqFR2v8o/wFQSwMEFAACAAgAbLTcSrJ85P+jAwAAQg4AACYAAAB1bml2ZXJzYWwvaHRtbF9wdWJsaXNoaW5nX3NldHRpbmdzLnhtbNVXUXPaOBB+51do3OljcdJLLyljyGQSZ8KUAAWn187NTUZYC9ZFllxJhtKn/pr+sP6SrqyEhJLkzF3buxsewOvdb3e/XX020eGHXJA5aMOVbAe7zZ2AgEwV43LWDi6S02cHATGWSkaFktAOpArIYacRFeVEcJONwVp0NQRhpGkVth1k1hatMFwsFk1uCu3uKlFaxDfNVOVhocGAtKDDQtAlftllASboNBqERN50rlgpgHCGJUjuqqPizOYiCL3XhKZXM61KyY6VUJro2aQdPDk4cp8bH490wnOQrjfTQaMz2xZljLtyqBjzj0Ay4LMM697fC8iCM5u1g+d7DgW9w02UCtu3QB3KscJepL2Gz8FSRi31lz6fhQ/W3Bi8iS0lzXma4B3i2m8HJ8nluNc9iS/7gyQeX54l5z1fwxZBSfw22SIo6Sa9eBv/uvBn74bxqNftv7pMBoNe0h3eRiGja4RE4TpjETKrSp3CirDIZmU+kZQL3LVvaDRgcVsF1TNI1CnHIU6pMBCQPwuYvS6p4HaJS72DS30FUByZAlI7cmNrB1aXENzCeUAsDGe5WokXL1crsX+w1nros9+2dW+VEbWWphkuD9qq0qLwrunGbarkWmvumkyUYKuGpsiywF6ONKciINxib+nqrnUM2FMukH8Xu9ucSrvRXJpRbdY4XPHoVjnt/N5XFswfvjlvesj1N1UKRpaqJIJfAbGK4ODKHH9lQO4eDzLVKq+sghpLjOAMyJzDAthhnUTvMEVeYiRKRyHA+gzvS/6RTGCqNOICnaPIoJ0bj9/cCrigxtyC0psan/ql7/ZP4rdPXYOUzalMtwTHaUNe2B+BT7F3qTCFEArZvAOBzKS0NFDNh3FWudVps3bujM6robtBVqA4bo71eEy8keIWcllCXcCUSqKkWBKa4tk3boXmXJUGLX5ZPLT5WwX6UMJlVeoMHyiYTDPQddB2dp//svfi1/2Dl61m+OXT52ePBl3r4VBQl80L4vGDglsv6hvZ/YugR8R3I/ZU6dxtKNtIev8D5Vr4NoUkCp3s3K9gldD+HAEbx0ej4zMyiscXvWTcqjPeviJIQZrhfkzdC0WdmMFFggTHdVyHo/hNrTKQ6Vq7HY9rwQ1q9fGqjtfIC/vwjqjXKgFVeeYfAajLgucc9+x/ceAe2v1/flZ/ynl7/I3Bn8bvdd6A6jTDGf2wuf77CvVdCfsvceCvVu/hay/eUXjvX5wG2tf/93UaXwFQSwMEFAACAAgAbLTcSoITx3SWAQAAIgYAAB8AAAB1bml2ZXJzYWwvaHRtbF9za2luX3NldHRpbmdzLmpzjZTLbsIwEEX3fAVytxWiT2h3qFCpEotKZVd1YcIQIhzbsk0KRfx7M+YVO5NSzya+OrrziDzbVrs8LGHt5/bWf/v7e3j3GqDmzAquQ1006DnqzIpsBpMsB5FJYBFSIDLnwsJJ350RyplJ7zrdfKCvrRgyRdD6lKAiGgK0FFgQ4DcFrinxJ2zu0Ni+qcqopyvnlOwkSjqQriOVybln2NWrP9UeI1gVYC6gc55AYNrzp4k8Oz70MKpconLN5WasUtWZ8mSZGrWSs6b8i40GU/705R7oPvVeRoGdyKx7c5DHiUd9jGZSG7AWDnkfRxgkLPgURMW3688faGBcbyiii8xm7kgPbjCqtOYp1KbUH2CEmCy9atPsYdQ5B2u3J+5uMQJC8A2YmtXwHiMAlV7pf/xAbVSKE6mh9ZmfUKH4LJPpIXUXg+SwWLRtmt65UV/+kAVPSEVPaEE9v7xpecSgJUB31IK8Nso7puwEJUoih6JATYAFvUhcvEjw/tlm3DmeLPJyP5TrsZwDN0swE6VEWf7XpULjXK3dL1BLAwQUAAIACABstNxK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bLTcSp7BrKdoAAAAbAAAABwAAAB1bml2ZXJzYWwvbG9jYWxfc2V0dGluZ3MueG1sDcq7CsMwDEbhPU8htPe2ZYiTodAxS9IHEMlPMchSsZ3Svn29nQPfMH2T0ge5RLfAt/OVCbb5Hu0V+Lk+Tj1TqWK7qBsCmzNNYzeob6ILam2w0Fvlh7witaiYJTW5xHagux+5gC9j9wd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bLTcSrkX7vmmCAAAlSIAACkAAAB1bml2ZXJzYWwvc2tpbl9jdXN0b21pemF0aW9uX3NldHRpbmdzLnhtbK1azY7buhXe9ykIBxdogSL+/5nCcSFL9IwQW/a1NDNJi8KQLc5YGEl0JdrJXHhxgbvtpsu+QLd9gL5NF0X7Fj2kJFuSf4ZKGmcGEXm+7xwenh9STj96cQN1GzHquz/ZzKWBSRhzg+do8CuE+ivq0XAWkogwMZAfQoHtkw+V+4C5zCNOBUXMDhw7dD5UnmwvIpUYkoKQCxPLLWM0eL+iASMBex/Q0Le9CtrZ3haoRuJPpfo2kO5IWAL2ZK9IUVntTUBOyXnxFfU3dvA6ps/0/dJevTyHdBs4MpatXzck9Nzg5SB801Vx96ys50ZMZ8Q/Yxbu8Y8EagN7FhHnjfUcMJ69JJ6MBwqIoporHiggd27ksjcN3NjP5JynL0kHwHxuYxr8cwXDyFd2kG42+Oe8tGe/krCERXSz3ZQMlU1In7lbS2hJER61HUjng7hW45/rGL4krukNHTkPtTT+SeX61UyZEJWkWiwlMdGjGzj0ix480QSYlhCVz0aDGordgnpdpaf14Kk1bDVQt4UbuIc03FZh7qap3TRVmNMadbVfLVDEvCFZQdk4z9qv5mZPAXoQkZDpgUO+Dpp56exUfgW3IXge5KJBp8U/+1TrXriqhVr1dreN9w2l2Wx2kNrW6lpt3+3edJU6wrVWu9bcD3s88FC93a7fdPb1bqPdhKfRTQdYWvimg1rdVquh7Ru4AWikKEOtoe67zZt6XQFtuHej7kejYbdWQ/V6vdnS9u1OczSsIZBuAofS7HEHNrXmsNnZK0Ol3muikToajlp7rOGO2ka9Bu7UavvWcNis1Y7OPa4u667jqPRyUne+QXh2C87OHqMtH1z91TYMQdgiPgQ4IyKGTX0yG+OFOr2fmziOXpDj7TAVO/S93OghHXgLHPz3n3/9zy9/+fff/tGviudcrmQbqmQ7HLyLIyVZhwxSFOoSuGxDHLyriT+ysETX26ALzVHGzGN3BEWiMV6TPtMfB+/izigPSzuXzMrOtclvwB1Vvu2RC91SRmuxZ8phCp1TxsZM65TScdI7pZQUO6gU6EwLlTKx2EgH7+IWKgU6dFIZVYnb4k5aEEwei7Wk74MW2NxscUmGBOVsCKVtMlOMz4vx9Ha6GOq3lYEaZyXiafnrRqf3td7u/KZfTXCSTOZEGY/zXEiQtWtyXIY1n44XQIjHCwN/sioD/rs0dHpvjXUDVwbJP0oTzOb4oTLgv2Wg9/M5NqyFOdY1vNDNhTG1hF/G2MJaZfCZbtHa3hHEKNq55Atia4KgPLshQZHnOmKCl2w32BIJfdp0oujGYo5Na66rlj41KgOThuHrbwWzvWVrCJ61HSHHjewlXMKEWggRMc/LC2gX9zoEf9naBUnq227wXkb7XHnUjduFNZ2OzQU2tHSkMsCBg7TQ5prKE80VE8+BI7Sha38bfCGiTzAgxfNKk9zpt3dj+LG4IXfu89qDH/YN1swwbMmMBBJACBw8h6gzzcfpXOM+BIXIRhs7ir7Q0MkFTXbrJLh1Q51CaKpWht/iNCk3bLwbrCB0yIpJ8E2waSq3eDGcfoIYh9yclgRNP0JKfiwJ+oxNyCFsSsAM5UG/VXhG8DRMEyTNwZXN4917RfZqBTjuzZ1LtxGMcA9DmohsjEorMvGP97CPujI+k+wxJ/hZ7OCzuyNgRehIRRUUIBVrPK5+vNf/sBgp+hhrCwg0bfq4sER95PpsKCQBZcj2PMqXAaptZ2cHK4KWZGVvIR1eQcxxHSHGt18Y8+et+xOyWVKEfkjql6HhTz+8L29druqdGunDURmUwVllw97SnlnBNxrCA/6iFTIOKG+CGafyUIfMGLq0FAhDReelC4qwVwqoGyNQN4vrAhQOfq8pRWBMEw6Dou+geQDP5Qx5AI+Wo3jEQ1O3oGk/kiU/xUqAxXbHu3Z+p/ldwyNwrTvs9pI8UUgXj9i7uCFCDRTbL7PLmZabK1GWbo3BcAM4n+O+Cqye6/OzuBzt/QSnrojLSm49j3TrOSKHPfdFlBbw89Ynp/38KaS+GPXsKI3ruLj9/jsNiZc4j/XOyjUiEytz9W6hKoaK+fmQZ5Unj4MY5ZaNLXMxVoacAYLVt9lqDYX1iZ/a5bni852GRwrwJe41iR2u1v/6+e/yNAV74lGUjP6uLA+kIK9a+MD3R4MyEv1JgsdShnmoeJAEJsfjFCp/WrZ0CJP/ywHUjpuBT33+wkJKNQRiso2KZSnq3QRi1RShSbfhSqp/Z0kmyvwjlB9xcqsMJnb4AuXLotQrSyQ8z2OTlbbheGHZMs8NSEn4d/cDvnhLny0UTRM3OchRz129xE3QgeNo8tIGeXClK8Gn3ikG1MgCJXFcVp5TtJi0HEFJiJ+PBWF3tuMcBo7XY7h+0y3L3bYDFlJvxt9TnL6YAwH+WgXCeMBCfkFLn7IS0Zp+SfZuIL7m6lezQ0XRGdgw4wezhDI/VpSe89xxsrzJSFHwgXpQndV4ORnq/HgRpapD8R4vq+AwdmI5HJqTqYzpx8GivEG+shP5zGBR3uQtawqn9FObilNZaPpyZWiH2XGZvQMZEogqlSpLH/NC3IQxf8sWZVaSDOQlfeqQgei9luuTJJ/5WNbi6gWT+8HhFDHhmOWrmdxKChPH+K1eD+C++Cb2cnSLdUAOZn0tns+lQCJzLgfit8FFZ8SjiL1uyIcKnP/t1ZqX+qiCEo4PFe7O45dJ53CbtKDxelYK6Yt6Lsp5KVzAq3gGEX93fRVC42S/DupXT9zUr17boH5Ce3n/gq2/JCGGEHBJGpv5saz0On2v8SCOhXnYhcksnq2BOoB7SorJDOSiShyq0lSJH7Lz/tZjrkd2JC1UmYGMa66vvh9BalyPbIWNyRPLxnYyUjoFkkp3DMSsdH7iIkxci/KVMztRMuOYvYzE6s+UKrlulFZpHu1Z0XggF7dnlIHsJf/3q9k2CyXq5Juy4hhAge/i/zz5H1BLAwQUAAIACABstNxK/hNogDYJAAAeFwAAFwAAAHVuaXZlcnNhbC91bml2ZXJzYWwucG5n7Zh9VNJZGsevU01vUzmT5Wap1WzZ1Ja7leXLgEcTrSk1UtMxgYq1fInUDF9AtM3ZMk2cnXazyHSVAg3FCBUFgXYrPVbGGAIlCrNqoiA4DiAq/mDBXv7fc/ZP/vid3+e+PPd57u/e5/uc87t2NCJsxTK3ZQCAFYcOhhwDYAECgM/ql3xu6/mat/aw7eWUeSwsGDBfbRizNRaeDQoPAoBVtnzu1CJbe2n6we8zAVj5xP44dabV/hmAtexDIUHROWjtAKxsg2TtFaQ1NTj4xu2Xm4NDbh788eAGZ2dn36ALp5d+eWn149t31728OvJoJ05X3XR2FtvxpFWBv7eFw2M8j6KvH/s2aqCbX5LYng/NDtKr8rnTk52eSsLU+DoAHhMb19MJdO5Zd2tIj7dwbrfuCwAe7pcEwhShPS/KvTtXOAEw9cB/FOfCz9Wf6bfFenLiwVWdhKimLbYPMQmjCpOyIBC+xGaXLTlgoi22zTlWtBmAjZRtnwFQc82BDnSgAx3oQAc60IEOdKADHfj/xz4+pgAy2pob//E/L3B3DaIRzefmzE1PPntydZW3TiksmPzXYs/0yxQ2hUd5QnmRTHYCrZX4bv+GLoWrUV/uLZgevNeMxZ0wGyxiltLWJXzRrO9CGgaflZSsCpxLnzvlh+pO7B7bKwOgQjWjV/Hm3pEa3DX9tEy0ZB8xgS3LJLycqVIPbyMYRnumF1wQUMTJTCfgi4L+nSuaODNrEEd26m1TxQLiUZE2HBPt61ecsIWb60MXJywA6RQCUVK4eFWHj6zyiEpAmXp7g0BO+63holdYj+FABun9nNn+riZp352x/lgxnBglMl7UqZwR2U/tMW1ohKfubmBPJflbJU0ixQbzzANsUU3AaUoqAOSotPt9elVRC80vLtw8juSXnve3Rl37OMpWea+9dSTzoc0pY7ZvMnllxKZiXdF88ONdN7yGZlNEtFy74VsxPbIz11da8BWiKu+3rmexGJJRWo7Jz53sCfOENJNcq14UaJWR+JG4EwTrIRjabNIafRs8G+WkdhHcPP4aJxVGSqFXf+r2ASD2MFSQFJHJsnllE1YkqFK5aT7FcMv0UElVgWXmtNsaGB9V6pk//R+M+XhOb632eQzVoxEyTxEqpGUyLVyhkTVajZ4SbvesKdmwT0UZcQOXGCiVhsMRDu/SeHdxhEWNmBEZlyVtukqOUruqSde5fF2UOs74JlEjYRyxe/a7l3/Tv9MosKwzBz+pLlnoU4AnElnV5BMmWTxx4Kymoi1JNpPX0xCKDENA36+O90IVSOMK74Xi2LoTN6KxAUhSAdSmUFqliavltqD6aJ0cZX7A+T0QtDU8cwV4/E7N/r2Yq44rL11ZiC9tdRdVwgJyKtAiqT+nY6r4OOYPreN3w2Nvj2B9tJkHy/BQO6rQRMhxM+YswpbicZi/RFNVQw9YKHGVul/kOhDvgvPCGrv3K9tJ9cu5HVk8eXGNm9yL1KeizXsb500I1sui6bUspt+OK1IzobSVuWfHSbQgb2bKQr7tpsloUZfrfKSMPzanlS6j4uXY8MxH9o8Qdhej5KAKPdkeOpK6fcd1/2WcSZmeKOm/S0WvF1ckvJPWjD7K+UbumlCqHT5X9aMWkg9NrW4ZyDfnDOgKhJiH0GA/fAwyad9Y6lW37AfxNjxP3t9E1jD244m8UBy0HEKflbamwN7ERkqBGtxRHM++nhxxXAy/Wk8V5fI+VzLLvMX6N/I01UPDnOJpPCGmsTQ5grm52CLgW8ykdkI1U15v7q1izK6icvxk9gv/kmbsrUvpHeRLL9/H0pnneof4ofVGdONqjtyQQWMxI83qYwUeddRT5pvcjxsNvZsKncPn4xPpsg4+jdlJR5oaO9XO9Sx0bnyDPgCW7/5+t7WpOdDLCI1oDSRLq9JgDcurMfVi+H6cPV3OiAnq6PJSy0+X0F9n/dxb63OaVJlE2hGnxKQ+kxDW1GIfWMY5r8I1g5+cQv0kBb6yHNFDqEwk/u0kSZ4AE8Cls8q28UnNrZHh7Zy1CGhYFidkUbfWY5JQz2FS7WwDDvqhKftLBGTy+OTYNKH0nD9e9Dd9zPWc1Kfo7PML/tlR/VcSxq/u6GjJInlaUsCzvV6M5KoDKYZcQx+RR4NnwRKCYqiyGY2qLl40Ud0WEMPfR/Nre96AQI4FM5FeGO5GmWus8JeUr4g8t2YtoR0vz2e1KOjoUdL119aIQDSH4z392vsHNxJmgu3R2OCUTbYrwy0SZJQNUdQufOYdjx1iN5byUBM01cYgi6U7IvDEvpE4cUU9jbSyrkfFQo/VZXznYuQ9JpQmUMnNKG8hY9sDWcder9g2ybbtMdc0C2W3nrOw9DA+4CjjkCmvUzfLXty4P0jXKdXb1J2aLFgQnggL5TsTqgQTj7BrkQtBOs8DnufLZJBjqNIMMTaxuMY4EOm+zCeFxEN5ni8biC1KMVAMCeK8+RhYlpeQtsenBdlUiWUY07sjuxFjzcSq7AaV+c07VAiSv5U24zsspRa9tV+sBJ2EEWvNmxvc0Pw74fYIGqaiPH5YBrkfxpt3a/LXLCVZDS8sUUf07/WDqc3r5dHVFgFIH90c1H1oQIE2jA7Vp60bn+Gf39hC2NmbeppSdiCkx/296vGuWTE95iRKiV2lYaTZixUln3R6JdFWsFoFfexkD1tqEKdGe6gZHuQtH8X41Xx9kKLDP0h1S1umcp/s48qduZODz5rhGIPg9shJHy07VlQV6Kn6xaVmlDyfkkOSs9/R8FKPcJXQZk31iqy8rirYjrwYdsSuHclq9hZxfGoaLRNjE/pufGBYk79f8U+7DitufqhjA3irFZGNIl054z8Rg9uj5bmqLNaiXZkXXO73mnDcrueLwEGOSeTqzs7q11P4lXICma6Hy7qQf5/a1JKtRX1bB8CY+onJVio9eFn9Ggr/1dhWQdwpzfC27cbCcejRMK7WL881cjsA5hPsSm7WkUBrVMUaBACAuKkYgEtJNUsAKNo6j6Z8s5Yz6WRDPsODazJPCMtW2Qr/OMr4M19omU3Nc/7wdxc1B0vYaRt5Hb1YkrMe4WOrL2UZB+x2dZaxyUgXybStZHkr2nP36BYC8KuAoajTzVhbW6c9b8aqfsV/wb5s8w8OISJCmMEnL/8XUEsDBBQAAgAIAGy03EptURk7SgAAAGoAAAAbAAAAdW5pdmVyc2FsL3VuaXZlcnNhbC5wbmcueG1ss7GvyM1RKEstKs7Mz7NVMtQzULK34+WyKShKLctMLVeoAIoZ6RlAgJJCJSq3PDOlJMNWycLQGCGWkZqZnlFiq2RmaAAX1AcaCQBQSwECAAAUAAIACABstNxKWn+5mToEAADhDgAAHQAAAAAAAAABAAAAAAAAAAAAdW5pdmVyc2FsL2NvbW1vbl9tZXNzYWdlcy5sbmdQSwECAAAUAAIACABstNxKmd7J2s4DAAAxDwAAJwAAAAAAAAABAAAAAAB1BAAAdW5pdmVyc2FsL2ZsYXNoX3B1Ymxpc2hpbmdfc2V0dGluZ3MueG1sUEsBAgAAFAACAAgAbLTcSjoqP066AgAAWAoAACEAAAAAAAAAAQAAAAAAiAgAAHVuaXZlcnNhbC9mbGFzaF9za2luX3NldHRpbmdzLnhtbFBLAQIAABQAAgAIAGy03EqyfOT/owMAAEIOAAAmAAAAAAAAAAEAAAAAAIELAAB1bml2ZXJzYWwvaHRtbF9wdWJsaXNoaW5nX3NldHRpbmdzLnhtbFBLAQIAABQAAgAIAGy03EqCE8d0lgEAACIGAAAfAAAAAAAAAAEAAAAAAGgPAAB1bml2ZXJzYWwvaHRtbF9za2luX3NldHRpbmdzLmpzUEsBAgAAFAACAAgAbLTcShra6juqAAAAHwEAABoAAAAAAAAAAQAAAAAAOxEAAHVuaXZlcnNhbC9pMThuX3ByZXNldHMueG1sUEsBAgAAFAACAAgAbLTcSp7BrKdoAAAAbAAAABwAAAAAAAAAAQAAAAAAHRIAAHVuaXZlcnNhbC9sb2NhbF9zZXR0aW5ncy54bWxQSwECAAAUAAIACAB2uMNEzoIJN+wCAACICAAAFAAAAAAAAAABAAAAAAC/EgAAdW5pdmVyc2FsL3BsYXllci54bWxQSwECAAAUAAIACABstNxKuRfu+aYIAACVIgAAKQAAAAAAAAABAAAAAADdFQAAdW5pdmVyc2FsL3NraW5fY3VzdG9taXphdGlvbl9zZXR0aW5ncy54bWxQSwECAAAUAAIACABstNxK/hNogDYJAAAeFwAAFwAAAAAAAAAAAAAAAADKHgAAdW5pdmVyc2FsL3VuaXZlcnNhbC5wbmdQSwECAAAUAAIACABstNxKbVEZO0oAAABqAAAAGwAAAAAAAAABAAAAAAA1KAAAdW5pdmVyc2FsL3VuaXZlcnNhbC5wbmcueG1sUEsFBgAAAAALAAsASQMAALgoAAAAAA=="/>
  <p:tag name="ISPRING_PRESENTATION_TITLE" val="7-党建庆祝建党96周年党建工作汇报PPT模板"/>
  <p:tag name="ISPRING_RESOURCE_PATHS_HASH_PRESENTER" val="bb75b9be2ed17dc11344f2f05b45f92a40784727"/>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QiTTB#"/>
  <p:tag name="MH_LAYOUT" val="SubTitle"/>
  <p:tag name="MH" val="20151107164715"/>
  <p:tag name="MH_LIBRARY" val="GRAPHIC"/>
</p:tagLst>
</file>

<file path=ppt/tags/tag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Lst>
</file>

<file path=ppt/theme/theme1.xml><?xml version="1.0" encoding="utf-8"?>
<a:theme xmlns:a="http://schemas.openxmlformats.org/drawingml/2006/main" name="Office 主题">
  <a:themeElements>
    <a:clrScheme name="自定义 1634">
      <a:dk1>
        <a:sysClr val="windowText" lastClr="000000"/>
      </a:dk1>
      <a:lt1>
        <a:sysClr val="window" lastClr="FFFFFF"/>
      </a:lt1>
      <a:dk2>
        <a:srgbClr val="C00000"/>
      </a:dk2>
      <a:lt2>
        <a:srgbClr val="C00000"/>
      </a:lt2>
      <a:accent1>
        <a:srgbClr val="C00000"/>
      </a:accent1>
      <a:accent2>
        <a:srgbClr val="C00000"/>
      </a:accent2>
      <a:accent3>
        <a:srgbClr val="C00000"/>
      </a:accent3>
      <a:accent4>
        <a:srgbClr val="C00000"/>
      </a:accent4>
      <a:accent5>
        <a:srgbClr val="C00000"/>
      </a:accent5>
      <a:accent6>
        <a:srgbClr val="C00000"/>
      </a:accent6>
      <a:hlink>
        <a:srgbClr val="6B9F25"/>
      </a:hlink>
      <a:folHlink>
        <a:srgbClr val="BA6906"/>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TotalTime>
  <Words>2245</Words>
  <Application>Microsoft Office PowerPoint</Application>
  <PresentationFormat>自定义</PresentationFormat>
  <Paragraphs>348</Paragraphs>
  <Slides>27</Slides>
  <Notes>27</Notes>
  <HiddenSlides>0</HiddenSlides>
  <MMClips>1</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幻灯片 1</vt:lpstr>
      <vt:lpstr>幻灯片 2</vt:lpstr>
      <vt:lpstr>幻灯片 3</vt:lpstr>
      <vt:lpstr>单击此处添加标题</vt:lpstr>
      <vt:lpstr>单击此处添加标题</vt:lpstr>
      <vt:lpstr>单击此处添加标题</vt:lpstr>
      <vt:lpstr>单击此处添加标题</vt:lpstr>
      <vt:lpstr>幻灯片 8</vt:lpstr>
      <vt:lpstr>单击此处添加标题</vt:lpstr>
      <vt:lpstr>单击此处添加标题</vt:lpstr>
      <vt:lpstr>单击此处添加标题</vt:lpstr>
      <vt:lpstr>单击此处添加标题</vt:lpstr>
      <vt:lpstr>幻灯片 13</vt:lpstr>
      <vt:lpstr>单击此处添加标题</vt:lpstr>
      <vt:lpstr>单击此处添加标题</vt:lpstr>
      <vt:lpstr>单击此处添加标题</vt:lpstr>
      <vt:lpstr>单击此处添加标题</vt:lpstr>
      <vt:lpstr>幻灯片 18</vt:lpstr>
      <vt:lpstr>单击此处添加标题</vt:lpstr>
      <vt:lpstr>单击此处添加标题</vt:lpstr>
      <vt:lpstr>单击此处添加标题</vt:lpstr>
      <vt:lpstr>单击此处添加标题</vt:lpstr>
      <vt:lpstr>幻灯片 23</vt:lpstr>
      <vt:lpstr>单击此处添加标题</vt:lpstr>
      <vt:lpstr>单击此处添加标题</vt:lpstr>
      <vt:lpstr>单击此处添加标题</vt:lpstr>
      <vt:lpstr>幻灯片 27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7-党建庆祝建党96周年党建工作汇报PPT模板</dc:title>
  <dc:creator>B</dc:creator>
  <cp:lastModifiedBy>Sky123.Org</cp:lastModifiedBy>
  <cp:revision>21</cp:revision>
  <dcterms:created xsi:type="dcterms:W3CDTF">2015-05-05T08:02:14Z</dcterms:created>
  <dcterms:modified xsi:type="dcterms:W3CDTF">2017-11-02T03:23:38Z</dcterms:modified>
</cp:coreProperties>
</file>