
<file path=[Content_Types].xml><?xml version="1.0" encoding="utf-8"?>
<Types xmlns="http://schemas.openxmlformats.org/package/2006/content-types">
  <Default Extension="jpeg" ContentType="image/jpeg"/>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6"/>
  </p:notesMasterIdLst>
  <p:sldIdLst>
    <p:sldId id="256" r:id="rId4"/>
    <p:sldId id="259" r:id="rId5"/>
    <p:sldId id="277" r:id="rId6"/>
    <p:sldId id="257" r:id="rId7"/>
    <p:sldId id="264" r:id="rId8"/>
    <p:sldId id="267" r:id="rId9"/>
    <p:sldId id="279" r:id="rId10"/>
    <p:sldId id="263" r:id="rId11"/>
    <p:sldId id="265" r:id="rId12"/>
    <p:sldId id="266" r:id="rId13"/>
    <p:sldId id="269" r:id="rId14"/>
    <p:sldId id="280" r:id="rId15"/>
    <p:sldId id="271" r:id="rId16"/>
    <p:sldId id="273" r:id="rId17"/>
    <p:sldId id="274" r:id="rId18"/>
    <p:sldId id="272" r:id="rId19"/>
    <p:sldId id="281" r:id="rId20"/>
    <p:sldId id="275" r:id="rId21"/>
    <p:sldId id="276" r:id="rId22"/>
    <p:sldId id="270" r:id="rId23"/>
    <p:sldId id="268" r:id="rId24"/>
    <p:sldId id="282" r:id="rId25"/>
  </p:sldIdLst>
  <p:sldSz cx="12192000" cy="6858000"/>
  <p:notesSz cx="6858000" cy="9144000"/>
  <p:defaultTextStyle>
    <a:defPPr>
      <a:defRPr lang="zh-CN"/>
    </a:defPPr>
    <a:lvl1pPr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buFont typeface="Arial" panose="020B0604020202020204" pitchFamily="34" charset="0"/>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5" d="100"/>
          <a:sy n="75" d="100"/>
        </p:scale>
        <p:origin x="516" y="72"/>
      </p:cViewPr>
      <p:guideLst>
        <p:guide orient="horz" pos="2160"/>
        <p:guide pos="3832"/>
      </p:guideLst>
    </p:cSldViewPr>
  </p:slideViewPr>
  <p:notesTextViewPr>
    <p:cViewPr>
      <p:scale>
        <a:sx n="1" d="1"/>
        <a:sy n="1" d="1"/>
      </p:scale>
      <p:origin x="0" y="0"/>
    </p:cViewPr>
  </p:notesTextViewPr>
  <p:gridSpacing cx="72005" cy="72005"/>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notesMaster" Target="notesMasters/notesMaster1.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defRPr sz="1200"/>
            </a:lvl1pPr>
          </a:lstStyle>
          <a:p>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lvl1pPr algn="r">
              <a:defRPr/>
            </a:lvl1pPr>
          </a:lstStyle>
          <a:p>
            <a:fld id="{CEFDF1D2-28D2-4B91-8D19-DF21A190FC4D}" type="datetime1">
              <a:rPr lang="zh-CN" altLang="en-US"/>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p>
      <p:sp>
        <p:nvSpPr>
          <p:cNvPr id="2053"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0" eaLnBrk="0" hangingPunct="0">
              <a:spcBef>
                <a:spcPct val="30000"/>
              </a:spcBef>
              <a:defRPr sz="1200">
                <a:solidFill>
                  <a:schemeClr val="tx1"/>
                </a:solidFill>
                <a:latin typeface="Arial" panose="020B0604020202020204" pitchFamily="34" charset="0"/>
              </a:defRPr>
            </a:lvl1pPr>
            <a:lvl2pPr defTabSz="0" eaLnBrk="0" hangingPunct="0">
              <a:spcBef>
                <a:spcPct val="30000"/>
              </a:spcBef>
              <a:defRPr sz="1200">
                <a:solidFill>
                  <a:schemeClr val="tx1"/>
                </a:solidFill>
                <a:latin typeface="Arial" panose="020B0604020202020204" pitchFamily="34" charset="0"/>
              </a:defRPr>
            </a:lvl2pPr>
            <a:lvl3pPr defTabSz="0" eaLnBrk="0" hangingPunct="0">
              <a:spcBef>
                <a:spcPct val="30000"/>
              </a:spcBef>
              <a:defRPr sz="1200">
                <a:solidFill>
                  <a:schemeClr val="tx1"/>
                </a:solidFill>
                <a:latin typeface="Arial" panose="020B0604020202020204" pitchFamily="34" charset="0"/>
              </a:defRPr>
            </a:lvl3pPr>
            <a:lvl4pPr defTabSz="0" eaLnBrk="0" hangingPunct="0">
              <a:spcBef>
                <a:spcPct val="30000"/>
              </a:spcBef>
              <a:defRPr sz="1200">
                <a:solidFill>
                  <a:schemeClr val="tx1"/>
                </a:solidFill>
                <a:latin typeface="Arial" panose="020B0604020202020204" pitchFamily="34" charset="0"/>
              </a:defRPr>
            </a:lvl4pPr>
            <a:lvl5pPr defTabSz="0" eaLnBrk="0" hangingPunct="0">
              <a:spcBef>
                <a:spcPct val="30000"/>
              </a:spcBef>
              <a:defRPr sz="1200">
                <a:solidFill>
                  <a:schemeClr val="tx1"/>
                </a:solidFill>
                <a:latin typeface="Arial" panose="020B0604020202020204" pitchFamily="34" charset="0"/>
              </a:defRPr>
            </a:lvl5pPr>
            <a:lvl6pPr marL="457200" defTabSz="0" eaLnBrk="0" fontAlgn="base" hangingPunct="0">
              <a:spcBef>
                <a:spcPct val="30000"/>
              </a:spcBef>
              <a:spcAft>
                <a:spcPct val="0"/>
              </a:spcAft>
              <a:defRPr sz="1200">
                <a:solidFill>
                  <a:schemeClr val="tx1"/>
                </a:solidFill>
                <a:latin typeface="Arial" panose="020B0604020202020204" pitchFamily="34" charset="0"/>
              </a:defRPr>
            </a:lvl6pPr>
            <a:lvl7pPr marL="914400" defTabSz="0" eaLnBrk="0" fontAlgn="base" hangingPunct="0">
              <a:spcBef>
                <a:spcPct val="30000"/>
              </a:spcBef>
              <a:spcAft>
                <a:spcPct val="0"/>
              </a:spcAft>
              <a:defRPr sz="1200">
                <a:solidFill>
                  <a:schemeClr val="tx1"/>
                </a:solidFill>
                <a:latin typeface="Arial" panose="020B0604020202020204" pitchFamily="34" charset="0"/>
              </a:defRPr>
            </a:lvl7pPr>
            <a:lvl8pPr marL="1371600" defTabSz="0" eaLnBrk="0" fontAlgn="base" hangingPunct="0">
              <a:spcBef>
                <a:spcPct val="30000"/>
              </a:spcBef>
              <a:spcAft>
                <a:spcPct val="0"/>
              </a:spcAft>
              <a:defRPr sz="1200">
                <a:solidFill>
                  <a:schemeClr val="tx1"/>
                </a:solidFill>
                <a:latin typeface="Arial" panose="020B0604020202020204" pitchFamily="34" charset="0"/>
              </a:defRPr>
            </a:lvl8pPr>
            <a:lvl9pPr marL="1828800" defTabSz="0" eaLnBrk="0" fontAlgn="base" hangingPunct="0">
              <a:spcBef>
                <a:spcPct val="30000"/>
              </a:spcBef>
              <a:spcAft>
                <a:spcPct val="0"/>
              </a:spcAft>
              <a:defRPr sz="1200">
                <a:solidFill>
                  <a:schemeClr val="tx1"/>
                </a:solidFill>
                <a:latin typeface="Arial" panose="020B0604020202020204" pitchFamily="34" charset="0"/>
              </a:defRPr>
            </a:lvl9pPr>
          </a:lstStyle>
          <a:p>
            <a:pPr>
              <a:buFontTx/>
              <a:buNone/>
            </a:pPr>
            <a:r>
              <a:rPr lang="zh-CN" altLang="zh-CN"/>
              <a:t>单击此处编辑母版文本样式</a:t>
            </a:r>
            <a:endParaRPr lang="zh-CN" altLang="zh-CN"/>
          </a:p>
          <a:p>
            <a:pPr>
              <a:buFontTx/>
              <a:buNone/>
            </a:pPr>
            <a:r>
              <a:rPr lang="zh-CN" altLang="zh-CN"/>
              <a:t>第二级</a:t>
            </a:r>
            <a:endParaRPr lang="zh-CN" altLang="zh-CN"/>
          </a:p>
          <a:p>
            <a:pPr>
              <a:buFontTx/>
              <a:buNone/>
            </a:pPr>
            <a:r>
              <a:rPr lang="zh-CN" altLang="zh-CN"/>
              <a:t>第三级</a:t>
            </a:r>
            <a:endParaRPr lang="zh-CN" altLang="zh-CN"/>
          </a:p>
          <a:p>
            <a:pPr>
              <a:buFontTx/>
              <a:buNone/>
            </a:pPr>
            <a:r>
              <a:rPr lang="zh-CN" altLang="zh-CN"/>
              <a:t>第四级</a:t>
            </a:r>
            <a:endParaRPr lang="zh-CN" altLang="zh-CN"/>
          </a:p>
          <a:p>
            <a:pPr>
              <a:buFontTx/>
              <a:buNone/>
            </a:pPr>
            <a:r>
              <a:rPr lang="zh-CN" altLang="zh-CN"/>
              <a:t>第五级</a:t>
            </a:r>
            <a:endParaRPr lang="zh-CN" altLang="zh-CN"/>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defRPr sz="1200"/>
            </a:lvl1pPr>
          </a:lstStyle>
          <a:p>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lstStyle>
            <a:lvl1pPr algn="r">
              <a:defRPr/>
            </a:lvl1pPr>
          </a:lstStyle>
          <a:p>
            <a:fld id="{01D05181-2EEF-4D42-9B9F-77BB5E9BEC34}" type="slidenum">
              <a:rPr lang="zh-CN" altLang="en-US"/>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1pPr>
    <a:lvl2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2pPr>
    <a:lvl3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3pPr>
    <a:lvl4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4pPr>
    <a:lvl5pPr algn="l" defTabSz="0" rtl="0" eaLnBrk="0" fontAlgn="base" hangingPunct="0">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139D6E68-6DA5-4D8F-9D75-1E185C798796}" type="slidenum">
              <a:rPr lang="zh-CN" altLang="en-US"/>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9613EFB8-53C0-4FA6-9656-44938E59A8EE}" type="slidenum">
              <a:rPr lang="zh-CN" altLang="en-US"/>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F8AE7C20-3D0A-473C-B2E2-38A9E64B2280}" type="slidenum">
              <a:rPr lang="zh-CN" altLang="en-US"/>
            </a:fld>
            <a:endParaRPr lang="zh-CN" altLang="en-US" sz="1800">
              <a:solidFill>
                <a:schemeClr val="tx1"/>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C8BEE376-F070-49C3-9AA8-1B74190950EE}" type="slidenum">
              <a:rPr lang="zh-CN" altLang="en-US"/>
            </a:fld>
            <a:endParaRPr lang="zh-CN" altLang="en-US" sz="1800">
              <a:solidFill>
                <a:schemeClr val="tx1"/>
              </a:solidFil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D0B875C2-9E72-4B07-8834-AD8EB3FA5D3F}" type="datetimeFigureOut">
              <a:rPr lang="zh-CN" altLang="en-US" smtClean="0">
                <a:solidFill>
                  <a:prstClr val="black">
                    <a:tint val="75000"/>
                  </a:prstClr>
                </a:solidFill>
              </a:rPr>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305AF0F8-5809-4C19-AE9D-5CC0772ABA40}" type="slidenum">
              <a:rPr lang="zh-CN" altLang="en-US" smtClean="0">
                <a:solidFill>
                  <a:prstClr val="black">
                    <a:tint val="75000"/>
                  </a:prstClr>
                </a:solidFill>
              </a:rPr>
            </a:fld>
            <a:endParaRPr lang="zh-CN" altLang="en-US">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5" name="页脚占位符 4"/>
          <p:cNvSpPr>
            <a:spLocks noGrp="1"/>
          </p:cNvSpPr>
          <p:nvPr>
            <p:ph type="ftr" sz="quarter" idx="11"/>
          </p:nvPr>
        </p:nvSpPr>
        <p:spPr/>
        <p:txBody>
          <a:bodyPr/>
          <a:lstStyle>
            <a:lvl1pPr>
              <a:defRPr/>
            </a:lvl1pPr>
          </a:lstStyle>
          <a:p>
            <a:endParaRPr lang="zh-CN" altLang="zh-CN"/>
          </a:p>
        </p:txBody>
      </p:sp>
      <p:sp>
        <p:nvSpPr>
          <p:cNvPr id="6" name="灯片编号占位符 5"/>
          <p:cNvSpPr>
            <a:spLocks noGrp="1"/>
          </p:cNvSpPr>
          <p:nvPr>
            <p:ph type="sldNum" sz="quarter" idx="12"/>
          </p:nvPr>
        </p:nvSpPr>
        <p:spPr/>
        <p:txBody>
          <a:bodyPr/>
          <a:lstStyle>
            <a:lvl1pPr>
              <a:defRPr/>
            </a:lvl1pPr>
          </a:lstStyle>
          <a:p>
            <a:fld id="{6F1C3EC8-EA82-43BE-AD52-8CAADE0735C2}" type="slidenum">
              <a:rPr lang="zh-CN" altLang="en-US"/>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6F15BEB1-3E19-46AA-8383-C5FC733A341C}" type="slidenum">
              <a:rPr lang="zh-CN" altLang="en-US"/>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8" name="页脚占位符 7"/>
          <p:cNvSpPr>
            <a:spLocks noGrp="1"/>
          </p:cNvSpPr>
          <p:nvPr>
            <p:ph type="ftr" sz="quarter" idx="11"/>
          </p:nvPr>
        </p:nvSpPr>
        <p:spPr/>
        <p:txBody>
          <a:bodyPr/>
          <a:lstStyle>
            <a:lvl1pPr>
              <a:defRPr/>
            </a:lvl1pPr>
          </a:lstStyle>
          <a:p>
            <a:endParaRPr lang="zh-CN" altLang="zh-CN"/>
          </a:p>
        </p:txBody>
      </p:sp>
      <p:sp>
        <p:nvSpPr>
          <p:cNvPr id="9" name="灯片编号占位符 8"/>
          <p:cNvSpPr>
            <a:spLocks noGrp="1"/>
          </p:cNvSpPr>
          <p:nvPr>
            <p:ph type="sldNum" sz="quarter" idx="12"/>
          </p:nvPr>
        </p:nvSpPr>
        <p:spPr/>
        <p:txBody>
          <a:bodyPr/>
          <a:lstStyle>
            <a:lvl1pPr>
              <a:defRPr/>
            </a:lvl1pPr>
          </a:lstStyle>
          <a:p>
            <a:fld id="{21DD69C6-A48A-41B5-8BE4-2E0F513D2C15}" type="slidenum">
              <a:rPr lang="zh-CN" altLang="en-US"/>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4" name="页脚占位符 3"/>
          <p:cNvSpPr>
            <a:spLocks noGrp="1"/>
          </p:cNvSpPr>
          <p:nvPr>
            <p:ph type="ftr" sz="quarter" idx="11"/>
          </p:nvPr>
        </p:nvSpPr>
        <p:spPr/>
        <p:txBody>
          <a:bodyPr/>
          <a:lstStyle>
            <a:lvl1pPr>
              <a:defRPr/>
            </a:lvl1pPr>
          </a:lstStyle>
          <a:p>
            <a:endParaRPr lang="zh-CN" altLang="zh-CN"/>
          </a:p>
        </p:txBody>
      </p:sp>
      <p:sp>
        <p:nvSpPr>
          <p:cNvPr id="5" name="灯片编号占位符 4"/>
          <p:cNvSpPr>
            <a:spLocks noGrp="1"/>
          </p:cNvSpPr>
          <p:nvPr>
            <p:ph type="sldNum" sz="quarter" idx="12"/>
          </p:nvPr>
        </p:nvSpPr>
        <p:spPr/>
        <p:txBody>
          <a:bodyPr/>
          <a:lstStyle>
            <a:lvl1pPr>
              <a:defRPr/>
            </a:lvl1pPr>
          </a:lstStyle>
          <a:p>
            <a:fld id="{945E5B84-8992-485E-8F20-AAC842F61497}" type="slidenum">
              <a:rPr lang="zh-CN" altLang="en-US"/>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3" name="页脚占位符 2"/>
          <p:cNvSpPr>
            <a:spLocks noGrp="1"/>
          </p:cNvSpPr>
          <p:nvPr>
            <p:ph type="ftr" sz="quarter" idx="11"/>
          </p:nvPr>
        </p:nvSpPr>
        <p:spPr/>
        <p:txBody>
          <a:bodyPr/>
          <a:lstStyle>
            <a:lvl1pPr>
              <a:defRPr/>
            </a:lvl1pPr>
          </a:lstStyle>
          <a:p>
            <a:endParaRPr lang="zh-CN" altLang="zh-CN"/>
          </a:p>
        </p:txBody>
      </p:sp>
      <p:sp>
        <p:nvSpPr>
          <p:cNvPr id="4" name="灯片编号占位符 3"/>
          <p:cNvSpPr>
            <a:spLocks noGrp="1"/>
          </p:cNvSpPr>
          <p:nvPr>
            <p:ph type="sldNum" sz="quarter" idx="12"/>
          </p:nvPr>
        </p:nvSpPr>
        <p:spPr/>
        <p:txBody>
          <a:bodyPr/>
          <a:lstStyle>
            <a:lvl1pPr>
              <a:defRPr/>
            </a:lvl1pPr>
          </a:lstStyle>
          <a:p>
            <a:fld id="{39F734AF-E48D-4F5F-9F36-6352CCB4D7AB}" type="slidenum">
              <a:rPr lang="zh-CN" altLang="en-US"/>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A19A6B2C-B29B-4B3F-AF71-17CBDDF55043}" type="slidenum">
              <a:rPr lang="zh-CN" altLang="en-US"/>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fld id="{B4376D6F-8A11-4360-B266-A8748B9794F7}" type="datetime1">
              <a:rPr lang="zh-CN" altLang="en-US"/>
            </a:fld>
            <a:endParaRPr lang="zh-CN" altLang="en-US" sz="1800">
              <a:solidFill>
                <a:schemeClr val="tx1"/>
              </a:solidFill>
            </a:endParaRPr>
          </a:p>
        </p:txBody>
      </p:sp>
      <p:sp>
        <p:nvSpPr>
          <p:cNvPr id="6" name="页脚占位符 5"/>
          <p:cNvSpPr>
            <a:spLocks noGrp="1"/>
          </p:cNvSpPr>
          <p:nvPr>
            <p:ph type="ftr" sz="quarter" idx="11"/>
          </p:nvPr>
        </p:nvSpPr>
        <p:spPr/>
        <p:txBody>
          <a:bodyPr/>
          <a:lstStyle>
            <a:lvl1pPr>
              <a:defRPr/>
            </a:lvl1pPr>
          </a:lstStyle>
          <a:p>
            <a:endParaRPr lang="zh-CN" altLang="zh-CN"/>
          </a:p>
        </p:txBody>
      </p:sp>
      <p:sp>
        <p:nvSpPr>
          <p:cNvPr id="7" name="灯片编号占位符 6"/>
          <p:cNvSpPr>
            <a:spLocks noGrp="1"/>
          </p:cNvSpPr>
          <p:nvPr>
            <p:ph type="sldNum" sz="quarter" idx="12"/>
          </p:nvPr>
        </p:nvSpPr>
        <p:spPr/>
        <p:txBody>
          <a:bodyPr/>
          <a:lstStyle>
            <a:lvl1pPr>
              <a:defRPr/>
            </a:lvl1pPr>
          </a:lstStyle>
          <a:p>
            <a:fld id="{87A308B1-DB91-433B-B079-41B89A8B5FA9}" type="slidenum">
              <a:rPr lang="zh-CN" altLang="en-US"/>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838200" y="365125"/>
            <a:ext cx="10515600" cy="132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zh-CN" smtClean="0">
                <a:sym typeface="Calibri Light" panose="020F0302020204030204" pitchFamily="34" charset="0"/>
              </a:rPr>
              <a:t>单击此处编辑母版标题样式</a:t>
            </a:r>
            <a:endParaRPr lang="zh-CN" altLang="zh-CN" smtClean="0">
              <a:sym typeface="Calibri Light" panose="020F0302020204030204" pitchFamily="34" charset="0"/>
            </a:endParaRPr>
          </a:p>
        </p:txBody>
      </p:sp>
      <p:sp>
        <p:nvSpPr>
          <p:cNvPr id="1027" name="文本占位符 2"/>
          <p:cNvSpPr>
            <a:spLocks noGrp="1" noChangeArrowheads="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zh-CN" smtClean="0">
                <a:sym typeface="Calibri" panose="020F0502020204030204" pitchFamily="34" charset="0"/>
              </a:rPr>
              <a:t>单击此处编辑母版文本样式</a:t>
            </a:r>
            <a:endParaRPr lang="zh-CN" altLang="zh-CN" smtClean="0">
              <a:sym typeface="Calibri" panose="020F0502020204030204" pitchFamily="34" charset="0"/>
            </a:endParaRPr>
          </a:p>
          <a:p>
            <a:pPr lvl="1"/>
            <a:r>
              <a:rPr lang="zh-CN" altLang="zh-CN" smtClean="0">
                <a:sym typeface="Calibri" panose="020F0502020204030204" pitchFamily="34" charset="0"/>
              </a:rPr>
              <a:t>第二级</a:t>
            </a:r>
            <a:endParaRPr lang="zh-CN" altLang="zh-CN" smtClean="0">
              <a:sym typeface="Calibri" panose="020F0502020204030204" pitchFamily="34" charset="0"/>
            </a:endParaRPr>
          </a:p>
          <a:p>
            <a:pPr lvl="2"/>
            <a:r>
              <a:rPr lang="zh-CN" altLang="zh-CN" smtClean="0">
                <a:sym typeface="Calibri" panose="020F0502020204030204" pitchFamily="34" charset="0"/>
              </a:rPr>
              <a:t>第三级</a:t>
            </a:r>
            <a:endParaRPr lang="zh-CN" altLang="zh-CN" smtClean="0">
              <a:sym typeface="Calibri" panose="020F0502020204030204" pitchFamily="34" charset="0"/>
            </a:endParaRPr>
          </a:p>
          <a:p>
            <a:pPr lvl="3"/>
            <a:r>
              <a:rPr lang="zh-CN" altLang="zh-CN" smtClean="0">
                <a:sym typeface="Calibri" panose="020F0502020204030204" pitchFamily="34" charset="0"/>
              </a:rPr>
              <a:t>第四级</a:t>
            </a:r>
            <a:endParaRPr lang="zh-CN" altLang="zh-CN" smtClean="0">
              <a:sym typeface="Calibri" panose="020F0502020204030204" pitchFamily="34" charset="0"/>
            </a:endParaRPr>
          </a:p>
          <a:p>
            <a:pPr lvl="4"/>
            <a:r>
              <a:rPr lang="zh-CN" altLang="zh-CN" smtClean="0">
                <a:sym typeface="Calibri" panose="020F0502020204030204" pitchFamily="34" charset="0"/>
              </a:rPr>
              <a:t>第五级</a:t>
            </a:r>
            <a:endParaRPr lang="zh-CN" altLang="zh-CN" smtClean="0">
              <a:sym typeface="Calibri" panose="020F0502020204030204" pitchFamily="34" charset="0"/>
            </a:endParaRPr>
          </a:p>
        </p:txBody>
      </p:sp>
      <p:sp>
        <p:nvSpPr>
          <p:cNvPr id="1028" name="日期占位符 3"/>
          <p:cNvSpPr>
            <a:spLocks noGrp="1" noChangeArrowheads="1"/>
          </p:cNvSpPr>
          <p:nvPr>
            <p:ph type="dt" sz="half" idx="2"/>
          </p:nvPr>
        </p:nvSpPr>
        <p:spPr bwMode="auto">
          <a:xfrm>
            <a:off x="8382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defRPr sz="1200">
                <a:solidFill>
                  <a:srgbClr val="898989"/>
                </a:solidFill>
              </a:defRPr>
            </a:lvl1pPr>
          </a:lstStyle>
          <a:p>
            <a:fld id="{B4376D6F-8A11-4360-B266-A8748B9794F7}" type="datetime1">
              <a:rPr lang="zh-CN" altLang="en-US"/>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038600" y="6356350"/>
            <a:ext cx="41148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ctr">
              <a:defRPr sz="1200">
                <a:solidFill>
                  <a:srgbClr val="898989"/>
                </a:solidFill>
              </a:defRPr>
            </a:lvl1pPr>
          </a:lstStyle>
          <a:p>
            <a:endParaRPr lang="zh-CN" altLang="zh-CN"/>
          </a:p>
        </p:txBody>
      </p:sp>
      <p:sp>
        <p:nvSpPr>
          <p:cNvPr id="1030" name="灯片编号占位符 5"/>
          <p:cNvSpPr>
            <a:spLocks noGrp="1" noChangeArrowheads="1"/>
          </p:cNvSpPr>
          <p:nvPr>
            <p:ph type="sldNum" sz="quarter" idx="4"/>
          </p:nvPr>
        </p:nvSpPr>
        <p:spPr bwMode="auto">
          <a:xfrm>
            <a:off x="8610600" y="6356350"/>
            <a:ext cx="2743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lvl1pPr algn="r">
              <a:defRPr sz="1200">
                <a:solidFill>
                  <a:srgbClr val="898989"/>
                </a:solidFill>
              </a:defRPr>
            </a:lvl1pPr>
          </a:lstStyle>
          <a:p>
            <a:fld id="{FC9B5EC6-1DDB-45C4-84A4-831CD6A70154}" type="slidenum">
              <a:rPr lang="zh-CN" altLang="en-US"/>
            </a:fld>
            <a:endParaRPr lang="zh-CN" altLang="en-US" sz="1800">
              <a:solidFill>
                <a:schemeClr val="tx1"/>
              </a:solidFill>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marL="914400" indent="-914400" algn="l" rtl="0" fontAlgn="base">
        <a:lnSpc>
          <a:spcPct val="90000"/>
        </a:lnSpc>
        <a:spcBef>
          <a:spcPct val="0"/>
        </a:spcBef>
        <a:spcAft>
          <a:spcPct val="0"/>
        </a:spcAft>
        <a:defRPr sz="4400" kern="1200">
          <a:solidFill>
            <a:schemeClr val="tx1"/>
          </a:solidFill>
          <a:latin typeface="+mj-lt"/>
          <a:ea typeface="+mj-ea"/>
          <a:cs typeface="+mj-cs"/>
          <a:sym typeface="Calibri Light" panose="020F0302020204030204" pitchFamily="34" charset="0"/>
        </a:defRPr>
      </a:lvl1pPr>
      <a:lvl2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2pPr>
      <a:lvl3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3pPr>
      <a:lvl4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4pPr>
      <a:lvl5pPr marL="9144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5pPr>
      <a:lvl6pPr marL="13716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6pPr>
      <a:lvl7pPr marL="18288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7pPr>
      <a:lvl8pPr marL="22860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8pPr>
      <a:lvl9pPr marL="2743200" indent="-914400" algn="l" rtl="0" fontAlgn="base">
        <a:lnSpc>
          <a:spcPct val="90000"/>
        </a:lnSpc>
        <a:spcBef>
          <a:spcPct val="0"/>
        </a:spcBef>
        <a:spcAft>
          <a:spcPct val="0"/>
        </a:spcAft>
        <a:defRPr sz="4400">
          <a:solidFill>
            <a:schemeClr val="tx1"/>
          </a:solidFill>
          <a:latin typeface="Calibri Light" panose="020F0302020204030204" pitchFamily="34" charset="0"/>
          <a:ea typeface="宋体" panose="02010600030101010101" pitchFamily="2" charset="-122"/>
          <a:sym typeface="Calibri Light" panose="020F0302020204030204" pitchFamily="34" charset="0"/>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sym typeface="Calibri" panose="020F0502020204030204" pitchFamily="34" charset="0"/>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sym typeface="Calibri" panose="020F0502020204030204" pitchFamily="34" charset="0"/>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sym typeface="Calibri" panose="020F0502020204030204" pitchFamily="34" charset="0"/>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sym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buFontTx/>
              <a:buNone/>
            </a:pPr>
            <a:fld id="{D0B875C2-9E72-4B07-8834-AD8EB3FA5D3F}" type="datetimeFigureOut">
              <a:rPr lang="zh-CN" altLang="en-US" smtClean="0">
                <a:solidFill>
                  <a:prstClr val="black">
                    <a:tint val="75000"/>
                  </a:prstClr>
                </a:solidFill>
                <a:latin typeface="Calibri" panose="020F0502020204030204"/>
              </a:rPr>
            </a:fld>
            <a:endParaRPr lang="zh-CN" altLang="en-US">
              <a:solidFill>
                <a:prstClr val="black">
                  <a:tint val="75000"/>
                </a:prstClr>
              </a:solidFill>
              <a:latin typeface="Calibri" panose="020F0502020204030204"/>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buFontTx/>
              <a:buNone/>
            </a:pPr>
            <a:endParaRPr lang="zh-CN" altLang="en-US">
              <a:solidFill>
                <a:prstClr val="black">
                  <a:tint val="75000"/>
                </a:prstClr>
              </a:solidFill>
              <a:latin typeface="Calibri" panose="020F0502020204030204"/>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buFontTx/>
              <a:buNone/>
            </a:pPr>
            <a:fld id="{305AF0F8-5809-4C19-AE9D-5CC0772ABA40}" type="slidenum">
              <a:rPr lang="zh-CN" altLang="en-US" smtClean="0">
                <a:solidFill>
                  <a:prstClr val="black">
                    <a:tint val="75000"/>
                  </a:prstClr>
                </a:solidFill>
                <a:latin typeface="Calibri" panose="020F0502020204030204"/>
              </a:rPr>
            </a:fld>
            <a:endParaRPr lang="zh-CN" altLang="en-US">
              <a:solidFill>
                <a:prstClr val="black">
                  <a:tint val="75000"/>
                </a:prstClr>
              </a:solidFill>
              <a:latin typeface="Calibri" panose="020F0502020204030204"/>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2.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14.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5.png"/><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image" Target="../media/image1.jpeg"/></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7.wmf"/><Relationship Id="rId3" Type="http://schemas.openxmlformats.org/officeDocument/2006/relationships/image" Target="../media/image16.png"/><Relationship Id="rId2" Type="http://schemas.openxmlformats.org/officeDocument/2006/relationships/image" Target="../media/image2.png"/><Relationship Id="rId1" Type="http://schemas.openxmlformats.org/officeDocument/2006/relationships/image" Target="../media/image1.jpeg"/></Relationships>
</file>

<file path=ppt/slides/_rels/slide16.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 Id="rId3" Type="http://schemas.openxmlformats.org/officeDocument/2006/relationships/image" Target="../media/image18.png"/><Relationship Id="rId2" Type="http://schemas.openxmlformats.org/officeDocument/2006/relationships/image" Target="../media/image2.png"/><Relationship Id="rId1" Type="http://schemas.openxmlformats.org/officeDocument/2006/relationships/image" Target="../media/image1.jpeg"/></Relationships>
</file>

<file path=ppt/slides/_rels/slide1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18.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image" Target="../media/image24.png"/><Relationship Id="rId4" Type="http://schemas.openxmlformats.org/officeDocument/2006/relationships/image" Target="../media/image23.png"/><Relationship Id="rId3" Type="http://schemas.openxmlformats.org/officeDocument/2006/relationships/image" Target="../media/image22.png"/><Relationship Id="rId2" Type="http://schemas.openxmlformats.org/officeDocument/2006/relationships/image" Target="../media/image2.png"/><Relationship Id="rId1" Type="http://schemas.openxmlformats.org/officeDocument/2006/relationships/image" Target="../media/image1.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2.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5.jpeg"/><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21.xml.rels><?xml version="1.0" encoding="UTF-8" standalone="yes"?>
<Relationships xmlns="http://schemas.openxmlformats.org/package/2006/relationships"><Relationship Id="rId7" Type="http://schemas.openxmlformats.org/officeDocument/2006/relationships/slideLayout" Target="../slideLayouts/slideLayout1.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 Id="rId3" Type="http://schemas.openxmlformats.org/officeDocument/2006/relationships/image" Target="../media/image25.png"/><Relationship Id="rId2" Type="http://schemas.openxmlformats.org/officeDocument/2006/relationships/image" Target="../media/image2.png"/><Relationship Id="rId1" Type="http://schemas.openxmlformats.org/officeDocument/2006/relationships/image" Target="../media/image1.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4.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2.png"/><Relationship Id="rId2" Type="http://schemas.openxmlformats.org/officeDocument/2006/relationships/image" Target="../media/image9.png"/><Relationship Id="rId1" Type="http://schemas.openxmlformats.org/officeDocument/2006/relationships/image" Target="../media/image1.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1.png"/><Relationship Id="rId3" Type="http://schemas.openxmlformats.org/officeDocument/2006/relationships/image" Target="../media/image10.jpeg"/><Relationship Id="rId2" Type="http://schemas.openxmlformats.org/officeDocument/2006/relationships/image" Target="../media/image2.png"/><Relationship Id="rId1" Type="http://schemas.openxmlformats.org/officeDocument/2006/relationships/image" Target="../media/image1.jpeg"/></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image" Target="../media/image6.png"/></Relationships>
</file>

<file path=ppt/slides/_rels/slide8.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image" Target="../media/image13.png"/><Relationship Id="rId3"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image" Target="../media/image2.png"/><Relationship Id="rId1"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solidFill>
          <a:srgbClr val="0D161C"/>
        </a:solidFill>
        <a:effectLst/>
      </p:bgPr>
    </p:bg>
    <p:spTree>
      <p:nvGrpSpPr>
        <p:cNvPr id="1" name=""/>
        <p:cNvGrpSpPr/>
        <p:nvPr/>
      </p:nvGrpSpPr>
      <p:grpSpPr>
        <a:xfrm>
          <a:off x="0" y="0"/>
          <a:ext cx="0" cy="0"/>
          <a:chOff x="0" y="0"/>
          <a:chExt cx="0" cy="0"/>
        </a:xfrm>
      </p:grpSpPr>
      <p:pic>
        <p:nvPicPr>
          <p:cNvPr id="3074" name="图片 2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5" name="图片 3"/>
          <p:cNvPicPr>
            <a:picLocks noChangeAspect="1" noChangeArrowheads="1"/>
          </p:cNvPicPr>
          <p:nvPr/>
        </p:nvPicPr>
        <p:blipFill>
          <a:blip r:embed="rId2">
            <a:extLst>
              <a:ext uri="{28A0092B-C50C-407E-A947-70E740481C1C}">
                <a14:useLocalDpi xmlns:a14="http://schemas.microsoft.com/office/drawing/2010/main" val="0"/>
              </a:ext>
            </a:extLst>
          </a:blip>
          <a:srcRect l="38405" t="14911" r="7100" b="31285"/>
          <a:stretch>
            <a:fillRect/>
          </a:stretch>
        </p:blipFill>
        <p:spPr bwMode="auto">
          <a:xfrm>
            <a:off x="587375" y="2455863"/>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6" name="矩形 5"/>
          <p:cNvSpPr>
            <a:spLocks noChangeArrowheads="1"/>
          </p:cNvSpPr>
          <p:nvPr/>
        </p:nvSpPr>
        <p:spPr bwMode="auto">
          <a:xfrm>
            <a:off x="1223963" y="2354263"/>
            <a:ext cx="9744075" cy="852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MAKING YOU</a:t>
            </a:r>
            <a:r>
              <a:rPr lang="zh-CN" altLang="en-US"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R</a:t>
            </a:r>
            <a:r>
              <a:rPr lang="en-US" altLang="zh-CN"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a:t>
            </a:r>
            <a:r>
              <a:rPr lang="zh-CN" altLang="en-US"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POWERPOINT</a:t>
            </a:r>
            <a:endParaRPr lang="zh-CN" altLang="en-US"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77" name="矩形 6"/>
          <p:cNvSpPr>
            <a:spLocks noChangeArrowheads="1"/>
          </p:cNvSpPr>
          <p:nvPr/>
        </p:nvSpPr>
        <p:spPr bwMode="auto">
          <a:xfrm>
            <a:off x="3898900" y="4278313"/>
            <a:ext cx="2095500" cy="495300"/>
          </a:xfrm>
          <a:prstGeom prst="rect">
            <a:avLst/>
          </a:prstGeom>
          <a:noFill/>
          <a:ln w="254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8" name="矩形 7"/>
          <p:cNvSpPr>
            <a:spLocks noChangeArrowheads="1"/>
          </p:cNvSpPr>
          <p:nvPr/>
        </p:nvSpPr>
        <p:spPr bwMode="auto">
          <a:xfrm>
            <a:off x="6210300" y="4278313"/>
            <a:ext cx="2095500" cy="495300"/>
          </a:xfrm>
          <a:prstGeom prst="rect">
            <a:avLst/>
          </a:prstGeom>
          <a:noFill/>
          <a:ln w="254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3079" name="文本框 8"/>
          <p:cNvSpPr>
            <a:spLocks noChangeArrowheads="1"/>
          </p:cNvSpPr>
          <p:nvPr/>
        </p:nvSpPr>
        <p:spPr bwMode="auto">
          <a:xfrm>
            <a:off x="4451350" y="4371975"/>
            <a:ext cx="992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AKTUELLES</a:t>
            </a:r>
            <a:endParaRPr lang="zh-CN" altLang="en-US" sz="1400">
              <a:solidFill>
                <a:schemeClr val="bg1"/>
              </a:solidFill>
              <a:latin typeface="Calibri" panose="020F0502020204030204" pitchFamily="34" charset="0"/>
              <a:sym typeface="宋体" panose="02010600030101010101" pitchFamily="2" charset="-122"/>
            </a:endParaRPr>
          </a:p>
        </p:txBody>
      </p:sp>
      <p:sp>
        <p:nvSpPr>
          <p:cNvPr id="3080" name="文本框 9"/>
          <p:cNvSpPr>
            <a:spLocks noChangeArrowheads="1"/>
          </p:cNvSpPr>
          <p:nvPr/>
        </p:nvSpPr>
        <p:spPr bwMode="auto">
          <a:xfrm>
            <a:off x="6692900" y="4383088"/>
            <a:ext cx="11303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chemeClr val="bg1"/>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REFERENZEN</a:t>
            </a:r>
            <a:endParaRPr lang="zh-CN" altLang="en-US" sz="1400">
              <a:solidFill>
                <a:schemeClr val="bg1"/>
              </a:solidFill>
              <a:latin typeface="Calibri" panose="020F0502020204030204" pitchFamily="34" charset="0"/>
              <a:sym typeface="宋体" panose="02010600030101010101" pitchFamily="2" charset="-122"/>
            </a:endParaRPr>
          </a:p>
        </p:txBody>
      </p:sp>
      <p:sp>
        <p:nvSpPr>
          <p:cNvPr id="3081" name="文本框 10"/>
          <p:cNvSpPr>
            <a:spLocks noChangeArrowheads="1"/>
          </p:cNvSpPr>
          <p:nvPr/>
        </p:nvSpPr>
        <p:spPr bwMode="auto">
          <a:xfrm>
            <a:off x="587375" y="1063625"/>
            <a:ext cx="77311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2" name="文本框 11"/>
          <p:cNvSpPr>
            <a:spLocks noChangeArrowheads="1"/>
          </p:cNvSpPr>
          <p:nvPr/>
        </p:nvSpPr>
        <p:spPr bwMode="auto">
          <a:xfrm>
            <a:off x="5045075" y="10636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3" name="文本框 12"/>
          <p:cNvSpPr>
            <a:spLocks noChangeArrowheads="1"/>
          </p:cNvSpPr>
          <p:nvPr/>
        </p:nvSpPr>
        <p:spPr bwMode="auto">
          <a:xfrm>
            <a:off x="1584325" y="10636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4" name="文本框 13"/>
          <p:cNvSpPr>
            <a:spLocks noChangeArrowheads="1"/>
          </p:cNvSpPr>
          <p:nvPr/>
        </p:nvSpPr>
        <p:spPr bwMode="auto">
          <a:xfrm>
            <a:off x="3925888" y="10636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5" name="文本框 14"/>
          <p:cNvSpPr>
            <a:spLocks noChangeArrowheads="1"/>
          </p:cNvSpPr>
          <p:nvPr/>
        </p:nvSpPr>
        <p:spPr bwMode="auto">
          <a:xfrm>
            <a:off x="2606675" y="10636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86" name="直接连接符 17"/>
          <p:cNvSpPr>
            <a:spLocks noChangeShapeType="1"/>
          </p:cNvSpPr>
          <p:nvPr/>
        </p:nvSpPr>
        <p:spPr bwMode="auto">
          <a:xfrm>
            <a:off x="4957763" y="1006475"/>
            <a:ext cx="1587"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3087" name="文本框 18"/>
          <p:cNvSpPr>
            <a:spLocks noChangeArrowheads="1"/>
          </p:cNvSpPr>
          <p:nvPr/>
        </p:nvSpPr>
        <p:spPr bwMode="auto">
          <a:xfrm>
            <a:off x="5445125" y="5934075"/>
            <a:ext cx="1311275"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F2F2F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HERE LEARN MORE</a:t>
            </a:r>
            <a:endParaRPr lang="zh-CN" altLang="en-US" sz="1100" b="1">
              <a:solidFill>
                <a:srgbClr val="F2F2F2"/>
              </a:solidFill>
              <a:latin typeface="Calibri" panose="020F0502020204030204" pitchFamily="34" charset="0"/>
              <a:sym typeface="宋体" panose="02010600030101010101" pitchFamily="2" charset="-122"/>
            </a:endParaRPr>
          </a:p>
        </p:txBody>
      </p:sp>
      <p:grpSp>
        <p:nvGrpSpPr>
          <p:cNvPr id="3088" name="组合 35"/>
          <p:cNvGrpSpPr>
            <a:grpSpLocks noChangeAspect="1"/>
          </p:cNvGrpSpPr>
          <p:nvPr/>
        </p:nvGrpSpPr>
        <p:grpSpPr bwMode="auto">
          <a:xfrm>
            <a:off x="684213" y="579438"/>
            <a:ext cx="404812" cy="446087"/>
            <a:chOff x="0" y="0"/>
            <a:chExt cx="1487694" cy="1643388"/>
          </a:xfrm>
        </p:grpSpPr>
        <p:pic>
          <p:nvPicPr>
            <p:cNvPr id="3089" name="图片 29"/>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图片 30"/>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1" name="图片 3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2" name="图片 3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3" name="图片 3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4" name="图片 3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095" name="文本框 36"/>
          <p:cNvSpPr>
            <a:spLocks noChangeArrowheads="1"/>
          </p:cNvSpPr>
          <p:nvPr/>
        </p:nvSpPr>
        <p:spPr bwMode="auto">
          <a:xfrm>
            <a:off x="5127625" y="6507163"/>
            <a:ext cx="193675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0096A9"/>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WWW.YOURCOMPANY.COM</a:t>
            </a:r>
            <a:endParaRPr lang="zh-CN" altLang="en-US" sz="1100" b="1">
              <a:solidFill>
                <a:srgbClr val="0096A9"/>
              </a:solidFill>
              <a:latin typeface="Calibri" panose="020F0502020204030204" pitchFamily="34" charset="0"/>
              <a:sym typeface="宋体" panose="02010600030101010101" pitchFamily="2" charset="-122"/>
            </a:endParaRPr>
          </a:p>
        </p:txBody>
      </p:sp>
      <p:pic>
        <p:nvPicPr>
          <p:cNvPr id="3096" name="图片 37"/>
          <p:cNvPicPr>
            <a:picLocks noChangeAspect="1" noChangeArrowheads="1"/>
          </p:cNvPicPr>
          <p:nvPr/>
        </p:nvPicPr>
        <p:blipFill>
          <a:blip r:embed="rId3">
            <a:extLst>
              <a:ext uri="{28A0092B-C50C-407E-A947-70E740481C1C}">
                <a14:useLocalDpi xmlns:a14="http://schemas.microsoft.com/office/drawing/2010/main" val="0"/>
              </a:ext>
            </a:extLst>
          </a:blip>
          <a:srcRect l="31093" t="1550" r="39775"/>
          <a:stretch>
            <a:fillRect/>
          </a:stretch>
        </p:blipFill>
        <p:spPr bwMode="auto">
          <a:xfrm>
            <a:off x="5930900" y="6153150"/>
            <a:ext cx="18891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1" name="矩形 48"/>
          <p:cNvSpPr>
            <a:spLocks noChangeArrowheads="1"/>
          </p:cNvSpPr>
          <p:nvPr/>
        </p:nvSpPr>
        <p:spPr bwMode="auto">
          <a:xfrm>
            <a:off x="0" y="-4763"/>
            <a:ext cx="12192000" cy="6858001"/>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2292"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2293" name="矩形 18"/>
          <p:cNvSpPr>
            <a:spLocks noChangeArrowheads="1"/>
          </p:cNvSpPr>
          <p:nvPr/>
        </p:nvSpPr>
        <p:spPr bwMode="auto">
          <a:xfrm>
            <a:off x="890588" y="1101725"/>
            <a:ext cx="38115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CREATION</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2294" name="组合 40"/>
          <p:cNvGrpSpPr>
            <a:grpSpLocks noChangeAspect="1"/>
          </p:cNvGrpSpPr>
          <p:nvPr/>
        </p:nvGrpSpPr>
        <p:grpSpPr bwMode="auto">
          <a:xfrm>
            <a:off x="485775" y="1203325"/>
            <a:ext cx="404813" cy="446088"/>
            <a:chOff x="0" y="0"/>
            <a:chExt cx="1487694" cy="1643388"/>
          </a:xfrm>
        </p:grpSpPr>
        <p:pic>
          <p:nvPicPr>
            <p:cNvPr id="1229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29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30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2301" name="组合 1"/>
          <p:cNvGrpSpPr/>
          <p:nvPr/>
        </p:nvGrpSpPr>
        <p:grpSpPr bwMode="auto">
          <a:xfrm>
            <a:off x="5872163" y="2198688"/>
            <a:ext cx="4941887" cy="3163887"/>
            <a:chOff x="0" y="0"/>
            <a:chExt cx="4942105" cy="3164246"/>
          </a:xfrm>
        </p:grpSpPr>
        <p:sp>
          <p:nvSpPr>
            <p:cNvPr id="12302" name="Freeform 6"/>
            <p:cNvSpPr>
              <a:spLocks noChangeArrowheads="1"/>
            </p:cNvSpPr>
            <p:nvPr/>
          </p:nvSpPr>
          <p:spPr bwMode="auto">
            <a:xfrm>
              <a:off x="1352919" y="1025992"/>
              <a:ext cx="476996" cy="388021"/>
            </a:xfrm>
            <a:custGeom>
              <a:avLst/>
              <a:gdLst>
                <a:gd name="T0" fmla="*/ 625 w 1294"/>
                <a:gd name="T1" fmla="*/ 344 h 975"/>
                <a:gd name="T2" fmla="*/ 775 w 1294"/>
                <a:gd name="T3" fmla="*/ 70 h 975"/>
                <a:gd name="T4" fmla="*/ 815 w 1294"/>
                <a:gd name="T5" fmla="*/ 60 h 975"/>
                <a:gd name="T6" fmla="*/ 855 w 1294"/>
                <a:gd name="T7" fmla="*/ 33 h 975"/>
                <a:gd name="T8" fmla="*/ 872 w 1294"/>
                <a:gd name="T9" fmla="*/ 57 h 975"/>
                <a:gd name="T10" fmla="*/ 860 w 1294"/>
                <a:gd name="T11" fmla="*/ 100 h 975"/>
                <a:gd name="T12" fmla="*/ 1132 w 1294"/>
                <a:gd name="T13" fmla="*/ 330 h 975"/>
                <a:gd name="T14" fmla="*/ 1153 w 1294"/>
                <a:gd name="T15" fmla="*/ 354 h 975"/>
                <a:gd name="T16" fmla="*/ 1288 w 1294"/>
                <a:gd name="T17" fmla="*/ 348 h 975"/>
                <a:gd name="T18" fmla="*/ 1175 w 1294"/>
                <a:gd name="T19" fmla="*/ 415 h 975"/>
                <a:gd name="T20" fmla="*/ 1175 w 1294"/>
                <a:gd name="T21" fmla="*/ 425 h 975"/>
                <a:gd name="T22" fmla="*/ 1294 w 1294"/>
                <a:gd name="T23" fmla="*/ 433 h 975"/>
                <a:gd name="T24" fmla="*/ 1142 w 1294"/>
                <a:gd name="T25" fmla="*/ 492 h 975"/>
                <a:gd name="T26" fmla="*/ 888 w 1294"/>
                <a:gd name="T27" fmla="*/ 817 h 975"/>
                <a:gd name="T28" fmla="*/ 0 w 1294"/>
                <a:gd name="T29" fmla="*/ 664 h 975"/>
                <a:gd name="T30" fmla="*/ 478 w 1294"/>
                <a:gd name="T31" fmla="*/ 646 h 975"/>
                <a:gd name="T32" fmla="*/ 433 w 1294"/>
                <a:gd name="T33" fmla="*/ 535 h 975"/>
                <a:gd name="T34" fmla="*/ 288 w 1294"/>
                <a:gd name="T35" fmla="*/ 470 h 975"/>
                <a:gd name="T36" fmla="*/ 295 w 1294"/>
                <a:gd name="T37" fmla="*/ 441 h 975"/>
                <a:gd name="T38" fmla="*/ 364 w 1294"/>
                <a:gd name="T39" fmla="*/ 420 h 975"/>
                <a:gd name="T40" fmla="*/ 227 w 1294"/>
                <a:gd name="T41" fmla="*/ 307 h 975"/>
                <a:gd name="T42" fmla="*/ 239 w 1294"/>
                <a:gd name="T43" fmla="*/ 286 h 975"/>
                <a:gd name="T44" fmla="*/ 298 w 1294"/>
                <a:gd name="T45" fmla="*/ 278 h 975"/>
                <a:gd name="T46" fmla="*/ 196 w 1294"/>
                <a:gd name="T47" fmla="*/ 151 h 975"/>
                <a:gd name="T48" fmla="*/ 230 w 1294"/>
                <a:gd name="T49" fmla="*/ 130 h 975"/>
                <a:gd name="T50" fmla="*/ 625 w 1294"/>
                <a:gd name="T51" fmla="*/ 344 h 97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94"/>
                <a:gd name="T79" fmla="*/ 0 h 975"/>
                <a:gd name="T80" fmla="*/ 1294 w 1294"/>
                <a:gd name="T81" fmla="*/ 975 h 97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94" h="975">
                  <a:moveTo>
                    <a:pt x="625" y="344"/>
                  </a:moveTo>
                  <a:cubicBezTo>
                    <a:pt x="666" y="215"/>
                    <a:pt x="717" y="131"/>
                    <a:pt x="775" y="70"/>
                  </a:cubicBezTo>
                  <a:cubicBezTo>
                    <a:pt x="818" y="25"/>
                    <a:pt x="841" y="10"/>
                    <a:pt x="815" y="60"/>
                  </a:cubicBezTo>
                  <a:cubicBezTo>
                    <a:pt x="827" y="51"/>
                    <a:pt x="843" y="39"/>
                    <a:pt x="855" y="33"/>
                  </a:cubicBezTo>
                  <a:cubicBezTo>
                    <a:pt x="926" y="0"/>
                    <a:pt x="921" y="27"/>
                    <a:pt x="872" y="57"/>
                  </a:cubicBezTo>
                  <a:cubicBezTo>
                    <a:pt x="1005" y="10"/>
                    <a:pt x="1000" y="70"/>
                    <a:pt x="860" y="100"/>
                  </a:cubicBezTo>
                  <a:cubicBezTo>
                    <a:pt x="975" y="102"/>
                    <a:pt x="1096" y="175"/>
                    <a:pt x="1132" y="330"/>
                  </a:cubicBezTo>
                  <a:cubicBezTo>
                    <a:pt x="1136" y="352"/>
                    <a:pt x="1131" y="350"/>
                    <a:pt x="1153" y="354"/>
                  </a:cubicBezTo>
                  <a:cubicBezTo>
                    <a:pt x="1200" y="362"/>
                    <a:pt x="1245" y="362"/>
                    <a:pt x="1288" y="348"/>
                  </a:cubicBezTo>
                  <a:cubicBezTo>
                    <a:pt x="1283" y="380"/>
                    <a:pt x="1241" y="401"/>
                    <a:pt x="1175" y="415"/>
                  </a:cubicBezTo>
                  <a:cubicBezTo>
                    <a:pt x="1150" y="420"/>
                    <a:pt x="1145" y="418"/>
                    <a:pt x="1175" y="425"/>
                  </a:cubicBezTo>
                  <a:cubicBezTo>
                    <a:pt x="1211" y="433"/>
                    <a:pt x="1251" y="435"/>
                    <a:pt x="1294" y="433"/>
                  </a:cubicBezTo>
                  <a:cubicBezTo>
                    <a:pt x="1261" y="471"/>
                    <a:pt x="1208" y="491"/>
                    <a:pt x="1142" y="492"/>
                  </a:cubicBezTo>
                  <a:cubicBezTo>
                    <a:pt x="1101" y="642"/>
                    <a:pt x="1007" y="749"/>
                    <a:pt x="888" y="817"/>
                  </a:cubicBezTo>
                  <a:cubicBezTo>
                    <a:pt x="609" y="975"/>
                    <a:pt x="203" y="952"/>
                    <a:pt x="0" y="664"/>
                  </a:cubicBezTo>
                  <a:cubicBezTo>
                    <a:pt x="133" y="769"/>
                    <a:pt x="331" y="792"/>
                    <a:pt x="478" y="646"/>
                  </a:cubicBezTo>
                  <a:cubicBezTo>
                    <a:pt x="382" y="646"/>
                    <a:pt x="357" y="574"/>
                    <a:pt x="433" y="535"/>
                  </a:cubicBezTo>
                  <a:cubicBezTo>
                    <a:pt x="361" y="534"/>
                    <a:pt x="315" y="511"/>
                    <a:pt x="288" y="470"/>
                  </a:cubicBezTo>
                  <a:cubicBezTo>
                    <a:pt x="278" y="454"/>
                    <a:pt x="278" y="453"/>
                    <a:pt x="295" y="441"/>
                  </a:cubicBezTo>
                  <a:cubicBezTo>
                    <a:pt x="313" y="428"/>
                    <a:pt x="338" y="422"/>
                    <a:pt x="364" y="420"/>
                  </a:cubicBezTo>
                  <a:cubicBezTo>
                    <a:pt x="289" y="398"/>
                    <a:pt x="243" y="359"/>
                    <a:pt x="227" y="307"/>
                  </a:cubicBezTo>
                  <a:cubicBezTo>
                    <a:pt x="222" y="290"/>
                    <a:pt x="221" y="291"/>
                    <a:pt x="239" y="286"/>
                  </a:cubicBezTo>
                  <a:cubicBezTo>
                    <a:pt x="256" y="282"/>
                    <a:pt x="278" y="279"/>
                    <a:pt x="298" y="278"/>
                  </a:cubicBezTo>
                  <a:cubicBezTo>
                    <a:pt x="240" y="243"/>
                    <a:pt x="204" y="199"/>
                    <a:pt x="196" y="151"/>
                  </a:cubicBezTo>
                  <a:cubicBezTo>
                    <a:pt x="187" y="105"/>
                    <a:pt x="196" y="117"/>
                    <a:pt x="230" y="130"/>
                  </a:cubicBezTo>
                  <a:cubicBezTo>
                    <a:pt x="383" y="188"/>
                    <a:pt x="535" y="251"/>
                    <a:pt x="625" y="344"/>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2303" name="Freeform 20"/>
            <p:cNvSpPr>
              <a:spLocks noEditPoints="1" noChangeArrowheads="1"/>
            </p:cNvSpPr>
            <p:nvPr/>
          </p:nvSpPr>
          <p:spPr bwMode="auto">
            <a:xfrm>
              <a:off x="1019421" y="849712"/>
              <a:ext cx="1162905" cy="834723"/>
            </a:xfrm>
            <a:custGeom>
              <a:avLst/>
              <a:gdLst>
                <a:gd name="T0" fmla="*/ 774 w 844"/>
                <a:gd name="T1" fmla="*/ 456 h 588"/>
                <a:gd name="T2" fmla="*/ 774 w 844"/>
                <a:gd name="T3" fmla="*/ 36 h 588"/>
                <a:gd name="T4" fmla="*/ 737 w 844"/>
                <a:gd name="T5" fmla="*/ 0 h 588"/>
                <a:gd name="T6" fmla="*/ 107 w 844"/>
                <a:gd name="T7" fmla="*/ 0 h 588"/>
                <a:gd name="T8" fmla="*/ 71 w 844"/>
                <a:gd name="T9" fmla="*/ 36 h 588"/>
                <a:gd name="T10" fmla="*/ 71 w 844"/>
                <a:gd name="T11" fmla="*/ 456 h 588"/>
                <a:gd name="T12" fmla="*/ 0 w 844"/>
                <a:gd name="T13" fmla="*/ 544 h 588"/>
                <a:gd name="T14" fmla="*/ 44 w 844"/>
                <a:gd name="T15" fmla="*/ 588 h 588"/>
                <a:gd name="T16" fmla="*/ 800 w 844"/>
                <a:gd name="T17" fmla="*/ 588 h 588"/>
                <a:gd name="T18" fmla="*/ 844 w 844"/>
                <a:gd name="T19" fmla="*/ 544 h 588"/>
                <a:gd name="T20" fmla="*/ 774 w 844"/>
                <a:gd name="T21" fmla="*/ 456 h 588"/>
                <a:gd name="T22" fmla="*/ 481 w 844"/>
                <a:gd name="T23" fmla="*/ 554 h 588"/>
                <a:gd name="T24" fmla="*/ 350 w 844"/>
                <a:gd name="T25" fmla="*/ 554 h 588"/>
                <a:gd name="T26" fmla="*/ 337 w 844"/>
                <a:gd name="T27" fmla="*/ 547 h 588"/>
                <a:gd name="T28" fmla="*/ 352 w 844"/>
                <a:gd name="T29" fmla="*/ 519 h 588"/>
                <a:gd name="T30" fmla="*/ 363 w 844"/>
                <a:gd name="T31" fmla="*/ 514 h 588"/>
                <a:gd name="T32" fmla="*/ 468 w 844"/>
                <a:gd name="T33" fmla="*/ 514 h 588"/>
                <a:gd name="T34" fmla="*/ 478 w 844"/>
                <a:gd name="T35" fmla="*/ 519 h 588"/>
                <a:gd name="T36" fmla="*/ 494 w 844"/>
                <a:gd name="T37" fmla="*/ 547 h 588"/>
                <a:gd name="T38" fmla="*/ 481 w 844"/>
                <a:gd name="T39" fmla="*/ 554 h 588"/>
                <a:gd name="T40" fmla="*/ 748 w 844"/>
                <a:gd name="T41" fmla="*/ 456 h 588"/>
                <a:gd name="T42" fmla="*/ 99 w 844"/>
                <a:gd name="T43" fmla="*/ 456 h 588"/>
                <a:gd name="T44" fmla="*/ 99 w 844"/>
                <a:gd name="T45" fmla="*/ 42 h 588"/>
                <a:gd name="T46" fmla="*/ 117 w 844"/>
                <a:gd name="T47" fmla="*/ 24 h 588"/>
                <a:gd name="T48" fmla="*/ 730 w 844"/>
                <a:gd name="T49" fmla="*/ 24 h 588"/>
                <a:gd name="T50" fmla="*/ 748 w 844"/>
                <a:gd name="T51" fmla="*/ 42 h 588"/>
                <a:gd name="T52" fmla="*/ 748 w 844"/>
                <a:gd name="T53" fmla="*/ 456 h 5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44"/>
                <a:gd name="T82" fmla="*/ 0 h 588"/>
                <a:gd name="T83" fmla="*/ 844 w 844"/>
                <a:gd name="T84" fmla="*/ 588 h 5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293" tIns="41147" rIns="82293" bIns="41147"/>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0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2304" name="Freeform 20"/>
            <p:cNvSpPr>
              <a:spLocks noEditPoints="1" noChangeArrowheads="1"/>
            </p:cNvSpPr>
            <p:nvPr/>
          </p:nvSpPr>
          <p:spPr bwMode="auto">
            <a:xfrm>
              <a:off x="2680285" y="849712"/>
              <a:ext cx="1162905" cy="834723"/>
            </a:xfrm>
            <a:custGeom>
              <a:avLst/>
              <a:gdLst>
                <a:gd name="T0" fmla="*/ 774 w 844"/>
                <a:gd name="T1" fmla="*/ 456 h 588"/>
                <a:gd name="T2" fmla="*/ 774 w 844"/>
                <a:gd name="T3" fmla="*/ 36 h 588"/>
                <a:gd name="T4" fmla="*/ 737 w 844"/>
                <a:gd name="T5" fmla="*/ 0 h 588"/>
                <a:gd name="T6" fmla="*/ 107 w 844"/>
                <a:gd name="T7" fmla="*/ 0 h 588"/>
                <a:gd name="T8" fmla="*/ 71 w 844"/>
                <a:gd name="T9" fmla="*/ 36 h 588"/>
                <a:gd name="T10" fmla="*/ 71 w 844"/>
                <a:gd name="T11" fmla="*/ 456 h 588"/>
                <a:gd name="T12" fmla="*/ 0 w 844"/>
                <a:gd name="T13" fmla="*/ 544 h 588"/>
                <a:gd name="T14" fmla="*/ 44 w 844"/>
                <a:gd name="T15" fmla="*/ 588 h 588"/>
                <a:gd name="T16" fmla="*/ 800 w 844"/>
                <a:gd name="T17" fmla="*/ 588 h 588"/>
                <a:gd name="T18" fmla="*/ 844 w 844"/>
                <a:gd name="T19" fmla="*/ 544 h 588"/>
                <a:gd name="T20" fmla="*/ 774 w 844"/>
                <a:gd name="T21" fmla="*/ 456 h 588"/>
                <a:gd name="T22" fmla="*/ 481 w 844"/>
                <a:gd name="T23" fmla="*/ 554 h 588"/>
                <a:gd name="T24" fmla="*/ 350 w 844"/>
                <a:gd name="T25" fmla="*/ 554 h 588"/>
                <a:gd name="T26" fmla="*/ 337 w 844"/>
                <a:gd name="T27" fmla="*/ 547 h 588"/>
                <a:gd name="T28" fmla="*/ 352 w 844"/>
                <a:gd name="T29" fmla="*/ 519 h 588"/>
                <a:gd name="T30" fmla="*/ 363 w 844"/>
                <a:gd name="T31" fmla="*/ 514 h 588"/>
                <a:gd name="T32" fmla="*/ 468 w 844"/>
                <a:gd name="T33" fmla="*/ 514 h 588"/>
                <a:gd name="T34" fmla="*/ 478 w 844"/>
                <a:gd name="T35" fmla="*/ 519 h 588"/>
                <a:gd name="T36" fmla="*/ 494 w 844"/>
                <a:gd name="T37" fmla="*/ 547 h 588"/>
                <a:gd name="T38" fmla="*/ 481 w 844"/>
                <a:gd name="T39" fmla="*/ 554 h 588"/>
                <a:gd name="T40" fmla="*/ 748 w 844"/>
                <a:gd name="T41" fmla="*/ 456 h 588"/>
                <a:gd name="T42" fmla="*/ 99 w 844"/>
                <a:gd name="T43" fmla="*/ 456 h 588"/>
                <a:gd name="T44" fmla="*/ 99 w 844"/>
                <a:gd name="T45" fmla="*/ 42 h 588"/>
                <a:gd name="T46" fmla="*/ 117 w 844"/>
                <a:gd name="T47" fmla="*/ 24 h 588"/>
                <a:gd name="T48" fmla="*/ 730 w 844"/>
                <a:gd name="T49" fmla="*/ 24 h 588"/>
                <a:gd name="T50" fmla="*/ 748 w 844"/>
                <a:gd name="T51" fmla="*/ 42 h 588"/>
                <a:gd name="T52" fmla="*/ 748 w 844"/>
                <a:gd name="T53" fmla="*/ 456 h 5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44"/>
                <a:gd name="T82" fmla="*/ 0 h 588"/>
                <a:gd name="T83" fmla="*/ 844 w 844"/>
                <a:gd name="T84" fmla="*/ 588 h 5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293" tIns="41147" rIns="82293" bIns="41147"/>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0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2305" name="文本框 2"/>
            <p:cNvSpPr>
              <a:spLocks noChangeArrowheads="1"/>
            </p:cNvSpPr>
            <p:nvPr/>
          </p:nvSpPr>
          <p:spPr bwMode="auto">
            <a:xfrm>
              <a:off x="1591417" y="0"/>
              <a:ext cx="179921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009BAF"/>
                  </a:solidFill>
                  <a:latin typeface="微软雅黑" panose="020B0503020204020204" pitchFamily="34" charset="-122"/>
                  <a:ea typeface="微软雅黑" panose="020B0503020204020204" pitchFamily="34" charset="-122"/>
                  <a:sym typeface="微软雅黑" panose="020B0503020204020204" pitchFamily="34" charset="-122"/>
                </a:rPr>
                <a:t>IT PRODUCT</a:t>
              </a:r>
              <a:endParaRPr lang="zh-CN" altLang="en-US" sz="2000" b="1">
                <a:solidFill>
                  <a:srgbClr val="009BA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6" name="文本框 62"/>
            <p:cNvSpPr>
              <a:spLocks noChangeArrowheads="1"/>
            </p:cNvSpPr>
            <p:nvPr/>
          </p:nvSpPr>
          <p:spPr bwMode="auto">
            <a:xfrm>
              <a:off x="3114838" y="979659"/>
              <a:ext cx="33054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E3E404"/>
                  </a:solidFill>
                  <a:latin typeface="微软雅黑" panose="020B0503020204020204" pitchFamily="34" charset="-122"/>
                  <a:ea typeface="微软雅黑" panose="020B0503020204020204" pitchFamily="34" charset="-122"/>
                  <a:sym typeface="微软雅黑" panose="020B0503020204020204" pitchFamily="34" charset="-122"/>
                </a:rPr>
                <a:t>f</a:t>
              </a:r>
              <a:endParaRPr lang="zh-CN" altLang="en-US" sz="2800" b="1">
                <a:solidFill>
                  <a:srgbClr val="E3E40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07" name="直接连接符 4"/>
            <p:cNvSpPr>
              <a:spLocks noChangeShapeType="1"/>
            </p:cNvSpPr>
            <p:nvPr/>
          </p:nvSpPr>
          <p:spPr bwMode="auto">
            <a:xfrm>
              <a:off x="2445456" y="434822"/>
              <a:ext cx="1" cy="1851025"/>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08" name="直接连接符 7"/>
            <p:cNvSpPr>
              <a:spLocks noChangeShapeType="1"/>
            </p:cNvSpPr>
            <p:nvPr/>
          </p:nvSpPr>
          <p:spPr bwMode="auto">
            <a:xfrm>
              <a:off x="1553317" y="672947"/>
              <a:ext cx="1799210" cy="1"/>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09" name="直接连接符 67"/>
            <p:cNvSpPr>
              <a:spLocks noChangeShapeType="1"/>
            </p:cNvSpPr>
            <p:nvPr/>
          </p:nvSpPr>
          <p:spPr bwMode="auto">
            <a:xfrm>
              <a:off x="581452" y="2082651"/>
              <a:ext cx="3799650" cy="1"/>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10" name="直接连接符 11"/>
            <p:cNvSpPr>
              <a:spLocks noChangeShapeType="1"/>
            </p:cNvSpPr>
            <p:nvPr/>
          </p:nvSpPr>
          <p:spPr bwMode="auto">
            <a:xfrm>
              <a:off x="1553317" y="672947"/>
              <a:ext cx="1" cy="127000"/>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11" name="直接连接符 13"/>
            <p:cNvSpPr>
              <a:spLocks noChangeShapeType="1"/>
            </p:cNvSpPr>
            <p:nvPr/>
          </p:nvSpPr>
          <p:spPr bwMode="auto">
            <a:xfrm>
              <a:off x="3352527" y="672947"/>
              <a:ext cx="1" cy="127000"/>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12" name="直接连接符 15"/>
            <p:cNvSpPr>
              <a:spLocks noChangeShapeType="1"/>
            </p:cNvSpPr>
            <p:nvPr/>
          </p:nvSpPr>
          <p:spPr bwMode="auto">
            <a:xfrm>
              <a:off x="581452" y="2082651"/>
              <a:ext cx="1" cy="165100"/>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13" name="直接连接符 75"/>
            <p:cNvSpPr>
              <a:spLocks noChangeShapeType="1"/>
            </p:cNvSpPr>
            <p:nvPr/>
          </p:nvSpPr>
          <p:spPr bwMode="auto">
            <a:xfrm>
              <a:off x="4375112" y="2082651"/>
              <a:ext cx="1" cy="165100"/>
            </a:xfrm>
            <a:prstGeom prst="line">
              <a:avLst/>
            </a:prstGeom>
            <a:noFill/>
            <a:ln w="12700" cap="flat" cmpd="sng">
              <a:solidFill>
                <a:srgbClr val="7F7F7F"/>
              </a:solidFill>
              <a:prstDash val="sysDash"/>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14" name="Freeform 20"/>
            <p:cNvSpPr>
              <a:spLocks noEditPoints="1" noChangeArrowheads="1"/>
            </p:cNvSpPr>
            <p:nvPr/>
          </p:nvSpPr>
          <p:spPr bwMode="auto">
            <a:xfrm>
              <a:off x="0" y="2329523"/>
              <a:ext cx="1162905" cy="834723"/>
            </a:xfrm>
            <a:custGeom>
              <a:avLst/>
              <a:gdLst>
                <a:gd name="T0" fmla="*/ 774 w 844"/>
                <a:gd name="T1" fmla="*/ 456 h 588"/>
                <a:gd name="T2" fmla="*/ 774 w 844"/>
                <a:gd name="T3" fmla="*/ 36 h 588"/>
                <a:gd name="T4" fmla="*/ 737 w 844"/>
                <a:gd name="T5" fmla="*/ 0 h 588"/>
                <a:gd name="T6" fmla="*/ 107 w 844"/>
                <a:gd name="T7" fmla="*/ 0 h 588"/>
                <a:gd name="T8" fmla="*/ 71 w 844"/>
                <a:gd name="T9" fmla="*/ 36 h 588"/>
                <a:gd name="T10" fmla="*/ 71 w 844"/>
                <a:gd name="T11" fmla="*/ 456 h 588"/>
                <a:gd name="T12" fmla="*/ 0 w 844"/>
                <a:gd name="T13" fmla="*/ 544 h 588"/>
                <a:gd name="T14" fmla="*/ 44 w 844"/>
                <a:gd name="T15" fmla="*/ 588 h 588"/>
                <a:gd name="T16" fmla="*/ 800 w 844"/>
                <a:gd name="T17" fmla="*/ 588 h 588"/>
                <a:gd name="T18" fmla="*/ 844 w 844"/>
                <a:gd name="T19" fmla="*/ 544 h 588"/>
                <a:gd name="T20" fmla="*/ 774 w 844"/>
                <a:gd name="T21" fmla="*/ 456 h 588"/>
                <a:gd name="T22" fmla="*/ 481 w 844"/>
                <a:gd name="T23" fmla="*/ 554 h 588"/>
                <a:gd name="T24" fmla="*/ 350 w 844"/>
                <a:gd name="T25" fmla="*/ 554 h 588"/>
                <a:gd name="T26" fmla="*/ 337 w 844"/>
                <a:gd name="T27" fmla="*/ 547 h 588"/>
                <a:gd name="T28" fmla="*/ 352 w 844"/>
                <a:gd name="T29" fmla="*/ 519 h 588"/>
                <a:gd name="T30" fmla="*/ 363 w 844"/>
                <a:gd name="T31" fmla="*/ 514 h 588"/>
                <a:gd name="T32" fmla="*/ 468 w 844"/>
                <a:gd name="T33" fmla="*/ 514 h 588"/>
                <a:gd name="T34" fmla="*/ 478 w 844"/>
                <a:gd name="T35" fmla="*/ 519 h 588"/>
                <a:gd name="T36" fmla="*/ 494 w 844"/>
                <a:gd name="T37" fmla="*/ 547 h 588"/>
                <a:gd name="T38" fmla="*/ 481 w 844"/>
                <a:gd name="T39" fmla="*/ 554 h 588"/>
                <a:gd name="T40" fmla="*/ 748 w 844"/>
                <a:gd name="T41" fmla="*/ 456 h 588"/>
                <a:gd name="T42" fmla="*/ 99 w 844"/>
                <a:gd name="T43" fmla="*/ 456 h 588"/>
                <a:gd name="T44" fmla="*/ 99 w 844"/>
                <a:gd name="T45" fmla="*/ 42 h 588"/>
                <a:gd name="T46" fmla="*/ 117 w 844"/>
                <a:gd name="T47" fmla="*/ 24 h 588"/>
                <a:gd name="T48" fmla="*/ 730 w 844"/>
                <a:gd name="T49" fmla="*/ 24 h 588"/>
                <a:gd name="T50" fmla="*/ 748 w 844"/>
                <a:gd name="T51" fmla="*/ 42 h 588"/>
                <a:gd name="T52" fmla="*/ 748 w 844"/>
                <a:gd name="T53" fmla="*/ 456 h 5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44"/>
                <a:gd name="T82" fmla="*/ 0 h 588"/>
                <a:gd name="T83" fmla="*/ 844 w 844"/>
                <a:gd name="T84" fmla="*/ 588 h 5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293" tIns="41147" rIns="82293" bIns="41147"/>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0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2315" name="Freeform 20"/>
            <p:cNvSpPr>
              <a:spLocks noEditPoints="1" noChangeArrowheads="1"/>
            </p:cNvSpPr>
            <p:nvPr/>
          </p:nvSpPr>
          <p:spPr bwMode="auto">
            <a:xfrm>
              <a:off x="3779200" y="2329523"/>
              <a:ext cx="1162905" cy="834723"/>
            </a:xfrm>
            <a:custGeom>
              <a:avLst/>
              <a:gdLst>
                <a:gd name="T0" fmla="*/ 774 w 844"/>
                <a:gd name="T1" fmla="*/ 456 h 588"/>
                <a:gd name="T2" fmla="*/ 774 w 844"/>
                <a:gd name="T3" fmla="*/ 36 h 588"/>
                <a:gd name="T4" fmla="*/ 737 w 844"/>
                <a:gd name="T5" fmla="*/ 0 h 588"/>
                <a:gd name="T6" fmla="*/ 107 w 844"/>
                <a:gd name="T7" fmla="*/ 0 h 588"/>
                <a:gd name="T8" fmla="*/ 71 w 844"/>
                <a:gd name="T9" fmla="*/ 36 h 588"/>
                <a:gd name="T10" fmla="*/ 71 w 844"/>
                <a:gd name="T11" fmla="*/ 456 h 588"/>
                <a:gd name="T12" fmla="*/ 0 w 844"/>
                <a:gd name="T13" fmla="*/ 544 h 588"/>
                <a:gd name="T14" fmla="*/ 44 w 844"/>
                <a:gd name="T15" fmla="*/ 588 h 588"/>
                <a:gd name="T16" fmla="*/ 800 w 844"/>
                <a:gd name="T17" fmla="*/ 588 h 588"/>
                <a:gd name="T18" fmla="*/ 844 w 844"/>
                <a:gd name="T19" fmla="*/ 544 h 588"/>
                <a:gd name="T20" fmla="*/ 774 w 844"/>
                <a:gd name="T21" fmla="*/ 456 h 588"/>
                <a:gd name="T22" fmla="*/ 481 w 844"/>
                <a:gd name="T23" fmla="*/ 554 h 588"/>
                <a:gd name="T24" fmla="*/ 350 w 844"/>
                <a:gd name="T25" fmla="*/ 554 h 588"/>
                <a:gd name="T26" fmla="*/ 337 w 844"/>
                <a:gd name="T27" fmla="*/ 547 h 588"/>
                <a:gd name="T28" fmla="*/ 352 w 844"/>
                <a:gd name="T29" fmla="*/ 519 h 588"/>
                <a:gd name="T30" fmla="*/ 363 w 844"/>
                <a:gd name="T31" fmla="*/ 514 h 588"/>
                <a:gd name="T32" fmla="*/ 468 w 844"/>
                <a:gd name="T33" fmla="*/ 514 h 588"/>
                <a:gd name="T34" fmla="*/ 478 w 844"/>
                <a:gd name="T35" fmla="*/ 519 h 588"/>
                <a:gd name="T36" fmla="*/ 494 w 844"/>
                <a:gd name="T37" fmla="*/ 547 h 588"/>
                <a:gd name="T38" fmla="*/ 481 w 844"/>
                <a:gd name="T39" fmla="*/ 554 h 588"/>
                <a:gd name="T40" fmla="*/ 748 w 844"/>
                <a:gd name="T41" fmla="*/ 456 h 588"/>
                <a:gd name="T42" fmla="*/ 99 w 844"/>
                <a:gd name="T43" fmla="*/ 456 h 588"/>
                <a:gd name="T44" fmla="*/ 99 w 844"/>
                <a:gd name="T45" fmla="*/ 42 h 588"/>
                <a:gd name="T46" fmla="*/ 117 w 844"/>
                <a:gd name="T47" fmla="*/ 24 h 588"/>
                <a:gd name="T48" fmla="*/ 730 w 844"/>
                <a:gd name="T49" fmla="*/ 24 h 588"/>
                <a:gd name="T50" fmla="*/ 748 w 844"/>
                <a:gd name="T51" fmla="*/ 42 h 588"/>
                <a:gd name="T52" fmla="*/ 748 w 844"/>
                <a:gd name="T53" fmla="*/ 456 h 5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44"/>
                <a:gd name="T82" fmla="*/ 0 h 588"/>
                <a:gd name="T83" fmla="*/ 844 w 844"/>
                <a:gd name="T84" fmla="*/ 588 h 5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293" tIns="41147" rIns="82293" bIns="41147"/>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0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2316" name="Freeform 20"/>
            <p:cNvSpPr>
              <a:spLocks noEditPoints="1" noChangeArrowheads="1"/>
            </p:cNvSpPr>
            <p:nvPr/>
          </p:nvSpPr>
          <p:spPr bwMode="auto">
            <a:xfrm>
              <a:off x="1882343" y="2329523"/>
              <a:ext cx="1162905" cy="834723"/>
            </a:xfrm>
            <a:custGeom>
              <a:avLst/>
              <a:gdLst>
                <a:gd name="T0" fmla="*/ 774 w 844"/>
                <a:gd name="T1" fmla="*/ 456 h 588"/>
                <a:gd name="T2" fmla="*/ 774 w 844"/>
                <a:gd name="T3" fmla="*/ 36 h 588"/>
                <a:gd name="T4" fmla="*/ 737 w 844"/>
                <a:gd name="T5" fmla="*/ 0 h 588"/>
                <a:gd name="T6" fmla="*/ 107 w 844"/>
                <a:gd name="T7" fmla="*/ 0 h 588"/>
                <a:gd name="T8" fmla="*/ 71 w 844"/>
                <a:gd name="T9" fmla="*/ 36 h 588"/>
                <a:gd name="T10" fmla="*/ 71 w 844"/>
                <a:gd name="T11" fmla="*/ 456 h 588"/>
                <a:gd name="T12" fmla="*/ 0 w 844"/>
                <a:gd name="T13" fmla="*/ 544 h 588"/>
                <a:gd name="T14" fmla="*/ 44 w 844"/>
                <a:gd name="T15" fmla="*/ 588 h 588"/>
                <a:gd name="T16" fmla="*/ 800 w 844"/>
                <a:gd name="T17" fmla="*/ 588 h 588"/>
                <a:gd name="T18" fmla="*/ 844 w 844"/>
                <a:gd name="T19" fmla="*/ 544 h 588"/>
                <a:gd name="T20" fmla="*/ 774 w 844"/>
                <a:gd name="T21" fmla="*/ 456 h 588"/>
                <a:gd name="T22" fmla="*/ 481 w 844"/>
                <a:gd name="T23" fmla="*/ 554 h 588"/>
                <a:gd name="T24" fmla="*/ 350 w 844"/>
                <a:gd name="T25" fmla="*/ 554 h 588"/>
                <a:gd name="T26" fmla="*/ 337 w 844"/>
                <a:gd name="T27" fmla="*/ 547 h 588"/>
                <a:gd name="T28" fmla="*/ 352 w 844"/>
                <a:gd name="T29" fmla="*/ 519 h 588"/>
                <a:gd name="T30" fmla="*/ 363 w 844"/>
                <a:gd name="T31" fmla="*/ 514 h 588"/>
                <a:gd name="T32" fmla="*/ 468 w 844"/>
                <a:gd name="T33" fmla="*/ 514 h 588"/>
                <a:gd name="T34" fmla="*/ 478 w 844"/>
                <a:gd name="T35" fmla="*/ 519 h 588"/>
                <a:gd name="T36" fmla="*/ 494 w 844"/>
                <a:gd name="T37" fmla="*/ 547 h 588"/>
                <a:gd name="T38" fmla="*/ 481 w 844"/>
                <a:gd name="T39" fmla="*/ 554 h 588"/>
                <a:gd name="T40" fmla="*/ 748 w 844"/>
                <a:gd name="T41" fmla="*/ 456 h 588"/>
                <a:gd name="T42" fmla="*/ 99 w 844"/>
                <a:gd name="T43" fmla="*/ 456 h 588"/>
                <a:gd name="T44" fmla="*/ 99 w 844"/>
                <a:gd name="T45" fmla="*/ 42 h 588"/>
                <a:gd name="T46" fmla="*/ 117 w 844"/>
                <a:gd name="T47" fmla="*/ 24 h 588"/>
                <a:gd name="T48" fmla="*/ 730 w 844"/>
                <a:gd name="T49" fmla="*/ 24 h 588"/>
                <a:gd name="T50" fmla="*/ 748 w 844"/>
                <a:gd name="T51" fmla="*/ 42 h 588"/>
                <a:gd name="T52" fmla="*/ 748 w 844"/>
                <a:gd name="T53" fmla="*/ 456 h 588"/>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844"/>
                <a:gd name="T82" fmla="*/ 0 h 588"/>
                <a:gd name="T83" fmla="*/ 844 w 844"/>
                <a:gd name="T84" fmla="*/ 588 h 588"/>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844" h="588">
                  <a:moveTo>
                    <a:pt x="774" y="456"/>
                  </a:moveTo>
                  <a:cubicBezTo>
                    <a:pt x="774" y="36"/>
                    <a:pt x="774" y="36"/>
                    <a:pt x="774" y="36"/>
                  </a:cubicBezTo>
                  <a:cubicBezTo>
                    <a:pt x="774" y="16"/>
                    <a:pt x="757" y="0"/>
                    <a:pt x="737" y="0"/>
                  </a:cubicBezTo>
                  <a:cubicBezTo>
                    <a:pt x="107" y="0"/>
                    <a:pt x="107" y="0"/>
                    <a:pt x="107" y="0"/>
                  </a:cubicBezTo>
                  <a:cubicBezTo>
                    <a:pt x="87" y="0"/>
                    <a:pt x="71" y="16"/>
                    <a:pt x="71" y="36"/>
                  </a:cubicBezTo>
                  <a:cubicBezTo>
                    <a:pt x="71" y="456"/>
                    <a:pt x="71" y="456"/>
                    <a:pt x="71" y="456"/>
                  </a:cubicBezTo>
                  <a:cubicBezTo>
                    <a:pt x="0" y="544"/>
                    <a:pt x="0" y="544"/>
                    <a:pt x="0" y="544"/>
                  </a:cubicBezTo>
                  <a:cubicBezTo>
                    <a:pt x="0" y="568"/>
                    <a:pt x="20" y="588"/>
                    <a:pt x="44" y="588"/>
                  </a:cubicBezTo>
                  <a:cubicBezTo>
                    <a:pt x="800" y="588"/>
                    <a:pt x="800" y="588"/>
                    <a:pt x="800" y="588"/>
                  </a:cubicBezTo>
                  <a:cubicBezTo>
                    <a:pt x="824" y="588"/>
                    <a:pt x="844" y="568"/>
                    <a:pt x="844" y="544"/>
                  </a:cubicBezTo>
                  <a:lnTo>
                    <a:pt x="774" y="456"/>
                  </a:lnTo>
                  <a:close/>
                  <a:moveTo>
                    <a:pt x="481" y="554"/>
                  </a:moveTo>
                  <a:cubicBezTo>
                    <a:pt x="350" y="554"/>
                    <a:pt x="350" y="554"/>
                    <a:pt x="350" y="554"/>
                  </a:cubicBezTo>
                  <a:cubicBezTo>
                    <a:pt x="343" y="554"/>
                    <a:pt x="337" y="551"/>
                    <a:pt x="337" y="547"/>
                  </a:cubicBezTo>
                  <a:cubicBezTo>
                    <a:pt x="352" y="519"/>
                    <a:pt x="352" y="519"/>
                    <a:pt x="352" y="519"/>
                  </a:cubicBezTo>
                  <a:cubicBezTo>
                    <a:pt x="352" y="516"/>
                    <a:pt x="357" y="514"/>
                    <a:pt x="363" y="514"/>
                  </a:cubicBezTo>
                  <a:cubicBezTo>
                    <a:pt x="468" y="514"/>
                    <a:pt x="468" y="514"/>
                    <a:pt x="468" y="514"/>
                  </a:cubicBezTo>
                  <a:cubicBezTo>
                    <a:pt x="473" y="514"/>
                    <a:pt x="478" y="516"/>
                    <a:pt x="478" y="519"/>
                  </a:cubicBezTo>
                  <a:cubicBezTo>
                    <a:pt x="494" y="547"/>
                    <a:pt x="494" y="547"/>
                    <a:pt x="494" y="547"/>
                  </a:cubicBezTo>
                  <a:cubicBezTo>
                    <a:pt x="494" y="551"/>
                    <a:pt x="488" y="554"/>
                    <a:pt x="481" y="554"/>
                  </a:cubicBezTo>
                  <a:close/>
                  <a:moveTo>
                    <a:pt x="748" y="456"/>
                  </a:moveTo>
                  <a:cubicBezTo>
                    <a:pt x="99" y="456"/>
                    <a:pt x="99" y="456"/>
                    <a:pt x="99" y="456"/>
                  </a:cubicBezTo>
                  <a:cubicBezTo>
                    <a:pt x="99" y="42"/>
                    <a:pt x="99" y="42"/>
                    <a:pt x="99" y="42"/>
                  </a:cubicBezTo>
                  <a:cubicBezTo>
                    <a:pt x="99" y="32"/>
                    <a:pt x="107" y="24"/>
                    <a:pt x="117" y="24"/>
                  </a:cubicBezTo>
                  <a:cubicBezTo>
                    <a:pt x="730" y="24"/>
                    <a:pt x="730" y="24"/>
                    <a:pt x="730" y="24"/>
                  </a:cubicBezTo>
                  <a:cubicBezTo>
                    <a:pt x="740" y="24"/>
                    <a:pt x="748" y="32"/>
                    <a:pt x="748" y="42"/>
                  </a:cubicBezTo>
                  <a:lnTo>
                    <a:pt x="748" y="456"/>
                  </a:ln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293" tIns="41147" rIns="82293" bIns="41147"/>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0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sp>
        <p:nvSpPr>
          <p:cNvPr id="12317" name="文本框 21"/>
          <p:cNvSpPr>
            <a:spLocks noChangeArrowheads="1"/>
          </p:cNvSpPr>
          <p:nvPr/>
        </p:nvSpPr>
        <p:spPr bwMode="auto">
          <a:xfrm>
            <a:off x="1090613" y="2265363"/>
            <a:ext cx="2779712" cy="1077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We play well </a:t>
            </a:r>
            <a:endParaRPr lang="zh-CN" altLang="en-US" sz="3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3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with others</a:t>
            </a:r>
            <a:endParaRPr lang="zh-CN" altLang="en-US" sz="32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18" name="文本框 22"/>
          <p:cNvSpPr>
            <a:spLocks noChangeArrowheads="1"/>
          </p:cNvSpPr>
          <p:nvPr/>
        </p:nvSpPr>
        <p:spPr bwMode="auto">
          <a:xfrm>
            <a:off x="1103313" y="4191000"/>
            <a:ext cx="3878262" cy="170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Daten, Dokumente und deren Mitarbeiter. Wir unterstützten Unternehmen dieses Wissen zu erfassen, verwalten und für alle</a:t>
            </a:r>
            <a:endParaRPr lang="zh-CN" altLang="en-US">
              <a:solidFill>
                <a:srgbClr val="000000"/>
              </a:solidFill>
              <a:latin typeface="Calibri" panose="020F0502020204030204" pitchFamily="34" charset="0"/>
              <a:sym typeface="宋体" panose="02010600030101010101" pitchFamily="2" charset="-122"/>
            </a:endParaRPr>
          </a:p>
        </p:txBody>
      </p:sp>
      <p:sp>
        <p:nvSpPr>
          <p:cNvPr id="12319" name="椭圆 49"/>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20" name="椭圆 50"/>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21" name="椭圆 51"/>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22" name="椭圆 52"/>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23" name="椭圆 53"/>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2324" name="直接连接符 54"/>
          <p:cNvSpPr>
            <a:spLocks noChangeShapeType="1"/>
          </p:cNvSpPr>
          <p:nvPr/>
        </p:nvSpPr>
        <p:spPr bwMode="auto">
          <a:xfrm>
            <a:off x="11293475" y="2590800"/>
            <a:ext cx="247650"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2325" name="文本框 55"/>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26" name="文本框 56"/>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27" name="文本框 57"/>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28" name="文本框 58"/>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29" name="文本框 63"/>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2330" name="直接连接符 64"/>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400">
              <a:solidFill>
                <a:srgbClr val="7F7F7F"/>
              </a:solidFill>
              <a:latin typeface="宋体" panose="02010600030101010101" pitchFamily="2" charset="-122"/>
              <a:sym typeface="宋体" panose="02010600030101010101" pitchFamily="2" charset="-122"/>
            </a:endParaRPr>
          </a:p>
        </p:txBody>
      </p:sp>
      <p:sp>
        <p:nvSpPr>
          <p:cNvPr id="13316"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3317" name="矩形 18"/>
          <p:cNvSpPr>
            <a:spLocks noChangeArrowheads="1"/>
          </p:cNvSpPr>
          <p:nvPr/>
        </p:nvSpPr>
        <p:spPr bwMode="auto">
          <a:xfrm>
            <a:off x="890588" y="1101725"/>
            <a:ext cx="38115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CREATION</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18"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19"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0"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1"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2"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23"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13324" name="组合 40"/>
          <p:cNvGrpSpPr>
            <a:grpSpLocks noChangeAspect="1"/>
          </p:cNvGrpSpPr>
          <p:nvPr/>
        </p:nvGrpSpPr>
        <p:grpSpPr bwMode="auto">
          <a:xfrm>
            <a:off x="485775" y="1203325"/>
            <a:ext cx="404813" cy="446088"/>
            <a:chOff x="0" y="0"/>
            <a:chExt cx="1487694" cy="1643388"/>
          </a:xfrm>
        </p:grpSpPr>
        <p:pic>
          <p:nvPicPr>
            <p:cNvPr id="1332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3331" name="组合 49"/>
          <p:cNvGrpSpPr/>
          <p:nvPr/>
        </p:nvGrpSpPr>
        <p:grpSpPr bwMode="auto">
          <a:xfrm>
            <a:off x="2446338" y="4014788"/>
            <a:ext cx="2312987" cy="1749425"/>
            <a:chOff x="0" y="0"/>
            <a:chExt cx="5400676" cy="4086225"/>
          </a:xfrm>
        </p:grpSpPr>
        <p:sp>
          <p:nvSpPr>
            <p:cNvPr id="13332" name="圆角矩形 50"/>
            <p:cNvSpPr>
              <a:spLocks noChangeArrowheads="1"/>
            </p:cNvSpPr>
            <p:nvPr/>
          </p:nvSpPr>
          <p:spPr bwMode="auto">
            <a:xfrm>
              <a:off x="0" y="0"/>
              <a:ext cx="5400676" cy="3409950"/>
            </a:xfrm>
            <a:prstGeom prst="roundRect">
              <a:avLst>
                <a:gd name="adj" fmla="val 4093"/>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3" name="矩形 51"/>
            <p:cNvSpPr>
              <a:spLocks noChangeArrowheads="1"/>
            </p:cNvSpPr>
            <p:nvPr/>
          </p:nvSpPr>
          <p:spPr bwMode="auto">
            <a:xfrm>
              <a:off x="219075" y="238125"/>
              <a:ext cx="4981575" cy="262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4" name="圆角矩形 52"/>
            <p:cNvSpPr>
              <a:spLocks noChangeArrowheads="1"/>
            </p:cNvSpPr>
            <p:nvPr/>
          </p:nvSpPr>
          <p:spPr bwMode="auto">
            <a:xfrm>
              <a:off x="2362199" y="3096816"/>
              <a:ext cx="690563" cy="141684"/>
            </a:xfrm>
            <a:prstGeom prst="roundRect">
              <a:avLst>
                <a:gd name="adj" fmla="val 50000"/>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5" name="梯形 53"/>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6" name="矩形 54"/>
            <p:cNvSpPr>
              <a:spLocks noChangeArrowheads="1"/>
            </p:cNvSpPr>
            <p:nvPr/>
          </p:nvSpPr>
          <p:spPr bwMode="auto">
            <a:xfrm>
              <a:off x="1685925" y="3871913"/>
              <a:ext cx="2000250" cy="214312"/>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37" name="矩形 55"/>
            <p:cNvSpPr>
              <a:spLocks noChangeArrowheads="1"/>
            </p:cNvSpPr>
            <p:nvPr/>
          </p:nvSpPr>
          <p:spPr bwMode="auto">
            <a:xfrm>
              <a:off x="219075" y="1314450"/>
              <a:ext cx="4981575" cy="15525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338" name="组合 56"/>
          <p:cNvGrpSpPr/>
          <p:nvPr/>
        </p:nvGrpSpPr>
        <p:grpSpPr bwMode="auto">
          <a:xfrm flipH="1">
            <a:off x="3521075" y="4694238"/>
            <a:ext cx="165100" cy="436562"/>
            <a:chOff x="0" y="0"/>
            <a:chExt cx="752476" cy="1985961"/>
          </a:xfrm>
        </p:grpSpPr>
        <p:sp>
          <p:nvSpPr>
            <p:cNvPr id="13339" name="椭圆 57"/>
            <p:cNvSpPr>
              <a:spLocks noChangeArrowheads="1"/>
            </p:cNvSpPr>
            <p:nvPr/>
          </p:nvSpPr>
          <p:spPr bwMode="auto">
            <a:xfrm>
              <a:off x="204790" y="0"/>
              <a:ext cx="323850" cy="3238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0" name="矩形 58"/>
            <p:cNvSpPr>
              <a:spLocks noChangeArrowheads="1"/>
            </p:cNvSpPr>
            <p:nvPr/>
          </p:nvSpPr>
          <p:spPr bwMode="auto">
            <a:xfrm>
              <a:off x="0"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1" name="椭圆 85"/>
            <p:cNvSpPr>
              <a:spLocks noChangeArrowheads="1"/>
            </p:cNvSpPr>
            <p:nvPr/>
          </p:nvSpPr>
          <p:spPr bwMode="auto">
            <a:xfrm>
              <a:off x="0"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2" name="矩形 86"/>
            <p:cNvSpPr>
              <a:spLocks noChangeArrowheads="1"/>
            </p:cNvSpPr>
            <p:nvPr/>
          </p:nvSpPr>
          <p:spPr bwMode="auto">
            <a:xfrm>
              <a:off x="623888"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3" name="椭圆 87"/>
            <p:cNvSpPr>
              <a:spLocks noChangeArrowheads="1"/>
            </p:cNvSpPr>
            <p:nvPr/>
          </p:nvSpPr>
          <p:spPr bwMode="auto">
            <a:xfrm>
              <a:off x="623888"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4" name="椭圆 88"/>
            <p:cNvSpPr>
              <a:spLocks noChangeArrowheads="1"/>
            </p:cNvSpPr>
            <p:nvPr/>
          </p:nvSpPr>
          <p:spPr bwMode="auto">
            <a:xfrm>
              <a:off x="0"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5" name="椭圆 89"/>
            <p:cNvSpPr>
              <a:spLocks noChangeArrowheads="1"/>
            </p:cNvSpPr>
            <p:nvPr/>
          </p:nvSpPr>
          <p:spPr bwMode="auto">
            <a:xfrm>
              <a:off x="514351"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6" name="矩形 90"/>
            <p:cNvSpPr>
              <a:spLocks noChangeArrowheads="1"/>
            </p:cNvSpPr>
            <p:nvPr/>
          </p:nvSpPr>
          <p:spPr bwMode="auto">
            <a:xfrm>
              <a:off x="128588" y="361948"/>
              <a:ext cx="495300" cy="23812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7" name="矩形 91"/>
            <p:cNvSpPr>
              <a:spLocks noChangeArrowheads="1"/>
            </p:cNvSpPr>
            <p:nvPr/>
          </p:nvSpPr>
          <p:spPr bwMode="auto">
            <a:xfrm>
              <a:off x="183358" y="600073"/>
              <a:ext cx="385760" cy="531019"/>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8" name="矩形 92"/>
            <p:cNvSpPr>
              <a:spLocks noChangeArrowheads="1"/>
            </p:cNvSpPr>
            <p:nvPr/>
          </p:nvSpPr>
          <p:spPr bwMode="auto">
            <a:xfrm>
              <a:off x="183358"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49" name="矩形 93"/>
            <p:cNvSpPr>
              <a:spLocks noChangeArrowheads="1"/>
            </p:cNvSpPr>
            <p:nvPr/>
          </p:nvSpPr>
          <p:spPr bwMode="auto">
            <a:xfrm>
              <a:off x="409576"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0" name="椭圆 94"/>
            <p:cNvSpPr>
              <a:spLocks noChangeArrowheads="1"/>
            </p:cNvSpPr>
            <p:nvPr/>
          </p:nvSpPr>
          <p:spPr bwMode="auto">
            <a:xfrm>
              <a:off x="183358"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1" name="椭圆 95"/>
            <p:cNvSpPr>
              <a:spLocks noChangeArrowheads="1"/>
            </p:cNvSpPr>
            <p:nvPr/>
          </p:nvSpPr>
          <p:spPr bwMode="auto">
            <a:xfrm>
              <a:off x="409576"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352" name="组合 96"/>
          <p:cNvGrpSpPr/>
          <p:nvPr/>
        </p:nvGrpSpPr>
        <p:grpSpPr bwMode="auto">
          <a:xfrm flipH="1">
            <a:off x="3852863" y="4751388"/>
            <a:ext cx="119062" cy="315912"/>
            <a:chOff x="0" y="0"/>
            <a:chExt cx="752476" cy="1985961"/>
          </a:xfrm>
        </p:grpSpPr>
        <p:sp>
          <p:nvSpPr>
            <p:cNvPr id="13353" name="椭圆 97"/>
            <p:cNvSpPr>
              <a:spLocks noChangeArrowheads="1"/>
            </p:cNvSpPr>
            <p:nvPr/>
          </p:nvSpPr>
          <p:spPr bwMode="auto">
            <a:xfrm>
              <a:off x="204790" y="0"/>
              <a:ext cx="323850" cy="3238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4" name="矩形 98"/>
            <p:cNvSpPr>
              <a:spLocks noChangeArrowheads="1"/>
            </p:cNvSpPr>
            <p:nvPr/>
          </p:nvSpPr>
          <p:spPr bwMode="auto">
            <a:xfrm>
              <a:off x="0"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5" name="椭圆 99"/>
            <p:cNvSpPr>
              <a:spLocks noChangeArrowheads="1"/>
            </p:cNvSpPr>
            <p:nvPr/>
          </p:nvSpPr>
          <p:spPr bwMode="auto">
            <a:xfrm>
              <a:off x="0"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6" name="矩形 100"/>
            <p:cNvSpPr>
              <a:spLocks noChangeArrowheads="1"/>
            </p:cNvSpPr>
            <p:nvPr/>
          </p:nvSpPr>
          <p:spPr bwMode="auto">
            <a:xfrm>
              <a:off x="623888"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7" name="椭圆 101"/>
            <p:cNvSpPr>
              <a:spLocks noChangeArrowheads="1"/>
            </p:cNvSpPr>
            <p:nvPr/>
          </p:nvSpPr>
          <p:spPr bwMode="auto">
            <a:xfrm>
              <a:off x="623888"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8" name="椭圆 102"/>
            <p:cNvSpPr>
              <a:spLocks noChangeArrowheads="1"/>
            </p:cNvSpPr>
            <p:nvPr/>
          </p:nvSpPr>
          <p:spPr bwMode="auto">
            <a:xfrm>
              <a:off x="0"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59" name="椭圆 103"/>
            <p:cNvSpPr>
              <a:spLocks noChangeArrowheads="1"/>
            </p:cNvSpPr>
            <p:nvPr/>
          </p:nvSpPr>
          <p:spPr bwMode="auto">
            <a:xfrm>
              <a:off x="514351"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0" name="矩形 104"/>
            <p:cNvSpPr>
              <a:spLocks noChangeArrowheads="1"/>
            </p:cNvSpPr>
            <p:nvPr/>
          </p:nvSpPr>
          <p:spPr bwMode="auto">
            <a:xfrm>
              <a:off x="128588" y="361948"/>
              <a:ext cx="495300" cy="23812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1" name="矩形 105"/>
            <p:cNvSpPr>
              <a:spLocks noChangeArrowheads="1"/>
            </p:cNvSpPr>
            <p:nvPr/>
          </p:nvSpPr>
          <p:spPr bwMode="auto">
            <a:xfrm>
              <a:off x="183356" y="600073"/>
              <a:ext cx="385761" cy="531020"/>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2" name="矩形 106"/>
            <p:cNvSpPr>
              <a:spLocks noChangeArrowheads="1"/>
            </p:cNvSpPr>
            <p:nvPr/>
          </p:nvSpPr>
          <p:spPr bwMode="auto">
            <a:xfrm>
              <a:off x="183358"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3" name="矩形 107"/>
            <p:cNvSpPr>
              <a:spLocks noChangeArrowheads="1"/>
            </p:cNvSpPr>
            <p:nvPr/>
          </p:nvSpPr>
          <p:spPr bwMode="auto">
            <a:xfrm>
              <a:off x="409576"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4" name="椭圆 108"/>
            <p:cNvSpPr>
              <a:spLocks noChangeArrowheads="1"/>
            </p:cNvSpPr>
            <p:nvPr/>
          </p:nvSpPr>
          <p:spPr bwMode="auto">
            <a:xfrm>
              <a:off x="183358"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5" name="椭圆 109"/>
            <p:cNvSpPr>
              <a:spLocks noChangeArrowheads="1"/>
            </p:cNvSpPr>
            <p:nvPr/>
          </p:nvSpPr>
          <p:spPr bwMode="auto">
            <a:xfrm>
              <a:off x="409576"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366" name="组合 110"/>
          <p:cNvGrpSpPr/>
          <p:nvPr/>
        </p:nvGrpSpPr>
        <p:grpSpPr bwMode="auto">
          <a:xfrm flipH="1">
            <a:off x="2949575" y="4799013"/>
            <a:ext cx="119063" cy="315912"/>
            <a:chOff x="0" y="0"/>
            <a:chExt cx="752476" cy="1985961"/>
          </a:xfrm>
        </p:grpSpPr>
        <p:sp>
          <p:nvSpPr>
            <p:cNvPr id="13367" name="椭圆 111"/>
            <p:cNvSpPr>
              <a:spLocks noChangeArrowheads="1"/>
            </p:cNvSpPr>
            <p:nvPr/>
          </p:nvSpPr>
          <p:spPr bwMode="auto">
            <a:xfrm>
              <a:off x="204790" y="0"/>
              <a:ext cx="323850" cy="3238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8" name="矩形 112"/>
            <p:cNvSpPr>
              <a:spLocks noChangeArrowheads="1"/>
            </p:cNvSpPr>
            <p:nvPr/>
          </p:nvSpPr>
          <p:spPr bwMode="auto">
            <a:xfrm>
              <a:off x="0"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69" name="椭圆 113"/>
            <p:cNvSpPr>
              <a:spLocks noChangeArrowheads="1"/>
            </p:cNvSpPr>
            <p:nvPr/>
          </p:nvSpPr>
          <p:spPr bwMode="auto">
            <a:xfrm>
              <a:off x="0"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0" name="矩形 114"/>
            <p:cNvSpPr>
              <a:spLocks noChangeArrowheads="1"/>
            </p:cNvSpPr>
            <p:nvPr/>
          </p:nvSpPr>
          <p:spPr bwMode="auto">
            <a:xfrm>
              <a:off x="623888"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1" name="椭圆 115"/>
            <p:cNvSpPr>
              <a:spLocks noChangeArrowheads="1"/>
            </p:cNvSpPr>
            <p:nvPr/>
          </p:nvSpPr>
          <p:spPr bwMode="auto">
            <a:xfrm>
              <a:off x="623888"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2" name="椭圆 116"/>
            <p:cNvSpPr>
              <a:spLocks noChangeArrowheads="1"/>
            </p:cNvSpPr>
            <p:nvPr/>
          </p:nvSpPr>
          <p:spPr bwMode="auto">
            <a:xfrm>
              <a:off x="0"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3" name="椭圆 117"/>
            <p:cNvSpPr>
              <a:spLocks noChangeArrowheads="1"/>
            </p:cNvSpPr>
            <p:nvPr/>
          </p:nvSpPr>
          <p:spPr bwMode="auto">
            <a:xfrm>
              <a:off x="514351"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4" name="矩形 118"/>
            <p:cNvSpPr>
              <a:spLocks noChangeArrowheads="1"/>
            </p:cNvSpPr>
            <p:nvPr/>
          </p:nvSpPr>
          <p:spPr bwMode="auto">
            <a:xfrm>
              <a:off x="128588" y="361948"/>
              <a:ext cx="495300" cy="23812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5" name="矩形 119"/>
            <p:cNvSpPr>
              <a:spLocks noChangeArrowheads="1"/>
            </p:cNvSpPr>
            <p:nvPr/>
          </p:nvSpPr>
          <p:spPr bwMode="auto">
            <a:xfrm>
              <a:off x="183358" y="600073"/>
              <a:ext cx="385760" cy="531019"/>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6" name="矩形 120"/>
            <p:cNvSpPr>
              <a:spLocks noChangeArrowheads="1"/>
            </p:cNvSpPr>
            <p:nvPr/>
          </p:nvSpPr>
          <p:spPr bwMode="auto">
            <a:xfrm>
              <a:off x="183358"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7" name="矩形 121"/>
            <p:cNvSpPr>
              <a:spLocks noChangeArrowheads="1"/>
            </p:cNvSpPr>
            <p:nvPr/>
          </p:nvSpPr>
          <p:spPr bwMode="auto">
            <a:xfrm>
              <a:off x="409576"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8" name="椭圆 122"/>
            <p:cNvSpPr>
              <a:spLocks noChangeArrowheads="1"/>
            </p:cNvSpPr>
            <p:nvPr/>
          </p:nvSpPr>
          <p:spPr bwMode="auto">
            <a:xfrm>
              <a:off x="183358"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79" name="椭圆 123"/>
            <p:cNvSpPr>
              <a:spLocks noChangeArrowheads="1"/>
            </p:cNvSpPr>
            <p:nvPr/>
          </p:nvSpPr>
          <p:spPr bwMode="auto">
            <a:xfrm>
              <a:off x="409576"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380" name="组合 124"/>
          <p:cNvGrpSpPr/>
          <p:nvPr/>
        </p:nvGrpSpPr>
        <p:grpSpPr bwMode="auto">
          <a:xfrm flipH="1">
            <a:off x="4138613" y="4799013"/>
            <a:ext cx="119062" cy="315912"/>
            <a:chOff x="0" y="0"/>
            <a:chExt cx="752476" cy="1985961"/>
          </a:xfrm>
        </p:grpSpPr>
        <p:sp>
          <p:nvSpPr>
            <p:cNvPr id="13381" name="椭圆 125"/>
            <p:cNvSpPr>
              <a:spLocks noChangeArrowheads="1"/>
            </p:cNvSpPr>
            <p:nvPr/>
          </p:nvSpPr>
          <p:spPr bwMode="auto">
            <a:xfrm>
              <a:off x="204790" y="0"/>
              <a:ext cx="323850" cy="3238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2" name="矩形 126"/>
            <p:cNvSpPr>
              <a:spLocks noChangeArrowheads="1"/>
            </p:cNvSpPr>
            <p:nvPr/>
          </p:nvSpPr>
          <p:spPr bwMode="auto">
            <a:xfrm>
              <a:off x="0"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3" name="椭圆 127"/>
            <p:cNvSpPr>
              <a:spLocks noChangeArrowheads="1"/>
            </p:cNvSpPr>
            <p:nvPr/>
          </p:nvSpPr>
          <p:spPr bwMode="auto">
            <a:xfrm>
              <a:off x="0"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4" name="矩形 128"/>
            <p:cNvSpPr>
              <a:spLocks noChangeArrowheads="1"/>
            </p:cNvSpPr>
            <p:nvPr/>
          </p:nvSpPr>
          <p:spPr bwMode="auto">
            <a:xfrm>
              <a:off x="623888"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5" name="椭圆 129"/>
            <p:cNvSpPr>
              <a:spLocks noChangeArrowheads="1"/>
            </p:cNvSpPr>
            <p:nvPr/>
          </p:nvSpPr>
          <p:spPr bwMode="auto">
            <a:xfrm>
              <a:off x="623888"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6" name="椭圆 130"/>
            <p:cNvSpPr>
              <a:spLocks noChangeArrowheads="1"/>
            </p:cNvSpPr>
            <p:nvPr/>
          </p:nvSpPr>
          <p:spPr bwMode="auto">
            <a:xfrm>
              <a:off x="0"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7" name="椭圆 131"/>
            <p:cNvSpPr>
              <a:spLocks noChangeArrowheads="1"/>
            </p:cNvSpPr>
            <p:nvPr/>
          </p:nvSpPr>
          <p:spPr bwMode="auto">
            <a:xfrm>
              <a:off x="514351"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8" name="矩形 132"/>
            <p:cNvSpPr>
              <a:spLocks noChangeArrowheads="1"/>
            </p:cNvSpPr>
            <p:nvPr/>
          </p:nvSpPr>
          <p:spPr bwMode="auto">
            <a:xfrm>
              <a:off x="128588" y="361948"/>
              <a:ext cx="495300" cy="23812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89" name="矩形 133"/>
            <p:cNvSpPr>
              <a:spLocks noChangeArrowheads="1"/>
            </p:cNvSpPr>
            <p:nvPr/>
          </p:nvSpPr>
          <p:spPr bwMode="auto">
            <a:xfrm>
              <a:off x="183356" y="600073"/>
              <a:ext cx="385761" cy="531020"/>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0" name="矩形 134"/>
            <p:cNvSpPr>
              <a:spLocks noChangeArrowheads="1"/>
            </p:cNvSpPr>
            <p:nvPr/>
          </p:nvSpPr>
          <p:spPr bwMode="auto">
            <a:xfrm>
              <a:off x="183358"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1" name="矩形 135"/>
            <p:cNvSpPr>
              <a:spLocks noChangeArrowheads="1"/>
            </p:cNvSpPr>
            <p:nvPr/>
          </p:nvSpPr>
          <p:spPr bwMode="auto">
            <a:xfrm>
              <a:off x="409576"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2" name="椭圆 136"/>
            <p:cNvSpPr>
              <a:spLocks noChangeArrowheads="1"/>
            </p:cNvSpPr>
            <p:nvPr/>
          </p:nvSpPr>
          <p:spPr bwMode="auto">
            <a:xfrm>
              <a:off x="183358"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3" name="椭圆 137"/>
            <p:cNvSpPr>
              <a:spLocks noChangeArrowheads="1"/>
            </p:cNvSpPr>
            <p:nvPr/>
          </p:nvSpPr>
          <p:spPr bwMode="auto">
            <a:xfrm>
              <a:off x="409576"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394" name="组合 138"/>
          <p:cNvGrpSpPr/>
          <p:nvPr/>
        </p:nvGrpSpPr>
        <p:grpSpPr bwMode="auto">
          <a:xfrm flipH="1">
            <a:off x="3235325" y="4751388"/>
            <a:ext cx="119063" cy="315912"/>
            <a:chOff x="0" y="0"/>
            <a:chExt cx="752476" cy="1985961"/>
          </a:xfrm>
        </p:grpSpPr>
        <p:sp>
          <p:nvSpPr>
            <p:cNvPr id="13395" name="椭圆 139"/>
            <p:cNvSpPr>
              <a:spLocks noChangeArrowheads="1"/>
            </p:cNvSpPr>
            <p:nvPr/>
          </p:nvSpPr>
          <p:spPr bwMode="auto">
            <a:xfrm>
              <a:off x="204790" y="0"/>
              <a:ext cx="323850" cy="3238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6" name="矩形 140"/>
            <p:cNvSpPr>
              <a:spLocks noChangeArrowheads="1"/>
            </p:cNvSpPr>
            <p:nvPr/>
          </p:nvSpPr>
          <p:spPr bwMode="auto">
            <a:xfrm>
              <a:off x="0"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7" name="椭圆 141"/>
            <p:cNvSpPr>
              <a:spLocks noChangeArrowheads="1"/>
            </p:cNvSpPr>
            <p:nvPr/>
          </p:nvSpPr>
          <p:spPr bwMode="auto">
            <a:xfrm>
              <a:off x="0"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8" name="矩形 142"/>
            <p:cNvSpPr>
              <a:spLocks noChangeArrowheads="1"/>
            </p:cNvSpPr>
            <p:nvPr/>
          </p:nvSpPr>
          <p:spPr bwMode="auto">
            <a:xfrm>
              <a:off x="623888" y="481011"/>
              <a:ext cx="128588" cy="67627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399" name="椭圆 143"/>
            <p:cNvSpPr>
              <a:spLocks noChangeArrowheads="1"/>
            </p:cNvSpPr>
            <p:nvPr/>
          </p:nvSpPr>
          <p:spPr bwMode="auto">
            <a:xfrm>
              <a:off x="623888" y="1095373"/>
              <a:ext cx="128588" cy="1238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0" name="椭圆 144"/>
            <p:cNvSpPr>
              <a:spLocks noChangeArrowheads="1"/>
            </p:cNvSpPr>
            <p:nvPr/>
          </p:nvSpPr>
          <p:spPr bwMode="auto">
            <a:xfrm>
              <a:off x="0"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1" name="椭圆 145"/>
            <p:cNvSpPr>
              <a:spLocks noChangeArrowheads="1"/>
            </p:cNvSpPr>
            <p:nvPr/>
          </p:nvSpPr>
          <p:spPr bwMode="auto">
            <a:xfrm>
              <a:off x="514351" y="361948"/>
              <a:ext cx="238125" cy="238125"/>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2" name="矩形 146"/>
            <p:cNvSpPr>
              <a:spLocks noChangeArrowheads="1"/>
            </p:cNvSpPr>
            <p:nvPr/>
          </p:nvSpPr>
          <p:spPr bwMode="auto">
            <a:xfrm>
              <a:off x="128588" y="361948"/>
              <a:ext cx="495300" cy="238125"/>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3" name="矩形 147"/>
            <p:cNvSpPr>
              <a:spLocks noChangeArrowheads="1"/>
            </p:cNvSpPr>
            <p:nvPr/>
          </p:nvSpPr>
          <p:spPr bwMode="auto">
            <a:xfrm>
              <a:off x="183358" y="600073"/>
              <a:ext cx="385760" cy="531019"/>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4" name="矩形 148"/>
            <p:cNvSpPr>
              <a:spLocks noChangeArrowheads="1"/>
            </p:cNvSpPr>
            <p:nvPr/>
          </p:nvSpPr>
          <p:spPr bwMode="auto">
            <a:xfrm>
              <a:off x="183358"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5" name="矩形 149"/>
            <p:cNvSpPr>
              <a:spLocks noChangeArrowheads="1"/>
            </p:cNvSpPr>
            <p:nvPr/>
          </p:nvSpPr>
          <p:spPr bwMode="auto">
            <a:xfrm>
              <a:off x="409576" y="1131092"/>
              <a:ext cx="159542" cy="754856"/>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6" name="椭圆 150"/>
            <p:cNvSpPr>
              <a:spLocks noChangeArrowheads="1"/>
            </p:cNvSpPr>
            <p:nvPr/>
          </p:nvSpPr>
          <p:spPr bwMode="auto">
            <a:xfrm>
              <a:off x="183358"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07" name="椭圆 151"/>
            <p:cNvSpPr>
              <a:spLocks noChangeArrowheads="1"/>
            </p:cNvSpPr>
            <p:nvPr/>
          </p:nvSpPr>
          <p:spPr bwMode="auto">
            <a:xfrm>
              <a:off x="409576" y="1844274"/>
              <a:ext cx="159542" cy="141687"/>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408" name="组合 152"/>
          <p:cNvGrpSpPr/>
          <p:nvPr/>
        </p:nvGrpSpPr>
        <p:grpSpPr bwMode="auto">
          <a:xfrm>
            <a:off x="5184775" y="3922713"/>
            <a:ext cx="1257300" cy="950912"/>
            <a:chOff x="0" y="0"/>
            <a:chExt cx="5400676" cy="4086225"/>
          </a:xfrm>
        </p:grpSpPr>
        <p:sp>
          <p:nvSpPr>
            <p:cNvPr id="13409" name="圆角矩形 153"/>
            <p:cNvSpPr>
              <a:spLocks noChangeArrowheads="1"/>
            </p:cNvSpPr>
            <p:nvPr/>
          </p:nvSpPr>
          <p:spPr bwMode="auto">
            <a:xfrm>
              <a:off x="0" y="0"/>
              <a:ext cx="5400676" cy="3409950"/>
            </a:xfrm>
            <a:prstGeom prst="roundRect">
              <a:avLst>
                <a:gd name="adj" fmla="val 4093"/>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0" name="矩形 154"/>
            <p:cNvSpPr>
              <a:spLocks noChangeArrowheads="1"/>
            </p:cNvSpPr>
            <p:nvPr/>
          </p:nvSpPr>
          <p:spPr bwMode="auto">
            <a:xfrm>
              <a:off x="219075" y="238125"/>
              <a:ext cx="4981575" cy="262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1" name="圆角矩形 155"/>
            <p:cNvSpPr>
              <a:spLocks noChangeArrowheads="1"/>
            </p:cNvSpPr>
            <p:nvPr/>
          </p:nvSpPr>
          <p:spPr bwMode="auto">
            <a:xfrm>
              <a:off x="2362199" y="3096816"/>
              <a:ext cx="690563" cy="141684"/>
            </a:xfrm>
            <a:prstGeom prst="roundRect">
              <a:avLst>
                <a:gd name="adj" fmla="val 50000"/>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2" name="梯形 156"/>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3" name="矩形 157"/>
            <p:cNvSpPr>
              <a:spLocks noChangeArrowheads="1"/>
            </p:cNvSpPr>
            <p:nvPr/>
          </p:nvSpPr>
          <p:spPr bwMode="auto">
            <a:xfrm>
              <a:off x="1685925" y="3871913"/>
              <a:ext cx="2000250" cy="214312"/>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414" name="组合 158"/>
          <p:cNvGrpSpPr/>
          <p:nvPr/>
        </p:nvGrpSpPr>
        <p:grpSpPr bwMode="auto">
          <a:xfrm>
            <a:off x="768350" y="3922713"/>
            <a:ext cx="1257300" cy="950912"/>
            <a:chOff x="0" y="0"/>
            <a:chExt cx="5400676" cy="4086225"/>
          </a:xfrm>
        </p:grpSpPr>
        <p:sp>
          <p:nvSpPr>
            <p:cNvPr id="13415" name="圆角矩形 159"/>
            <p:cNvSpPr>
              <a:spLocks noChangeArrowheads="1"/>
            </p:cNvSpPr>
            <p:nvPr/>
          </p:nvSpPr>
          <p:spPr bwMode="auto">
            <a:xfrm>
              <a:off x="0" y="0"/>
              <a:ext cx="5400676" cy="3409950"/>
            </a:xfrm>
            <a:prstGeom prst="roundRect">
              <a:avLst>
                <a:gd name="adj" fmla="val 4093"/>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6" name="矩形 160"/>
            <p:cNvSpPr>
              <a:spLocks noChangeArrowheads="1"/>
            </p:cNvSpPr>
            <p:nvPr/>
          </p:nvSpPr>
          <p:spPr bwMode="auto">
            <a:xfrm>
              <a:off x="219075" y="238125"/>
              <a:ext cx="4981575" cy="262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7" name="圆角矩形 161"/>
            <p:cNvSpPr>
              <a:spLocks noChangeArrowheads="1"/>
            </p:cNvSpPr>
            <p:nvPr/>
          </p:nvSpPr>
          <p:spPr bwMode="auto">
            <a:xfrm>
              <a:off x="2362199" y="3096816"/>
              <a:ext cx="690563" cy="141684"/>
            </a:xfrm>
            <a:prstGeom prst="roundRect">
              <a:avLst>
                <a:gd name="adj" fmla="val 50000"/>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8" name="梯形 162"/>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19" name="矩形 163"/>
            <p:cNvSpPr>
              <a:spLocks noChangeArrowheads="1"/>
            </p:cNvSpPr>
            <p:nvPr/>
          </p:nvSpPr>
          <p:spPr bwMode="auto">
            <a:xfrm>
              <a:off x="1685925" y="3871913"/>
              <a:ext cx="2000250" cy="214312"/>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420" name="组合 164"/>
          <p:cNvGrpSpPr/>
          <p:nvPr/>
        </p:nvGrpSpPr>
        <p:grpSpPr bwMode="auto">
          <a:xfrm>
            <a:off x="2949575" y="2682875"/>
            <a:ext cx="1439863" cy="1090613"/>
            <a:chOff x="0" y="0"/>
            <a:chExt cx="5400676" cy="4086225"/>
          </a:xfrm>
        </p:grpSpPr>
        <p:sp>
          <p:nvSpPr>
            <p:cNvPr id="13421" name="圆角矩形 165"/>
            <p:cNvSpPr>
              <a:spLocks noChangeArrowheads="1"/>
            </p:cNvSpPr>
            <p:nvPr/>
          </p:nvSpPr>
          <p:spPr bwMode="auto">
            <a:xfrm>
              <a:off x="0" y="0"/>
              <a:ext cx="5400676" cy="3409950"/>
            </a:xfrm>
            <a:prstGeom prst="roundRect">
              <a:avLst>
                <a:gd name="adj" fmla="val 4093"/>
              </a:avLst>
            </a:prstGeom>
            <a:solidFill>
              <a:srgbClr val="E3E40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2" name="矩形 166"/>
            <p:cNvSpPr>
              <a:spLocks noChangeArrowheads="1"/>
            </p:cNvSpPr>
            <p:nvPr/>
          </p:nvSpPr>
          <p:spPr bwMode="auto">
            <a:xfrm>
              <a:off x="219075" y="238125"/>
              <a:ext cx="4981575" cy="2628900"/>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3" name="圆角矩形 167"/>
            <p:cNvSpPr>
              <a:spLocks noChangeArrowheads="1"/>
            </p:cNvSpPr>
            <p:nvPr/>
          </p:nvSpPr>
          <p:spPr bwMode="auto">
            <a:xfrm>
              <a:off x="2362199" y="3096816"/>
              <a:ext cx="690563" cy="141684"/>
            </a:xfrm>
            <a:prstGeom prst="roundRect">
              <a:avLst>
                <a:gd name="adj" fmla="val 50000"/>
              </a:avLst>
            </a:prstGeom>
            <a:solidFill>
              <a:srgbClr val="E3E40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4" name="梯形 168"/>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5" name="矩形 169"/>
            <p:cNvSpPr>
              <a:spLocks noChangeArrowheads="1"/>
            </p:cNvSpPr>
            <p:nvPr/>
          </p:nvSpPr>
          <p:spPr bwMode="auto">
            <a:xfrm>
              <a:off x="1685925" y="3871913"/>
              <a:ext cx="2000250" cy="214312"/>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426" name="组合 170"/>
          <p:cNvGrpSpPr/>
          <p:nvPr/>
        </p:nvGrpSpPr>
        <p:grpSpPr bwMode="auto">
          <a:xfrm>
            <a:off x="1655763" y="2493963"/>
            <a:ext cx="912812" cy="690562"/>
            <a:chOff x="0" y="0"/>
            <a:chExt cx="5400676" cy="4086225"/>
          </a:xfrm>
        </p:grpSpPr>
        <p:sp>
          <p:nvSpPr>
            <p:cNvPr id="13427" name="圆角矩形 171"/>
            <p:cNvSpPr>
              <a:spLocks noChangeArrowheads="1"/>
            </p:cNvSpPr>
            <p:nvPr/>
          </p:nvSpPr>
          <p:spPr bwMode="auto">
            <a:xfrm>
              <a:off x="0" y="0"/>
              <a:ext cx="5400676" cy="3409950"/>
            </a:xfrm>
            <a:prstGeom prst="roundRect">
              <a:avLst>
                <a:gd name="adj" fmla="val 4093"/>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8" name="矩形 172"/>
            <p:cNvSpPr>
              <a:spLocks noChangeArrowheads="1"/>
            </p:cNvSpPr>
            <p:nvPr/>
          </p:nvSpPr>
          <p:spPr bwMode="auto">
            <a:xfrm>
              <a:off x="219073" y="238124"/>
              <a:ext cx="4981575" cy="26289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29" name="圆角矩形 173"/>
            <p:cNvSpPr>
              <a:spLocks noChangeArrowheads="1"/>
            </p:cNvSpPr>
            <p:nvPr/>
          </p:nvSpPr>
          <p:spPr bwMode="auto">
            <a:xfrm>
              <a:off x="2362199" y="3096816"/>
              <a:ext cx="690563" cy="141684"/>
            </a:xfrm>
            <a:prstGeom prst="roundRect">
              <a:avLst>
                <a:gd name="adj" fmla="val 50000"/>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0" name="梯形 174"/>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1" name="矩形 175"/>
            <p:cNvSpPr>
              <a:spLocks noChangeArrowheads="1"/>
            </p:cNvSpPr>
            <p:nvPr/>
          </p:nvSpPr>
          <p:spPr bwMode="auto">
            <a:xfrm>
              <a:off x="1685925" y="3871913"/>
              <a:ext cx="2000250" cy="214312"/>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grpSp>
        <p:nvGrpSpPr>
          <p:cNvPr id="13432" name="组合 176"/>
          <p:cNvGrpSpPr/>
          <p:nvPr/>
        </p:nvGrpSpPr>
        <p:grpSpPr bwMode="auto">
          <a:xfrm>
            <a:off x="4784725" y="2506663"/>
            <a:ext cx="912813" cy="690562"/>
            <a:chOff x="0" y="0"/>
            <a:chExt cx="5400676" cy="4086225"/>
          </a:xfrm>
        </p:grpSpPr>
        <p:sp>
          <p:nvSpPr>
            <p:cNvPr id="13433" name="圆角矩形 177"/>
            <p:cNvSpPr>
              <a:spLocks noChangeArrowheads="1"/>
            </p:cNvSpPr>
            <p:nvPr/>
          </p:nvSpPr>
          <p:spPr bwMode="auto">
            <a:xfrm>
              <a:off x="0" y="0"/>
              <a:ext cx="5400676" cy="3409950"/>
            </a:xfrm>
            <a:prstGeom prst="roundRect">
              <a:avLst>
                <a:gd name="adj" fmla="val 4093"/>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4" name="矩形 178"/>
            <p:cNvSpPr>
              <a:spLocks noChangeArrowheads="1"/>
            </p:cNvSpPr>
            <p:nvPr/>
          </p:nvSpPr>
          <p:spPr bwMode="auto">
            <a:xfrm>
              <a:off x="219075" y="238125"/>
              <a:ext cx="4981575" cy="26289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5" name="圆角矩形 179"/>
            <p:cNvSpPr>
              <a:spLocks noChangeArrowheads="1"/>
            </p:cNvSpPr>
            <p:nvPr/>
          </p:nvSpPr>
          <p:spPr bwMode="auto">
            <a:xfrm>
              <a:off x="2362199" y="3096816"/>
              <a:ext cx="690563" cy="141684"/>
            </a:xfrm>
            <a:prstGeom prst="roundRect">
              <a:avLst>
                <a:gd name="adj" fmla="val 50000"/>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6" name="梯形 180"/>
            <p:cNvSpPr>
              <a:spLocks noChangeArrowheads="1"/>
            </p:cNvSpPr>
            <p:nvPr/>
          </p:nvSpPr>
          <p:spPr bwMode="auto">
            <a:xfrm flipV="1">
              <a:off x="1909763" y="3521867"/>
              <a:ext cx="1600199" cy="290512"/>
            </a:xfrm>
            <a:custGeom>
              <a:avLst/>
              <a:gdLst>
                <a:gd name="G0" fmla="+- 4708 0 0"/>
                <a:gd name="G1" fmla="+- 21600 0 4708"/>
                <a:gd name="G2" fmla="*/ 4708 1 2"/>
                <a:gd name="G3" fmla="+- 21600 0 G2"/>
                <a:gd name="G4" fmla="+/ 4708 21600 2"/>
                <a:gd name="G5" fmla="+/ G1 0 2"/>
                <a:gd name="G6" fmla="*/ 21600 21600 4708"/>
                <a:gd name="G7" fmla="*/ G6 1 2"/>
                <a:gd name="G8" fmla="+- 21600 0 G7"/>
                <a:gd name="G9" fmla="*/ 21600 1 2"/>
                <a:gd name="G10" fmla="+- 4708 0 G9"/>
                <a:gd name="G11" fmla="?: G10 G8 0"/>
                <a:gd name="G12" fmla="?: G10 G7 21600"/>
                <a:gd name="T0" fmla="*/ 19246 w 21600"/>
                <a:gd name="T1" fmla="*/ 10800 h 21600"/>
                <a:gd name="T2" fmla="*/ 10800 w 21600"/>
                <a:gd name="T3" fmla="*/ 21600 h 21600"/>
                <a:gd name="T4" fmla="*/ 2354 w 21600"/>
                <a:gd name="T5" fmla="*/ 10800 h 21600"/>
                <a:gd name="T6" fmla="*/ 10800 w 21600"/>
                <a:gd name="T7" fmla="*/ 0 h 21600"/>
                <a:gd name="T8" fmla="*/ 4154 w 21600"/>
                <a:gd name="T9" fmla="*/ 4154 h 21600"/>
                <a:gd name="T10" fmla="*/ 17446 w 21600"/>
                <a:gd name="T11" fmla="*/ 17446 h 21600"/>
              </a:gdLst>
              <a:ahLst/>
              <a:cxnLst>
                <a:cxn ang="0">
                  <a:pos x="T0" y="T1"/>
                </a:cxn>
                <a:cxn ang="0">
                  <a:pos x="T2" y="T3"/>
                </a:cxn>
                <a:cxn ang="0">
                  <a:pos x="T4" y="T5"/>
                </a:cxn>
                <a:cxn ang="0">
                  <a:pos x="T6" y="T7"/>
                </a:cxn>
              </a:cxnLst>
              <a:rect l="T8" t="T9" r="T10" b="T11"/>
              <a:pathLst>
                <a:path w="21600" h="21600">
                  <a:moveTo>
                    <a:pt x="0" y="0"/>
                  </a:moveTo>
                  <a:lnTo>
                    <a:pt x="4708" y="21600"/>
                  </a:lnTo>
                  <a:lnTo>
                    <a:pt x="16892" y="21600"/>
                  </a:lnTo>
                  <a:lnTo>
                    <a:pt x="21600" y="0"/>
                  </a:lnTo>
                  <a:close/>
                </a:path>
              </a:pathLst>
            </a:cu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7" name="矩形 181"/>
            <p:cNvSpPr>
              <a:spLocks noChangeArrowheads="1"/>
            </p:cNvSpPr>
            <p:nvPr/>
          </p:nvSpPr>
          <p:spPr bwMode="auto">
            <a:xfrm>
              <a:off x="1685925" y="3871913"/>
              <a:ext cx="2000250" cy="214312"/>
            </a:xfrm>
            <a:prstGeom prst="rect">
              <a:avLst/>
            </a:prstGeom>
            <a:solidFill>
              <a:srgbClr val="009EB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sz="16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3438" name="文本框 182"/>
          <p:cNvSpPr>
            <a:spLocks noChangeArrowheads="1"/>
          </p:cNvSpPr>
          <p:nvPr/>
        </p:nvSpPr>
        <p:spPr bwMode="auto">
          <a:xfrm>
            <a:off x="6958013" y="2468563"/>
            <a:ext cx="32400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rPr>
              <a:t>WE ARE</a:t>
            </a:r>
            <a:endParaRPr lang="zh-CN" altLang="en-US"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rPr>
              <a:t>THE BEST</a:t>
            </a:r>
            <a:endParaRPr lang="zh-CN" altLang="en-US"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rPr>
              <a:t>CREATIVE TEAM!</a:t>
            </a:r>
            <a:endParaRPr lang="zh-CN" altLang="en-US" sz="2800" b="1">
              <a:solidFill>
                <a:srgbClr val="009EB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39" name="文本框 183"/>
          <p:cNvSpPr>
            <a:spLocks noChangeArrowheads="1"/>
          </p:cNvSpPr>
          <p:nvPr/>
        </p:nvSpPr>
        <p:spPr bwMode="auto">
          <a:xfrm>
            <a:off x="6894513" y="4022725"/>
            <a:ext cx="39497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Add your text here Add your text here Add your text here Add your text here Add your text here Add your text here Add your text here Add your text here Add your text here Add your text here Add you’re here Add your text here Add your text here Add your text here Add your text here Add your</a:t>
            </a:r>
            <a:endParaRPr lang="zh-CN" altLang="en-US"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3440" name="直接连接符 184"/>
          <p:cNvSpPr>
            <a:spLocks noChangeShapeType="1"/>
          </p:cNvSpPr>
          <p:nvPr/>
        </p:nvSpPr>
        <p:spPr bwMode="auto">
          <a:xfrm>
            <a:off x="6958013" y="3941763"/>
            <a:ext cx="3827462" cy="1587"/>
          </a:xfrm>
          <a:prstGeom prst="line">
            <a:avLst/>
          </a:prstGeom>
          <a:noFill/>
          <a:ln w="28575" cap="flat" cmpd="sng">
            <a:solidFill>
              <a:srgbClr val="A5A5A5"/>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3441" name="椭圆 185"/>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442" name="椭圆 186"/>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443" name="椭圆 187"/>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444" name="椭圆 188"/>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445" name="椭圆 189"/>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3446" name="直接连接符 190"/>
          <p:cNvSpPr>
            <a:spLocks noChangeShapeType="1"/>
          </p:cNvSpPr>
          <p:nvPr/>
        </p:nvSpPr>
        <p:spPr bwMode="auto">
          <a:xfrm>
            <a:off x="11293475" y="2590800"/>
            <a:ext cx="247650"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bwMode="auto">
      <p:bgPr>
        <a:solidFill>
          <a:srgbClr val="F3F3F5"/>
        </a:solidFill>
        <a:effectLst/>
      </p:bgPr>
    </p:bg>
    <p:spTree>
      <p:nvGrpSpPr>
        <p:cNvPr id="1" name=""/>
        <p:cNvGrpSpPr/>
        <p:nvPr/>
      </p:nvGrpSpPr>
      <p:grpSpPr>
        <a:xfrm>
          <a:off x="0" y="0"/>
          <a:ext cx="0" cy="0"/>
          <a:chOff x="0" y="0"/>
          <a:chExt cx="0" cy="0"/>
        </a:xfrm>
      </p:grpSpPr>
      <p:pic>
        <p:nvPicPr>
          <p:cNvPr id="14338" name="Picture 2" descr="图片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24125" y="1588"/>
            <a:ext cx="7469188" cy="373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339" name="菱形 13"/>
          <p:cNvSpPr>
            <a:spLocks noChangeArrowheads="1"/>
          </p:cNvSpPr>
          <p:nvPr/>
        </p:nvSpPr>
        <p:spPr bwMode="auto">
          <a:xfrm>
            <a:off x="80963" y="5459413"/>
            <a:ext cx="1344612" cy="1344612"/>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0" name="菱形 23"/>
          <p:cNvSpPr>
            <a:spLocks noChangeArrowheads="1"/>
          </p:cNvSpPr>
          <p:nvPr/>
        </p:nvSpPr>
        <p:spPr bwMode="auto">
          <a:xfrm>
            <a:off x="1546225" y="2524125"/>
            <a:ext cx="1344613" cy="1343025"/>
          </a:xfrm>
          <a:prstGeom prst="diamond">
            <a:avLst/>
          </a:prstGeom>
          <a:solidFill>
            <a:srgbClr val="DD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1" name="菱形 14"/>
          <p:cNvSpPr>
            <a:spLocks noChangeArrowheads="1"/>
          </p:cNvSpPr>
          <p:nvPr/>
        </p:nvSpPr>
        <p:spPr bwMode="auto">
          <a:xfrm>
            <a:off x="3222625" y="5457825"/>
            <a:ext cx="1344613" cy="1344613"/>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14342" name="图片 22"/>
          <p:cNvPicPr>
            <a:picLocks noChangeAspect="1" noChangeArrowheads="1"/>
          </p:cNvPicPr>
          <p:nvPr/>
        </p:nvPicPr>
        <p:blipFill>
          <a:blip r:embed="rId2">
            <a:extLst>
              <a:ext uri="{28A0092B-C50C-407E-A947-70E740481C1C}">
                <a14:useLocalDpi xmlns:a14="http://schemas.microsoft.com/office/drawing/2010/main" val="0"/>
              </a:ext>
            </a:extLst>
          </a:blip>
          <a:srcRect l="21875" r="21875"/>
          <a:stretch>
            <a:fillRect/>
          </a:stretch>
        </p:blipFill>
        <p:spPr bwMode="auto">
          <a:xfrm rot="2688078">
            <a:off x="692150" y="1182688"/>
            <a:ext cx="19399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图片 21"/>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69992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4" name="图片 18"/>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25288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5" name="菱形 15"/>
          <p:cNvSpPr>
            <a:spLocks noChangeArrowheads="1"/>
          </p:cNvSpPr>
          <p:nvPr/>
        </p:nvSpPr>
        <p:spPr bwMode="auto">
          <a:xfrm>
            <a:off x="4124325" y="3975100"/>
            <a:ext cx="4283075" cy="4283075"/>
          </a:xfrm>
          <a:prstGeom prst="diamond">
            <a:avLst/>
          </a:prstGeom>
          <a:solidFill>
            <a:srgbClr val="5862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6" name="椭圆 24"/>
          <p:cNvSpPr>
            <a:spLocks noChangeArrowheads="1"/>
          </p:cNvSpPr>
          <p:nvPr/>
        </p:nvSpPr>
        <p:spPr bwMode="auto">
          <a:xfrm>
            <a:off x="11350625" y="1866900"/>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7" name="椭圆 25"/>
          <p:cNvSpPr>
            <a:spLocks noChangeArrowheads="1"/>
          </p:cNvSpPr>
          <p:nvPr/>
        </p:nvSpPr>
        <p:spPr bwMode="auto">
          <a:xfrm>
            <a:off x="11350625" y="4487863"/>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8" name="椭圆 26"/>
          <p:cNvSpPr>
            <a:spLocks noChangeArrowheads="1"/>
          </p:cNvSpPr>
          <p:nvPr/>
        </p:nvSpPr>
        <p:spPr bwMode="auto">
          <a:xfrm>
            <a:off x="11350625" y="2522538"/>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49" name="椭圆 27"/>
          <p:cNvSpPr>
            <a:spLocks noChangeArrowheads="1"/>
          </p:cNvSpPr>
          <p:nvPr/>
        </p:nvSpPr>
        <p:spPr bwMode="auto">
          <a:xfrm>
            <a:off x="11350625" y="3178175"/>
            <a:ext cx="141288" cy="139700"/>
          </a:xfrm>
          <a:prstGeom prst="ellipse">
            <a:avLst/>
          </a:prstGeom>
          <a:solidFill>
            <a:srgbClr val="E3E404"/>
          </a:solidFill>
          <a:ln w="12700" cap="flat" cmpd="sng">
            <a:solidFill>
              <a:srgbClr val="E3E404"/>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50" name="椭圆 28"/>
          <p:cNvSpPr>
            <a:spLocks noChangeArrowheads="1"/>
          </p:cNvSpPr>
          <p:nvPr/>
        </p:nvSpPr>
        <p:spPr bwMode="auto">
          <a:xfrm>
            <a:off x="11350625" y="3832225"/>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4351" name="矩形 30"/>
          <p:cNvSpPr>
            <a:spLocks noChangeArrowheads="1"/>
          </p:cNvSpPr>
          <p:nvPr/>
        </p:nvSpPr>
        <p:spPr bwMode="auto">
          <a:xfrm>
            <a:off x="4741863" y="2017713"/>
            <a:ext cx="30194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2" name="文本框 32"/>
          <p:cNvSpPr>
            <a:spLocks noChangeArrowheads="1"/>
          </p:cNvSpPr>
          <p:nvPr/>
        </p:nvSpPr>
        <p:spPr bwMode="auto">
          <a:xfrm>
            <a:off x="4557713" y="4751388"/>
            <a:ext cx="33845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Das Wissen </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eines Unternehmens</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 verteilt sich auf Daten, Dokumente und deren Mitarbeiter. Wir unterstützten</a:t>
            </a:r>
            <a:endParaRPr lang="zh-CN" altLang="en-US">
              <a:solidFill>
                <a:srgbClr val="F2F2F2"/>
              </a:solidFill>
              <a:latin typeface="Calibri" panose="020F0502020204030204" pitchFamily="34" charset="0"/>
              <a:sym typeface="宋体" panose="02010600030101010101" pitchFamily="2" charset="-122"/>
            </a:endParaRPr>
          </a:p>
        </p:txBody>
      </p:sp>
      <p:sp>
        <p:nvSpPr>
          <p:cNvPr id="14353" name="矩形 19"/>
          <p:cNvSpPr>
            <a:spLocks noChangeArrowheads="1"/>
          </p:cNvSpPr>
          <p:nvPr/>
        </p:nvSpPr>
        <p:spPr bwMode="auto">
          <a:xfrm>
            <a:off x="1023938" y="6116638"/>
            <a:ext cx="22113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4354" name="Freeform 152"/>
          <p:cNvSpPr>
            <a:spLocks noEditPoints="1" noChangeArrowheads="1"/>
          </p:cNvSpPr>
          <p:nvPr/>
        </p:nvSpPr>
        <p:spPr bwMode="auto">
          <a:xfrm>
            <a:off x="400050" y="5772150"/>
            <a:ext cx="604838" cy="657225"/>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5"/>
              <a:gd name="T172" fmla="*/ 0 h 375"/>
              <a:gd name="T173" fmla="*/ 345 w 345"/>
              <a:gd name="T174" fmla="*/ 375 h 37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4355" name="Freeform 152"/>
          <p:cNvSpPr>
            <a:spLocks noEditPoints="1" noChangeArrowheads="1"/>
          </p:cNvSpPr>
          <p:nvPr/>
        </p:nvSpPr>
        <p:spPr bwMode="auto">
          <a:xfrm>
            <a:off x="5972175" y="2616200"/>
            <a:ext cx="604838" cy="657225"/>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5"/>
              <a:gd name="T172" fmla="*/ 0 h 375"/>
              <a:gd name="T173" fmla="*/ 345 w 345"/>
              <a:gd name="T174" fmla="*/ 375 h 37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5364"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5365" name="矩形 18"/>
          <p:cNvSpPr>
            <a:spLocks noChangeArrowheads="1"/>
          </p:cNvSpPr>
          <p:nvPr/>
        </p:nvSpPr>
        <p:spPr bwMode="auto">
          <a:xfrm>
            <a:off x="890588" y="1101725"/>
            <a:ext cx="503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TECHNOMAGIC</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5366" name="组合 40"/>
          <p:cNvGrpSpPr>
            <a:grpSpLocks noChangeAspect="1"/>
          </p:cNvGrpSpPr>
          <p:nvPr/>
        </p:nvGrpSpPr>
        <p:grpSpPr bwMode="auto">
          <a:xfrm>
            <a:off x="485775" y="1203325"/>
            <a:ext cx="404813" cy="446088"/>
            <a:chOff x="0" y="0"/>
            <a:chExt cx="1487694" cy="1643388"/>
          </a:xfrm>
        </p:grpSpPr>
        <p:pic>
          <p:nvPicPr>
            <p:cNvPr id="15367"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8"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9"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0"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1"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72"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5373" name="组合 7"/>
          <p:cNvGrpSpPr/>
          <p:nvPr/>
        </p:nvGrpSpPr>
        <p:grpSpPr bwMode="auto">
          <a:xfrm>
            <a:off x="728663" y="3143250"/>
            <a:ext cx="2046287" cy="2047875"/>
            <a:chOff x="0" y="0"/>
            <a:chExt cx="2351132" cy="2351132"/>
          </a:xfrm>
        </p:grpSpPr>
        <p:sp>
          <p:nvSpPr>
            <p:cNvPr id="15374" name="椭圆 2"/>
            <p:cNvSpPr>
              <a:spLocks noChangeArrowheads="1"/>
            </p:cNvSpPr>
            <p:nvPr/>
          </p:nvSpPr>
          <p:spPr bwMode="auto">
            <a:xfrm>
              <a:off x="23041" y="19810"/>
              <a:ext cx="2305050" cy="2305050"/>
            </a:xfrm>
            <a:prstGeom prst="ellipse">
              <a:avLst/>
            </a:prstGeom>
            <a:noFill/>
            <a:ln w="31750" cap="flat" cmpd="sng">
              <a:solidFill>
                <a:srgbClr val="A5A5A5"/>
              </a:solidFill>
              <a:prstDash val="sysDot"/>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76" name="椭圆 6"/>
            <p:cNvSpPr>
              <a:spLocks noChangeArrowheads="1"/>
            </p:cNvSpPr>
            <p:nvPr/>
          </p:nvSpPr>
          <p:spPr bwMode="auto">
            <a:xfrm>
              <a:off x="45901" y="42518"/>
              <a:ext cx="2255800" cy="2255800"/>
            </a:xfrm>
            <a:prstGeom prst="ellipse">
              <a:avLst/>
            </a:prstGeom>
            <a:solidFill>
              <a:srgbClr val="111C28"/>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5377" name="组合 24"/>
          <p:cNvGrpSpPr/>
          <p:nvPr/>
        </p:nvGrpSpPr>
        <p:grpSpPr bwMode="auto">
          <a:xfrm>
            <a:off x="8380413" y="3143250"/>
            <a:ext cx="2046287" cy="2047875"/>
            <a:chOff x="0" y="0"/>
            <a:chExt cx="2351132" cy="2351132"/>
          </a:xfrm>
        </p:grpSpPr>
        <p:sp>
          <p:nvSpPr>
            <p:cNvPr id="15378" name="椭圆 25"/>
            <p:cNvSpPr>
              <a:spLocks noChangeArrowheads="1"/>
            </p:cNvSpPr>
            <p:nvPr/>
          </p:nvSpPr>
          <p:spPr bwMode="auto">
            <a:xfrm>
              <a:off x="23041" y="19810"/>
              <a:ext cx="2305050" cy="2305050"/>
            </a:xfrm>
            <a:prstGeom prst="ellipse">
              <a:avLst/>
            </a:prstGeom>
            <a:noFill/>
            <a:ln w="31750" cap="flat" cmpd="sng">
              <a:solidFill>
                <a:srgbClr val="A5A5A5"/>
              </a:solidFill>
              <a:prstDash val="sysDot"/>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80" name="椭圆 27"/>
            <p:cNvSpPr>
              <a:spLocks noChangeArrowheads="1"/>
            </p:cNvSpPr>
            <p:nvPr/>
          </p:nvSpPr>
          <p:spPr bwMode="auto">
            <a:xfrm>
              <a:off x="45901" y="42518"/>
              <a:ext cx="2255800" cy="2255800"/>
            </a:xfrm>
            <a:prstGeom prst="ellipse">
              <a:avLst/>
            </a:prstGeom>
            <a:solidFill>
              <a:srgbClr val="10192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5381" name="组合 28"/>
          <p:cNvGrpSpPr/>
          <p:nvPr/>
        </p:nvGrpSpPr>
        <p:grpSpPr bwMode="auto">
          <a:xfrm rot="11538644">
            <a:off x="5767388" y="3143250"/>
            <a:ext cx="2046287" cy="2047875"/>
            <a:chOff x="0" y="0"/>
            <a:chExt cx="2351132" cy="2351132"/>
          </a:xfrm>
        </p:grpSpPr>
        <p:sp>
          <p:nvSpPr>
            <p:cNvPr id="15382" name="椭圆 29"/>
            <p:cNvSpPr>
              <a:spLocks noChangeArrowheads="1"/>
            </p:cNvSpPr>
            <p:nvPr/>
          </p:nvSpPr>
          <p:spPr bwMode="auto">
            <a:xfrm>
              <a:off x="23041" y="19810"/>
              <a:ext cx="2305050" cy="2305050"/>
            </a:xfrm>
            <a:prstGeom prst="ellipse">
              <a:avLst/>
            </a:prstGeom>
            <a:noFill/>
            <a:ln w="31750" cap="flat" cmpd="sng">
              <a:solidFill>
                <a:srgbClr val="A5A5A5"/>
              </a:solidFill>
              <a:prstDash val="sysDot"/>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84" name="椭圆 31"/>
            <p:cNvSpPr>
              <a:spLocks noChangeArrowheads="1"/>
            </p:cNvSpPr>
            <p:nvPr/>
          </p:nvSpPr>
          <p:spPr bwMode="auto">
            <a:xfrm>
              <a:off x="45901" y="42518"/>
              <a:ext cx="2255800" cy="2255800"/>
            </a:xfrm>
            <a:prstGeom prst="ellipse">
              <a:avLst/>
            </a:prstGeom>
            <a:solidFill>
              <a:srgbClr val="10192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5385" name="组合 32"/>
          <p:cNvGrpSpPr/>
          <p:nvPr/>
        </p:nvGrpSpPr>
        <p:grpSpPr bwMode="auto">
          <a:xfrm>
            <a:off x="3248025" y="3136900"/>
            <a:ext cx="2046288" cy="2047875"/>
            <a:chOff x="0" y="0"/>
            <a:chExt cx="2351132" cy="2351132"/>
          </a:xfrm>
        </p:grpSpPr>
        <p:sp>
          <p:nvSpPr>
            <p:cNvPr id="15386" name="椭圆 33"/>
            <p:cNvSpPr>
              <a:spLocks noChangeArrowheads="1"/>
            </p:cNvSpPr>
            <p:nvPr/>
          </p:nvSpPr>
          <p:spPr bwMode="auto">
            <a:xfrm>
              <a:off x="23041" y="27104"/>
              <a:ext cx="2305050" cy="2305050"/>
            </a:xfrm>
            <a:prstGeom prst="ellipse">
              <a:avLst/>
            </a:prstGeom>
            <a:noFill/>
            <a:ln w="31750" cap="flat" cmpd="sng">
              <a:solidFill>
                <a:srgbClr val="A5A5A5"/>
              </a:solidFill>
              <a:prstDash val="sysDot"/>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88" name="椭圆 50"/>
            <p:cNvSpPr>
              <a:spLocks noChangeArrowheads="1"/>
            </p:cNvSpPr>
            <p:nvPr/>
          </p:nvSpPr>
          <p:spPr bwMode="auto">
            <a:xfrm>
              <a:off x="45901" y="49812"/>
              <a:ext cx="2255800" cy="2255800"/>
            </a:xfrm>
            <a:prstGeom prst="ellipse">
              <a:avLst/>
            </a:prstGeom>
            <a:solidFill>
              <a:srgbClr val="10192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15389" name="椭圆 51"/>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90" name="椭圆 52"/>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91" name="椭圆 53"/>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92" name="椭圆 54"/>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93" name="椭圆 55"/>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5394" name="直接连接符 56"/>
          <p:cNvSpPr>
            <a:spLocks noChangeShapeType="1"/>
          </p:cNvSpPr>
          <p:nvPr/>
        </p:nvSpPr>
        <p:spPr bwMode="auto">
          <a:xfrm>
            <a:off x="11293475" y="3244850"/>
            <a:ext cx="247650" cy="0"/>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5395" name="文本框 8"/>
          <p:cNvSpPr>
            <a:spLocks noChangeArrowheads="1"/>
          </p:cNvSpPr>
          <p:nvPr/>
        </p:nvSpPr>
        <p:spPr bwMode="auto">
          <a:xfrm>
            <a:off x="1374775" y="4179888"/>
            <a:ext cx="7588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DESIGN</a:t>
            </a:r>
            <a:endParaRPr lang="zh-CN" altLang="en-US"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96" name="文本框 9"/>
          <p:cNvSpPr>
            <a:spLocks noChangeArrowheads="1"/>
          </p:cNvSpPr>
          <p:nvPr/>
        </p:nvSpPr>
        <p:spPr bwMode="auto">
          <a:xfrm>
            <a:off x="1314450" y="3549650"/>
            <a:ext cx="9779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75</a:t>
            </a:r>
            <a:r>
              <a:rPr lang="en-US" altLang="zh-CN"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97" name="文本框 57"/>
          <p:cNvSpPr>
            <a:spLocks noChangeArrowheads="1"/>
          </p:cNvSpPr>
          <p:nvPr/>
        </p:nvSpPr>
        <p:spPr bwMode="auto">
          <a:xfrm>
            <a:off x="8745538" y="4211638"/>
            <a:ext cx="13176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DEVELOPMENT</a:t>
            </a:r>
            <a:endParaRPr lang="zh-CN" altLang="en-US"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98" name="文本框 58"/>
          <p:cNvSpPr>
            <a:spLocks noChangeArrowheads="1"/>
          </p:cNvSpPr>
          <p:nvPr/>
        </p:nvSpPr>
        <p:spPr bwMode="auto">
          <a:xfrm>
            <a:off x="8934450" y="3581400"/>
            <a:ext cx="939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399" name="文本框 59"/>
          <p:cNvSpPr>
            <a:spLocks noChangeArrowheads="1"/>
          </p:cNvSpPr>
          <p:nvPr/>
        </p:nvSpPr>
        <p:spPr bwMode="auto">
          <a:xfrm>
            <a:off x="6305550" y="4249738"/>
            <a:ext cx="9715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SOLUTION</a:t>
            </a:r>
            <a:endParaRPr lang="zh-CN" altLang="en-US"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0" name="文本框 60"/>
          <p:cNvSpPr>
            <a:spLocks noChangeArrowheads="1"/>
          </p:cNvSpPr>
          <p:nvPr/>
        </p:nvSpPr>
        <p:spPr bwMode="auto">
          <a:xfrm>
            <a:off x="6321425" y="3619500"/>
            <a:ext cx="9398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85</a:t>
            </a:r>
            <a:r>
              <a:rPr lang="en-US" altLang="zh-CN"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1" name="文本框 61"/>
          <p:cNvSpPr>
            <a:spLocks noChangeArrowheads="1"/>
          </p:cNvSpPr>
          <p:nvPr/>
        </p:nvSpPr>
        <p:spPr bwMode="auto">
          <a:xfrm>
            <a:off x="3813175" y="4289425"/>
            <a:ext cx="9159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BUSINESS</a:t>
            </a:r>
            <a:endParaRPr lang="zh-CN" altLang="en-US" sz="12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2" name="文本框 62"/>
          <p:cNvSpPr>
            <a:spLocks noChangeArrowheads="1"/>
          </p:cNvSpPr>
          <p:nvPr/>
        </p:nvSpPr>
        <p:spPr bwMode="auto">
          <a:xfrm>
            <a:off x="3800475" y="3657600"/>
            <a:ext cx="9413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15</a:t>
            </a:r>
            <a:r>
              <a:rPr lang="en-US" altLang="zh-CN"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1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3" name="文本框 63"/>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4" name="文本框 64"/>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5" name="文本框 65"/>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6" name="文本框 66"/>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7" name="文本框 67"/>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408" name="直接连接符 68"/>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6388"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6389" name="矩形 18"/>
          <p:cNvSpPr>
            <a:spLocks noChangeArrowheads="1"/>
          </p:cNvSpPr>
          <p:nvPr/>
        </p:nvSpPr>
        <p:spPr bwMode="auto">
          <a:xfrm>
            <a:off x="890588" y="1101725"/>
            <a:ext cx="503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TECHNOMAGIC</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6390" name="组合 40"/>
          <p:cNvGrpSpPr>
            <a:grpSpLocks noChangeAspect="1"/>
          </p:cNvGrpSpPr>
          <p:nvPr/>
        </p:nvGrpSpPr>
        <p:grpSpPr bwMode="auto">
          <a:xfrm>
            <a:off x="485775" y="1203325"/>
            <a:ext cx="404813" cy="446088"/>
            <a:chOff x="0" y="0"/>
            <a:chExt cx="1487694" cy="1643388"/>
          </a:xfrm>
        </p:grpSpPr>
        <p:pic>
          <p:nvPicPr>
            <p:cNvPr id="16391"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2"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3"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4"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5"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6"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6397" name="六边形 2"/>
          <p:cNvSpPr>
            <a:spLocks noChangeArrowheads="1"/>
          </p:cNvSpPr>
          <p:nvPr/>
        </p:nvSpPr>
        <p:spPr bwMode="auto">
          <a:xfrm>
            <a:off x="5108575" y="2132013"/>
            <a:ext cx="1379538" cy="1189037"/>
          </a:xfrm>
          <a:prstGeom prst="hexagon">
            <a:avLst>
              <a:gd name="adj" fmla="val 24998"/>
              <a:gd name="vf" fmla="val 115470"/>
            </a:avLst>
          </a:prstGeom>
          <a:solidFill>
            <a:srgbClr val="0087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398" name="六边形 26"/>
          <p:cNvSpPr>
            <a:spLocks noChangeArrowheads="1"/>
          </p:cNvSpPr>
          <p:nvPr/>
        </p:nvSpPr>
        <p:spPr bwMode="auto">
          <a:xfrm>
            <a:off x="3946525" y="2746375"/>
            <a:ext cx="1379538" cy="1189038"/>
          </a:xfrm>
          <a:prstGeom prst="hexagon">
            <a:avLst>
              <a:gd name="adj" fmla="val 24998"/>
              <a:gd name="vf" fmla="val 115470"/>
            </a:avLst>
          </a:prstGeom>
          <a:solidFill>
            <a:srgbClr val="0074A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399" name="六边形 27"/>
          <p:cNvSpPr>
            <a:spLocks noChangeArrowheads="1"/>
          </p:cNvSpPr>
          <p:nvPr/>
        </p:nvSpPr>
        <p:spPr bwMode="auto">
          <a:xfrm>
            <a:off x="5108575" y="3394075"/>
            <a:ext cx="1379538" cy="1189038"/>
          </a:xfrm>
          <a:prstGeom prst="hexagon">
            <a:avLst>
              <a:gd name="adj" fmla="val 24998"/>
              <a:gd name="vf" fmla="val 115470"/>
            </a:avLst>
          </a:prstGeom>
          <a:solidFill>
            <a:srgbClr val="0087C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00" name="六边形 28"/>
          <p:cNvSpPr>
            <a:spLocks noChangeArrowheads="1"/>
          </p:cNvSpPr>
          <p:nvPr/>
        </p:nvSpPr>
        <p:spPr bwMode="auto">
          <a:xfrm>
            <a:off x="6270625" y="2746375"/>
            <a:ext cx="1379538" cy="1189038"/>
          </a:xfrm>
          <a:prstGeom prst="hexagon">
            <a:avLst>
              <a:gd name="adj" fmla="val 24998"/>
              <a:gd name="vf" fmla="val 115470"/>
            </a:avLst>
          </a:prstGeom>
          <a:solidFill>
            <a:srgbClr val="0074A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01" name="同心圆 8"/>
          <p:cNvSpPr>
            <a:spLocks noChangeArrowheads="1"/>
          </p:cNvSpPr>
          <p:nvPr/>
        </p:nvSpPr>
        <p:spPr bwMode="auto">
          <a:xfrm>
            <a:off x="1323975" y="2132013"/>
            <a:ext cx="1189038" cy="1189037"/>
          </a:xfrm>
          <a:custGeom>
            <a:avLst/>
            <a:gdLst>
              <a:gd name="G0" fmla="+- 530 0 0"/>
              <a:gd name="G1" fmla="+- 21600 0 530"/>
              <a:gd name="G2" fmla="+- 21600 0 5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30" y="10800"/>
                </a:moveTo>
                <a:cubicBezTo>
                  <a:pt x="530" y="16472"/>
                  <a:pt x="5128" y="21070"/>
                  <a:pt x="10800" y="21070"/>
                </a:cubicBezTo>
                <a:cubicBezTo>
                  <a:pt x="16472" y="21070"/>
                  <a:pt x="21070" y="16472"/>
                  <a:pt x="21070" y="10800"/>
                </a:cubicBezTo>
                <a:cubicBezTo>
                  <a:pt x="21070" y="5128"/>
                  <a:pt x="16472" y="530"/>
                  <a:pt x="10800" y="530"/>
                </a:cubicBezTo>
                <a:cubicBezTo>
                  <a:pt x="5128" y="530"/>
                  <a:pt x="530" y="5128"/>
                  <a:pt x="530" y="10800"/>
                </a:cubicBezTo>
                <a:close/>
              </a:path>
            </a:pathLst>
          </a:custGeom>
          <a:solidFill>
            <a:srgbClr val="00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6402" name="同心圆 32"/>
          <p:cNvSpPr>
            <a:spLocks noChangeArrowheads="1"/>
          </p:cNvSpPr>
          <p:nvPr/>
        </p:nvSpPr>
        <p:spPr bwMode="auto">
          <a:xfrm>
            <a:off x="9115425" y="2132013"/>
            <a:ext cx="1190625" cy="1189037"/>
          </a:xfrm>
          <a:custGeom>
            <a:avLst/>
            <a:gdLst>
              <a:gd name="G0" fmla="+- 530 0 0"/>
              <a:gd name="G1" fmla="+- 21600 0 530"/>
              <a:gd name="G2" fmla="+- 21600 0 53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30" y="10800"/>
                </a:moveTo>
                <a:cubicBezTo>
                  <a:pt x="530" y="16472"/>
                  <a:pt x="5128" y="21070"/>
                  <a:pt x="10800" y="21070"/>
                </a:cubicBezTo>
                <a:cubicBezTo>
                  <a:pt x="16472" y="21070"/>
                  <a:pt x="21070" y="16472"/>
                  <a:pt x="21070" y="10800"/>
                </a:cubicBezTo>
                <a:cubicBezTo>
                  <a:pt x="21070" y="5128"/>
                  <a:pt x="16472" y="530"/>
                  <a:pt x="10800" y="530"/>
                </a:cubicBezTo>
                <a:cubicBezTo>
                  <a:pt x="5128" y="530"/>
                  <a:pt x="530" y="5128"/>
                  <a:pt x="530" y="10800"/>
                </a:cubicBezTo>
                <a:close/>
              </a:path>
            </a:pathLst>
          </a:custGeom>
          <a:solidFill>
            <a:srgbClr val="0099A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latin typeface="宋体" panose="02010600030101010101" pitchFamily="2" charset="-122"/>
              <a:sym typeface="宋体" panose="02010600030101010101" pitchFamily="2" charset="-122"/>
            </a:endParaRPr>
          </a:p>
        </p:txBody>
      </p:sp>
      <p:sp>
        <p:nvSpPr>
          <p:cNvPr id="16403" name="文本框 1"/>
          <p:cNvSpPr>
            <a:spLocks noChangeArrowheads="1"/>
          </p:cNvSpPr>
          <p:nvPr/>
        </p:nvSpPr>
        <p:spPr bwMode="auto">
          <a:xfrm>
            <a:off x="522288" y="3467100"/>
            <a:ext cx="1347787"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60</a:t>
            </a:r>
            <a:r>
              <a:rPr lang="en-US" altLang="zh-CN" sz="40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0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4" name="文本框 29"/>
          <p:cNvSpPr>
            <a:spLocks noChangeArrowheads="1"/>
          </p:cNvSpPr>
          <p:nvPr/>
        </p:nvSpPr>
        <p:spPr bwMode="auto">
          <a:xfrm>
            <a:off x="8296275" y="3489325"/>
            <a:ext cx="1301750"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4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40</a:t>
            </a:r>
            <a:r>
              <a:rPr lang="en-US" altLang="zh-CN" sz="40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40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5" name="矩形 3"/>
          <p:cNvSpPr>
            <a:spLocks noChangeArrowheads="1"/>
          </p:cNvSpPr>
          <p:nvPr/>
        </p:nvSpPr>
        <p:spPr bwMode="auto">
          <a:xfrm>
            <a:off x="1911350" y="3705225"/>
            <a:ext cx="1482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9AD"/>
                </a:solidFill>
                <a:latin typeface="微软雅黑" panose="020B0503020204020204" pitchFamily="34" charset="-122"/>
                <a:ea typeface="微软雅黑" panose="020B0503020204020204" pitchFamily="34" charset="-122"/>
                <a:sym typeface="微软雅黑" panose="020B0503020204020204" pitchFamily="34" charset="-122"/>
              </a:rPr>
              <a:t>Dokumente</a:t>
            </a:r>
            <a:endParaRPr lang="zh-CN" altLang="en-US">
              <a:solidFill>
                <a:srgbClr val="0099AD"/>
              </a:solidFill>
              <a:latin typeface="Calibri" panose="020F0502020204030204" pitchFamily="34" charset="0"/>
              <a:sym typeface="宋体" panose="02010600030101010101" pitchFamily="2" charset="-122"/>
            </a:endParaRPr>
          </a:p>
        </p:txBody>
      </p:sp>
      <p:sp>
        <p:nvSpPr>
          <p:cNvPr id="16406" name="矩形 30"/>
          <p:cNvSpPr>
            <a:spLocks noChangeArrowheads="1"/>
          </p:cNvSpPr>
          <p:nvPr/>
        </p:nvSpPr>
        <p:spPr bwMode="auto">
          <a:xfrm>
            <a:off x="9615488" y="3705225"/>
            <a:ext cx="1482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9AD"/>
                </a:solidFill>
                <a:latin typeface="微软雅黑" panose="020B0503020204020204" pitchFamily="34" charset="-122"/>
                <a:ea typeface="微软雅黑" panose="020B0503020204020204" pitchFamily="34" charset="-122"/>
                <a:sym typeface="微软雅黑" panose="020B0503020204020204" pitchFamily="34" charset="-122"/>
              </a:rPr>
              <a:t>Dokumente</a:t>
            </a:r>
            <a:endParaRPr lang="zh-CN" altLang="en-US">
              <a:solidFill>
                <a:srgbClr val="0099AD"/>
              </a:solidFill>
              <a:latin typeface="Calibri" panose="020F0502020204030204" pitchFamily="34" charset="0"/>
              <a:sym typeface="宋体" panose="02010600030101010101" pitchFamily="2" charset="-122"/>
            </a:endParaRPr>
          </a:p>
        </p:txBody>
      </p:sp>
      <p:sp>
        <p:nvSpPr>
          <p:cNvPr id="16407" name="矩形 4"/>
          <p:cNvSpPr>
            <a:spLocks noChangeArrowheads="1"/>
          </p:cNvSpPr>
          <p:nvPr/>
        </p:nvSpPr>
        <p:spPr bwMode="auto">
          <a:xfrm>
            <a:off x="557213" y="4168775"/>
            <a:ext cx="314325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Daten, Dokumente und deren Mitarbeiter. Wir unterstützten Unternehmen dieses Wissen zu erfassen, verwalten und für alle Unternehmen</a:t>
            </a:r>
            <a:endPar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8" name="矩形 31"/>
          <p:cNvSpPr>
            <a:spLocks noChangeArrowheads="1"/>
          </p:cNvSpPr>
          <p:nvPr/>
        </p:nvSpPr>
        <p:spPr bwMode="auto">
          <a:xfrm>
            <a:off x="8289925" y="4152900"/>
            <a:ext cx="3143250" cy="201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Daten, Dokumente und deren Mitarbeiter. Wir unterstützten Unternehmen dieses Wissen zu erfassen, verwalten und für alle Unternehmen</a:t>
            </a:r>
            <a:endPar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09" name="文本框 6"/>
          <p:cNvSpPr>
            <a:spLocks noChangeArrowheads="1"/>
          </p:cNvSpPr>
          <p:nvPr/>
        </p:nvSpPr>
        <p:spPr bwMode="auto">
          <a:xfrm>
            <a:off x="5076825" y="4846638"/>
            <a:ext cx="15351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rgbClr val="BFBFB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150K</a:t>
            </a:r>
            <a:r>
              <a:rPr lang="en-US"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 </a:t>
            </a:r>
            <a:r>
              <a:rPr lang="en-US" altLang="zh-CN">
                <a:solidFill>
                  <a:srgbClr val="0099AD"/>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folllower</a:t>
            </a:r>
            <a:endParaRPr lang="zh-CN" altLang="en-US">
              <a:solidFill>
                <a:srgbClr val="0099AD"/>
              </a:solidFill>
              <a:latin typeface="Calibri" panose="020F0502020204030204" pitchFamily="34" charset="0"/>
              <a:sym typeface="宋体" panose="02010600030101010101" pitchFamily="2" charset="-122"/>
            </a:endParaRPr>
          </a:p>
        </p:txBody>
      </p:sp>
      <p:sp>
        <p:nvSpPr>
          <p:cNvPr id="16410" name="矩形 7"/>
          <p:cNvSpPr>
            <a:spLocks noChangeArrowheads="1"/>
          </p:cNvSpPr>
          <p:nvPr/>
        </p:nvSpPr>
        <p:spPr bwMode="auto">
          <a:xfrm>
            <a:off x="4791075" y="5216525"/>
            <a:ext cx="2566988" cy="61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2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Wissen zu erfassen, verwalten und für alle Unternehmen</a:t>
            </a:r>
            <a:endParaRPr lang="zh-CN" altLang="en-US" sz="1200">
              <a:solidFill>
                <a:srgbClr val="BFBFBF"/>
              </a:solidFill>
              <a:latin typeface="Calibri" panose="020F0502020204030204" pitchFamily="34" charset="0"/>
              <a:sym typeface="宋体" panose="02010600030101010101" pitchFamily="2" charset="-122"/>
            </a:endParaRPr>
          </a:p>
        </p:txBody>
      </p:sp>
      <p:grpSp>
        <p:nvGrpSpPr>
          <p:cNvPr id="16411" name="组合 33"/>
          <p:cNvGrpSpPr/>
          <p:nvPr/>
        </p:nvGrpSpPr>
        <p:grpSpPr bwMode="auto">
          <a:xfrm>
            <a:off x="1649413" y="2378075"/>
            <a:ext cx="549275" cy="652463"/>
            <a:chOff x="0" y="0"/>
            <a:chExt cx="3111500" cy="3689350"/>
          </a:xfrm>
        </p:grpSpPr>
        <p:sp>
          <p:nvSpPr>
            <p:cNvPr id="16412" name="Freeform 42"/>
            <p:cNvSpPr>
              <a:spLocks noEditPoints="1" noChangeArrowheads="1"/>
            </p:cNvSpPr>
            <p:nvPr/>
          </p:nvSpPr>
          <p:spPr bwMode="auto">
            <a:xfrm>
              <a:off x="0" y="1016000"/>
              <a:ext cx="3111500" cy="2673350"/>
            </a:xfrm>
            <a:custGeom>
              <a:avLst/>
              <a:gdLst>
                <a:gd name="T0" fmla="*/ 1080 w 1960"/>
                <a:gd name="T1" fmla="*/ 6 h 1684"/>
                <a:gd name="T2" fmla="*/ 1272 w 1960"/>
                <a:gd name="T3" fmla="*/ 54 h 1684"/>
                <a:gd name="T4" fmla="*/ 1448 w 1960"/>
                <a:gd name="T5" fmla="*/ 144 h 1684"/>
                <a:gd name="T6" fmla="*/ 1604 w 1960"/>
                <a:gd name="T7" fmla="*/ 272 h 1684"/>
                <a:gd name="T8" fmla="*/ 1736 w 1960"/>
                <a:gd name="T9" fmla="*/ 434 h 1684"/>
                <a:gd name="T10" fmla="*/ 1842 w 1960"/>
                <a:gd name="T11" fmla="*/ 624 h 1684"/>
                <a:gd name="T12" fmla="*/ 1916 w 1960"/>
                <a:gd name="T13" fmla="*/ 836 h 1684"/>
                <a:gd name="T14" fmla="*/ 1956 w 1960"/>
                <a:gd name="T15" fmla="*/ 1068 h 1684"/>
                <a:gd name="T16" fmla="*/ 1958 w 1960"/>
                <a:gd name="T17" fmla="*/ 1220 h 1684"/>
                <a:gd name="T18" fmla="*/ 1926 w 1960"/>
                <a:gd name="T19" fmla="*/ 1332 h 1684"/>
                <a:gd name="T20" fmla="*/ 1854 w 1960"/>
                <a:gd name="T21" fmla="*/ 1428 h 1684"/>
                <a:gd name="T22" fmla="*/ 1750 w 1960"/>
                <a:gd name="T23" fmla="*/ 1510 h 1684"/>
                <a:gd name="T24" fmla="*/ 1618 w 1960"/>
                <a:gd name="T25" fmla="*/ 1574 h 1684"/>
                <a:gd name="T26" fmla="*/ 1424 w 1960"/>
                <a:gd name="T27" fmla="*/ 1634 h 1684"/>
                <a:gd name="T28" fmla="*/ 1072 w 1960"/>
                <a:gd name="T29" fmla="*/ 1682 h 1684"/>
                <a:gd name="T30" fmla="*/ 708 w 1960"/>
                <a:gd name="T31" fmla="*/ 1666 h 1684"/>
                <a:gd name="T32" fmla="*/ 416 w 1960"/>
                <a:gd name="T33" fmla="*/ 1602 h 1684"/>
                <a:gd name="T34" fmla="*/ 272 w 1960"/>
                <a:gd name="T35" fmla="*/ 1544 h 1684"/>
                <a:gd name="T36" fmla="*/ 154 w 1960"/>
                <a:gd name="T37" fmla="*/ 1470 h 1684"/>
                <a:gd name="T38" fmla="*/ 66 w 1960"/>
                <a:gd name="T39" fmla="*/ 1382 h 1684"/>
                <a:gd name="T40" fmla="*/ 12 w 1960"/>
                <a:gd name="T41" fmla="*/ 1278 h 1684"/>
                <a:gd name="T42" fmla="*/ 0 w 1960"/>
                <a:gd name="T43" fmla="*/ 1190 h 1684"/>
                <a:gd name="T44" fmla="*/ 20 w 1960"/>
                <a:gd name="T45" fmla="*/ 950 h 1684"/>
                <a:gd name="T46" fmla="*/ 78 w 1960"/>
                <a:gd name="T47" fmla="*/ 728 h 1684"/>
                <a:gd name="T48" fmla="*/ 168 w 1960"/>
                <a:gd name="T49" fmla="*/ 526 h 1684"/>
                <a:gd name="T50" fmla="*/ 288 w 1960"/>
                <a:gd name="T51" fmla="*/ 350 h 1684"/>
                <a:gd name="T52" fmla="*/ 432 w 1960"/>
                <a:gd name="T53" fmla="*/ 204 h 1684"/>
                <a:gd name="T54" fmla="*/ 598 w 1960"/>
                <a:gd name="T55" fmla="*/ 94 h 1684"/>
                <a:gd name="T56" fmla="*/ 782 w 1960"/>
                <a:gd name="T57" fmla="*/ 24 h 1684"/>
                <a:gd name="T58" fmla="*/ 980 w 1960"/>
                <a:gd name="T59" fmla="*/ 0 h 1684"/>
                <a:gd name="T60" fmla="*/ 1358 w 1960"/>
                <a:gd name="T61" fmla="*/ 540 h 1684"/>
                <a:gd name="T62" fmla="*/ 1336 w 1960"/>
                <a:gd name="T63" fmla="*/ 424 h 1684"/>
                <a:gd name="T64" fmla="*/ 1270 w 1960"/>
                <a:gd name="T65" fmla="*/ 324 h 1684"/>
                <a:gd name="T66" fmla="*/ 1172 w 1960"/>
                <a:gd name="T67" fmla="*/ 252 h 1684"/>
                <a:gd name="T68" fmla="*/ 1050 w 1960"/>
                <a:gd name="T69" fmla="*/ 210 h 1684"/>
                <a:gd name="T70" fmla="*/ 910 w 1960"/>
                <a:gd name="T71" fmla="*/ 210 h 1684"/>
                <a:gd name="T72" fmla="*/ 788 w 1960"/>
                <a:gd name="T73" fmla="*/ 250 h 1684"/>
                <a:gd name="T74" fmla="*/ 690 w 1960"/>
                <a:gd name="T75" fmla="*/ 324 h 1684"/>
                <a:gd name="T76" fmla="*/ 626 w 1960"/>
                <a:gd name="T77" fmla="*/ 424 h 1684"/>
                <a:gd name="T78" fmla="*/ 602 w 1960"/>
                <a:gd name="T79" fmla="*/ 540 h 1684"/>
                <a:gd name="T80" fmla="*/ 616 w 1960"/>
                <a:gd name="T81" fmla="*/ 628 h 1684"/>
                <a:gd name="T82" fmla="*/ 670 w 1960"/>
                <a:gd name="T83" fmla="*/ 732 h 1684"/>
                <a:gd name="T84" fmla="*/ 760 w 1960"/>
                <a:gd name="T85" fmla="*/ 812 h 1684"/>
                <a:gd name="T86" fmla="*/ 878 w 1960"/>
                <a:gd name="T87" fmla="*/ 862 h 1684"/>
                <a:gd name="T88" fmla="*/ 888 w 1960"/>
                <a:gd name="T89" fmla="*/ 1164 h 1684"/>
                <a:gd name="T90" fmla="*/ 822 w 1960"/>
                <a:gd name="T91" fmla="*/ 1100 h 1684"/>
                <a:gd name="T92" fmla="*/ 602 w 1960"/>
                <a:gd name="T93" fmla="*/ 1034 h 1684"/>
                <a:gd name="T94" fmla="*/ 616 w 1960"/>
                <a:gd name="T95" fmla="*/ 1122 h 1684"/>
                <a:gd name="T96" fmla="*/ 670 w 1960"/>
                <a:gd name="T97" fmla="*/ 1226 h 1684"/>
                <a:gd name="T98" fmla="*/ 760 w 1960"/>
                <a:gd name="T99" fmla="*/ 1306 h 1684"/>
                <a:gd name="T100" fmla="*/ 878 w 1960"/>
                <a:gd name="T101" fmla="*/ 1356 h 1684"/>
                <a:gd name="T102" fmla="*/ 1050 w 1960"/>
                <a:gd name="T103" fmla="*/ 1362 h 1684"/>
                <a:gd name="T104" fmla="*/ 1144 w 1960"/>
                <a:gd name="T105" fmla="*/ 1336 h 1684"/>
                <a:gd name="T106" fmla="*/ 1248 w 1960"/>
                <a:gd name="T107" fmla="*/ 1270 h 1684"/>
                <a:gd name="T108" fmla="*/ 1322 w 1960"/>
                <a:gd name="T109" fmla="*/ 1176 h 1684"/>
                <a:gd name="T110" fmla="*/ 1358 w 1960"/>
                <a:gd name="T111" fmla="*/ 1064 h 1684"/>
                <a:gd name="T112" fmla="*/ 1352 w 1960"/>
                <a:gd name="T113" fmla="*/ 974 h 1684"/>
                <a:gd name="T114" fmla="*/ 1308 w 1960"/>
                <a:gd name="T115" fmla="*/ 864 h 1684"/>
                <a:gd name="T116" fmla="*/ 1224 w 1960"/>
                <a:gd name="T117" fmla="*/ 778 h 1684"/>
                <a:gd name="T118" fmla="*/ 1114 w 1960"/>
                <a:gd name="T119" fmla="*/ 720 h 1684"/>
                <a:gd name="T120" fmla="*/ 1050 w 1960"/>
                <a:gd name="T121" fmla="*/ 398 h 1684"/>
                <a:gd name="T122" fmla="*/ 1126 w 1960"/>
                <a:gd name="T123" fmla="*/ 454 h 1684"/>
                <a:gd name="T124" fmla="*/ 1156 w 1960"/>
                <a:gd name="T125" fmla="*/ 540 h 168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60"/>
                <a:gd name="T190" fmla="*/ 0 h 1684"/>
                <a:gd name="T191" fmla="*/ 1960 w 1960"/>
                <a:gd name="T192" fmla="*/ 1684 h 168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60" h="1684">
                  <a:moveTo>
                    <a:pt x="980" y="0"/>
                  </a:moveTo>
                  <a:lnTo>
                    <a:pt x="980" y="0"/>
                  </a:lnTo>
                  <a:lnTo>
                    <a:pt x="1030" y="2"/>
                  </a:lnTo>
                  <a:lnTo>
                    <a:pt x="1080" y="6"/>
                  </a:lnTo>
                  <a:lnTo>
                    <a:pt x="1130" y="14"/>
                  </a:lnTo>
                  <a:lnTo>
                    <a:pt x="1178" y="24"/>
                  </a:lnTo>
                  <a:lnTo>
                    <a:pt x="1226" y="38"/>
                  </a:lnTo>
                  <a:lnTo>
                    <a:pt x="1272" y="54"/>
                  </a:lnTo>
                  <a:lnTo>
                    <a:pt x="1318" y="72"/>
                  </a:lnTo>
                  <a:lnTo>
                    <a:pt x="1362" y="94"/>
                  </a:lnTo>
                  <a:lnTo>
                    <a:pt x="1406" y="118"/>
                  </a:lnTo>
                  <a:lnTo>
                    <a:pt x="1448" y="144"/>
                  </a:lnTo>
                  <a:lnTo>
                    <a:pt x="1488" y="172"/>
                  </a:lnTo>
                  <a:lnTo>
                    <a:pt x="1528" y="204"/>
                  </a:lnTo>
                  <a:lnTo>
                    <a:pt x="1566" y="238"/>
                  </a:lnTo>
                  <a:lnTo>
                    <a:pt x="1604" y="272"/>
                  </a:lnTo>
                  <a:lnTo>
                    <a:pt x="1640" y="310"/>
                  </a:lnTo>
                  <a:lnTo>
                    <a:pt x="1674" y="350"/>
                  </a:lnTo>
                  <a:lnTo>
                    <a:pt x="1706" y="390"/>
                  </a:lnTo>
                  <a:lnTo>
                    <a:pt x="1736" y="434"/>
                  </a:lnTo>
                  <a:lnTo>
                    <a:pt x="1766" y="478"/>
                  </a:lnTo>
                  <a:lnTo>
                    <a:pt x="1792" y="526"/>
                  </a:lnTo>
                  <a:lnTo>
                    <a:pt x="1818" y="574"/>
                  </a:lnTo>
                  <a:lnTo>
                    <a:pt x="1842" y="624"/>
                  </a:lnTo>
                  <a:lnTo>
                    <a:pt x="1864" y="674"/>
                  </a:lnTo>
                  <a:lnTo>
                    <a:pt x="1884" y="728"/>
                  </a:lnTo>
                  <a:lnTo>
                    <a:pt x="1900" y="782"/>
                  </a:lnTo>
                  <a:lnTo>
                    <a:pt x="1916" y="836"/>
                  </a:lnTo>
                  <a:lnTo>
                    <a:pt x="1930" y="894"/>
                  </a:lnTo>
                  <a:lnTo>
                    <a:pt x="1940" y="950"/>
                  </a:lnTo>
                  <a:lnTo>
                    <a:pt x="1950" y="1010"/>
                  </a:lnTo>
                  <a:lnTo>
                    <a:pt x="1956" y="1068"/>
                  </a:lnTo>
                  <a:lnTo>
                    <a:pt x="1960" y="1130"/>
                  </a:lnTo>
                  <a:lnTo>
                    <a:pt x="1960" y="1190"/>
                  </a:lnTo>
                  <a:lnTo>
                    <a:pt x="1960" y="1190"/>
                  </a:lnTo>
                  <a:lnTo>
                    <a:pt x="1958" y="1220"/>
                  </a:lnTo>
                  <a:lnTo>
                    <a:pt x="1954" y="1250"/>
                  </a:lnTo>
                  <a:lnTo>
                    <a:pt x="1948" y="1278"/>
                  </a:lnTo>
                  <a:lnTo>
                    <a:pt x="1938" y="1306"/>
                  </a:lnTo>
                  <a:lnTo>
                    <a:pt x="1926" y="1332"/>
                  </a:lnTo>
                  <a:lnTo>
                    <a:pt x="1912" y="1358"/>
                  </a:lnTo>
                  <a:lnTo>
                    <a:pt x="1896" y="1382"/>
                  </a:lnTo>
                  <a:lnTo>
                    <a:pt x="1876" y="1406"/>
                  </a:lnTo>
                  <a:lnTo>
                    <a:pt x="1854" y="1428"/>
                  </a:lnTo>
                  <a:lnTo>
                    <a:pt x="1832" y="1450"/>
                  </a:lnTo>
                  <a:lnTo>
                    <a:pt x="1806" y="1470"/>
                  </a:lnTo>
                  <a:lnTo>
                    <a:pt x="1780" y="1490"/>
                  </a:lnTo>
                  <a:lnTo>
                    <a:pt x="1750" y="1510"/>
                  </a:lnTo>
                  <a:lnTo>
                    <a:pt x="1720" y="1528"/>
                  </a:lnTo>
                  <a:lnTo>
                    <a:pt x="1688" y="1544"/>
                  </a:lnTo>
                  <a:lnTo>
                    <a:pt x="1654" y="1560"/>
                  </a:lnTo>
                  <a:lnTo>
                    <a:pt x="1618" y="1574"/>
                  </a:lnTo>
                  <a:lnTo>
                    <a:pt x="1582" y="1588"/>
                  </a:lnTo>
                  <a:lnTo>
                    <a:pt x="1544" y="1602"/>
                  </a:lnTo>
                  <a:lnTo>
                    <a:pt x="1506" y="1614"/>
                  </a:lnTo>
                  <a:lnTo>
                    <a:pt x="1424" y="1634"/>
                  </a:lnTo>
                  <a:lnTo>
                    <a:pt x="1340" y="1652"/>
                  </a:lnTo>
                  <a:lnTo>
                    <a:pt x="1252" y="1666"/>
                  </a:lnTo>
                  <a:lnTo>
                    <a:pt x="1164" y="1676"/>
                  </a:lnTo>
                  <a:lnTo>
                    <a:pt x="1072" y="1682"/>
                  </a:lnTo>
                  <a:lnTo>
                    <a:pt x="980" y="1684"/>
                  </a:lnTo>
                  <a:lnTo>
                    <a:pt x="888" y="1682"/>
                  </a:lnTo>
                  <a:lnTo>
                    <a:pt x="798" y="1676"/>
                  </a:lnTo>
                  <a:lnTo>
                    <a:pt x="708" y="1666"/>
                  </a:lnTo>
                  <a:lnTo>
                    <a:pt x="620" y="1652"/>
                  </a:lnTo>
                  <a:lnTo>
                    <a:pt x="536" y="1634"/>
                  </a:lnTo>
                  <a:lnTo>
                    <a:pt x="454" y="1614"/>
                  </a:lnTo>
                  <a:lnTo>
                    <a:pt x="416" y="1602"/>
                  </a:lnTo>
                  <a:lnTo>
                    <a:pt x="378" y="1588"/>
                  </a:lnTo>
                  <a:lnTo>
                    <a:pt x="342" y="1574"/>
                  </a:lnTo>
                  <a:lnTo>
                    <a:pt x="306" y="1560"/>
                  </a:lnTo>
                  <a:lnTo>
                    <a:pt x="272" y="1544"/>
                  </a:lnTo>
                  <a:lnTo>
                    <a:pt x="240" y="1528"/>
                  </a:lnTo>
                  <a:lnTo>
                    <a:pt x="210" y="1510"/>
                  </a:lnTo>
                  <a:lnTo>
                    <a:pt x="180" y="1490"/>
                  </a:lnTo>
                  <a:lnTo>
                    <a:pt x="154" y="1470"/>
                  </a:lnTo>
                  <a:lnTo>
                    <a:pt x="128" y="1450"/>
                  </a:lnTo>
                  <a:lnTo>
                    <a:pt x="106" y="1428"/>
                  </a:lnTo>
                  <a:lnTo>
                    <a:pt x="84" y="1406"/>
                  </a:lnTo>
                  <a:lnTo>
                    <a:pt x="66" y="1382"/>
                  </a:lnTo>
                  <a:lnTo>
                    <a:pt x="48" y="1358"/>
                  </a:lnTo>
                  <a:lnTo>
                    <a:pt x="34" y="1332"/>
                  </a:lnTo>
                  <a:lnTo>
                    <a:pt x="22" y="1306"/>
                  </a:lnTo>
                  <a:lnTo>
                    <a:pt x="12" y="1278"/>
                  </a:lnTo>
                  <a:lnTo>
                    <a:pt x="6" y="1250"/>
                  </a:lnTo>
                  <a:lnTo>
                    <a:pt x="2" y="1220"/>
                  </a:lnTo>
                  <a:lnTo>
                    <a:pt x="0" y="1190"/>
                  </a:lnTo>
                  <a:lnTo>
                    <a:pt x="0" y="1190"/>
                  </a:lnTo>
                  <a:lnTo>
                    <a:pt x="2" y="1130"/>
                  </a:lnTo>
                  <a:lnTo>
                    <a:pt x="6" y="1068"/>
                  </a:lnTo>
                  <a:lnTo>
                    <a:pt x="12" y="1010"/>
                  </a:lnTo>
                  <a:lnTo>
                    <a:pt x="20" y="950"/>
                  </a:lnTo>
                  <a:lnTo>
                    <a:pt x="30" y="894"/>
                  </a:lnTo>
                  <a:lnTo>
                    <a:pt x="44" y="836"/>
                  </a:lnTo>
                  <a:lnTo>
                    <a:pt x="60" y="782"/>
                  </a:lnTo>
                  <a:lnTo>
                    <a:pt x="78" y="728"/>
                  </a:lnTo>
                  <a:lnTo>
                    <a:pt x="96" y="674"/>
                  </a:lnTo>
                  <a:lnTo>
                    <a:pt x="118" y="624"/>
                  </a:lnTo>
                  <a:lnTo>
                    <a:pt x="142" y="574"/>
                  </a:lnTo>
                  <a:lnTo>
                    <a:pt x="168" y="526"/>
                  </a:lnTo>
                  <a:lnTo>
                    <a:pt x="194" y="478"/>
                  </a:lnTo>
                  <a:lnTo>
                    <a:pt x="224" y="434"/>
                  </a:lnTo>
                  <a:lnTo>
                    <a:pt x="254" y="390"/>
                  </a:lnTo>
                  <a:lnTo>
                    <a:pt x="288" y="350"/>
                  </a:lnTo>
                  <a:lnTo>
                    <a:pt x="322" y="310"/>
                  </a:lnTo>
                  <a:lnTo>
                    <a:pt x="356" y="272"/>
                  </a:lnTo>
                  <a:lnTo>
                    <a:pt x="394" y="238"/>
                  </a:lnTo>
                  <a:lnTo>
                    <a:pt x="432" y="204"/>
                  </a:lnTo>
                  <a:lnTo>
                    <a:pt x="472" y="172"/>
                  </a:lnTo>
                  <a:lnTo>
                    <a:pt x="512" y="144"/>
                  </a:lnTo>
                  <a:lnTo>
                    <a:pt x="556" y="118"/>
                  </a:lnTo>
                  <a:lnTo>
                    <a:pt x="598" y="94"/>
                  </a:lnTo>
                  <a:lnTo>
                    <a:pt x="644" y="72"/>
                  </a:lnTo>
                  <a:lnTo>
                    <a:pt x="688" y="54"/>
                  </a:lnTo>
                  <a:lnTo>
                    <a:pt x="736" y="38"/>
                  </a:lnTo>
                  <a:lnTo>
                    <a:pt x="782" y="24"/>
                  </a:lnTo>
                  <a:lnTo>
                    <a:pt x="830" y="14"/>
                  </a:lnTo>
                  <a:lnTo>
                    <a:pt x="880" y="6"/>
                  </a:lnTo>
                  <a:lnTo>
                    <a:pt x="930" y="2"/>
                  </a:lnTo>
                  <a:lnTo>
                    <a:pt x="980" y="0"/>
                  </a:lnTo>
                  <a:lnTo>
                    <a:pt x="980" y="0"/>
                  </a:lnTo>
                  <a:close/>
                  <a:moveTo>
                    <a:pt x="1156" y="540"/>
                  </a:moveTo>
                  <a:lnTo>
                    <a:pt x="1358" y="540"/>
                  </a:lnTo>
                  <a:lnTo>
                    <a:pt x="1358" y="540"/>
                  </a:lnTo>
                  <a:lnTo>
                    <a:pt x="1358" y="510"/>
                  </a:lnTo>
                  <a:lnTo>
                    <a:pt x="1352" y="480"/>
                  </a:lnTo>
                  <a:lnTo>
                    <a:pt x="1346" y="450"/>
                  </a:lnTo>
                  <a:lnTo>
                    <a:pt x="1336" y="424"/>
                  </a:lnTo>
                  <a:lnTo>
                    <a:pt x="1322" y="396"/>
                  </a:lnTo>
                  <a:lnTo>
                    <a:pt x="1308" y="372"/>
                  </a:lnTo>
                  <a:lnTo>
                    <a:pt x="1290" y="348"/>
                  </a:lnTo>
                  <a:lnTo>
                    <a:pt x="1270" y="324"/>
                  </a:lnTo>
                  <a:lnTo>
                    <a:pt x="1248" y="304"/>
                  </a:lnTo>
                  <a:lnTo>
                    <a:pt x="1224" y="284"/>
                  </a:lnTo>
                  <a:lnTo>
                    <a:pt x="1200" y="266"/>
                  </a:lnTo>
                  <a:lnTo>
                    <a:pt x="1172" y="252"/>
                  </a:lnTo>
                  <a:lnTo>
                    <a:pt x="1144" y="238"/>
                  </a:lnTo>
                  <a:lnTo>
                    <a:pt x="1114" y="226"/>
                  </a:lnTo>
                  <a:lnTo>
                    <a:pt x="1082" y="218"/>
                  </a:lnTo>
                  <a:lnTo>
                    <a:pt x="1050" y="210"/>
                  </a:lnTo>
                  <a:lnTo>
                    <a:pt x="1050" y="130"/>
                  </a:lnTo>
                  <a:lnTo>
                    <a:pt x="910" y="130"/>
                  </a:lnTo>
                  <a:lnTo>
                    <a:pt x="910" y="210"/>
                  </a:lnTo>
                  <a:lnTo>
                    <a:pt x="910" y="210"/>
                  </a:lnTo>
                  <a:lnTo>
                    <a:pt x="878" y="216"/>
                  </a:lnTo>
                  <a:lnTo>
                    <a:pt x="846" y="226"/>
                  </a:lnTo>
                  <a:lnTo>
                    <a:pt x="816" y="238"/>
                  </a:lnTo>
                  <a:lnTo>
                    <a:pt x="788" y="250"/>
                  </a:lnTo>
                  <a:lnTo>
                    <a:pt x="760" y="266"/>
                  </a:lnTo>
                  <a:lnTo>
                    <a:pt x="736" y="284"/>
                  </a:lnTo>
                  <a:lnTo>
                    <a:pt x="712" y="304"/>
                  </a:lnTo>
                  <a:lnTo>
                    <a:pt x="690" y="324"/>
                  </a:lnTo>
                  <a:lnTo>
                    <a:pt x="670" y="348"/>
                  </a:lnTo>
                  <a:lnTo>
                    <a:pt x="654" y="372"/>
                  </a:lnTo>
                  <a:lnTo>
                    <a:pt x="638" y="396"/>
                  </a:lnTo>
                  <a:lnTo>
                    <a:pt x="626" y="424"/>
                  </a:lnTo>
                  <a:lnTo>
                    <a:pt x="616" y="450"/>
                  </a:lnTo>
                  <a:lnTo>
                    <a:pt x="608" y="480"/>
                  </a:lnTo>
                  <a:lnTo>
                    <a:pt x="604" y="510"/>
                  </a:lnTo>
                  <a:lnTo>
                    <a:pt x="602" y="540"/>
                  </a:lnTo>
                  <a:lnTo>
                    <a:pt x="602" y="540"/>
                  </a:lnTo>
                  <a:lnTo>
                    <a:pt x="604" y="570"/>
                  </a:lnTo>
                  <a:lnTo>
                    <a:pt x="608" y="600"/>
                  </a:lnTo>
                  <a:lnTo>
                    <a:pt x="616" y="628"/>
                  </a:lnTo>
                  <a:lnTo>
                    <a:pt x="626" y="656"/>
                  </a:lnTo>
                  <a:lnTo>
                    <a:pt x="638" y="682"/>
                  </a:lnTo>
                  <a:lnTo>
                    <a:pt x="654" y="708"/>
                  </a:lnTo>
                  <a:lnTo>
                    <a:pt x="670" y="732"/>
                  </a:lnTo>
                  <a:lnTo>
                    <a:pt x="690" y="754"/>
                  </a:lnTo>
                  <a:lnTo>
                    <a:pt x="712" y="776"/>
                  </a:lnTo>
                  <a:lnTo>
                    <a:pt x="736" y="796"/>
                  </a:lnTo>
                  <a:lnTo>
                    <a:pt x="760" y="812"/>
                  </a:lnTo>
                  <a:lnTo>
                    <a:pt x="788" y="828"/>
                  </a:lnTo>
                  <a:lnTo>
                    <a:pt x="816" y="842"/>
                  </a:lnTo>
                  <a:lnTo>
                    <a:pt x="846" y="854"/>
                  </a:lnTo>
                  <a:lnTo>
                    <a:pt x="878" y="862"/>
                  </a:lnTo>
                  <a:lnTo>
                    <a:pt x="910" y="868"/>
                  </a:lnTo>
                  <a:lnTo>
                    <a:pt x="910" y="1174"/>
                  </a:lnTo>
                  <a:lnTo>
                    <a:pt x="910" y="1174"/>
                  </a:lnTo>
                  <a:lnTo>
                    <a:pt x="888" y="1164"/>
                  </a:lnTo>
                  <a:lnTo>
                    <a:pt x="868" y="1152"/>
                  </a:lnTo>
                  <a:lnTo>
                    <a:pt x="850" y="1136"/>
                  </a:lnTo>
                  <a:lnTo>
                    <a:pt x="834" y="1118"/>
                  </a:lnTo>
                  <a:lnTo>
                    <a:pt x="822" y="1100"/>
                  </a:lnTo>
                  <a:lnTo>
                    <a:pt x="814" y="1078"/>
                  </a:lnTo>
                  <a:lnTo>
                    <a:pt x="808" y="1056"/>
                  </a:lnTo>
                  <a:lnTo>
                    <a:pt x="806" y="1034"/>
                  </a:lnTo>
                  <a:lnTo>
                    <a:pt x="602" y="1034"/>
                  </a:lnTo>
                  <a:lnTo>
                    <a:pt x="602" y="1034"/>
                  </a:lnTo>
                  <a:lnTo>
                    <a:pt x="604" y="1064"/>
                  </a:lnTo>
                  <a:lnTo>
                    <a:pt x="608" y="1094"/>
                  </a:lnTo>
                  <a:lnTo>
                    <a:pt x="616" y="1122"/>
                  </a:lnTo>
                  <a:lnTo>
                    <a:pt x="626" y="1150"/>
                  </a:lnTo>
                  <a:lnTo>
                    <a:pt x="638" y="1176"/>
                  </a:lnTo>
                  <a:lnTo>
                    <a:pt x="654" y="1202"/>
                  </a:lnTo>
                  <a:lnTo>
                    <a:pt x="670" y="1226"/>
                  </a:lnTo>
                  <a:lnTo>
                    <a:pt x="690" y="1248"/>
                  </a:lnTo>
                  <a:lnTo>
                    <a:pt x="712" y="1270"/>
                  </a:lnTo>
                  <a:lnTo>
                    <a:pt x="736" y="1288"/>
                  </a:lnTo>
                  <a:lnTo>
                    <a:pt x="760" y="1306"/>
                  </a:lnTo>
                  <a:lnTo>
                    <a:pt x="788" y="1322"/>
                  </a:lnTo>
                  <a:lnTo>
                    <a:pt x="816" y="1336"/>
                  </a:lnTo>
                  <a:lnTo>
                    <a:pt x="846" y="1346"/>
                  </a:lnTo>
                  <a:lnTo>
                    <a:pt x="878" y="1356"/>
                  </a:lnTo>
                  <a:lnTo>
                    <a:pt x="910" y="1362"/>
                  </a:lnTo>
                  <a:lnTo>
                    <a:pt x="910" y="1442"/>
                  </a:lnTo>
                  <a:lnTo>
                    <a:pt x="1050" y="1442"/>
                  </a:lnTo>
                  <a:lnTo>
                    <a:pt x="1050" y="1362"/>
                  </a:lnTo>
                  <a:lnTo>
                    <a:pt x="1050" y="1362"/>
                  </a:lnTo>
                  <a:lnTo>
                    <a:pt x="1082" y="1356"/>
                  </a:lnTo>
                  <a:lnTo>
                    <a:pt x="1114" y="1346"/>
                  </a:lnTo>
                  <a:lnTo>
                    <a:pt x="1144" y="1336"/>
                  </a:lnTo>
                  <a:lnTo>
                    <a:pt x="1172" y="1322"/>
                  </a:lnTo>
                  <a:lnTo>
                    <a:pt x="1200" y="1306"/>
                  </a:lnTo>
                  <a:lnTo>
                    <a:pt x="1224" y="1288"/>
                  </a:lnTo>
                  <a:lnTo>
                    <a:pt x="1248" y="1270"/>
                  </a:lnTo>
                  <a:lnTo>
                    <a:pt x="1270" y="1248"/>
                  </a:lnTo>
                  <a:lnTo>
                    <a:pt x="1290" y="1226"/>
                  </a:lnTo>
                  <a:lnTo>
                    <a:pt x="1308" y="1202"/>
                  </a:lnTo>
                  <a:lnTo>
                    <a:pt x="1322" y="1176"/>
                  </a:lnTo>
                  <a:lnTo>
                    <a:pt x="1336" y="1150"/>
                  </a:lnTo>
                  <a:lnTo>
                    <a:pt x="1346" y="1122"/>
                  </a:lnTo>
                  <a:lnTo>
                    <a:pt x="1352" y="1094"/>
                  </a:lnTo>
                  <a:lnTo>
                    <a:pt x="1358" y="1064"/>
                  </a:lnTo>
                  <a:lnTo>
                    <a:pt x="1358" y="1034"/>
                  </a:lnTo>
                  <a:lnTo>
                    <a:pt x="1358" y="1034"/>
                  </a:lnTo>
                  <a:lnTo>
                    <a:pt x="1358" y="1002"/>
                  </a:lnTo>
                  <a:lnTo>
                    <a:pt x="1352" y="974"/>
                  </a:lnTo>
                  <a:lnTo>
                    <a:pt x="1346" y="944"/>
                  </a:lnTo>
                  <a:lnTo>
                    <a:pt x="1336" y="916"/>
                  </a:lnTo>
                  <a:lnTo>
                    <a:pt x="1322" y="890"/>
                  </a:lnTo>
                  <a:lnTo>
                    <a:pt x="1308" y="864"/>
                  </a:lnTo>
                  <a:lnTo>
                    <a:pt x="1290" y="840"/>
                  </a:lnTo>
                  <a:lnTo>
                    <a:pt x="1270" y="818"/>
                  </a:lnTo>
                  <a:lnTo>
                    <a:pt x="1248" y="796"/>
                  </a:lnTo>
                  <a:lnTo>
                    <a:pt x="1224" y="778"/>
                  </a:lnTo>
                  <a:lnTo>
                    <a:pt x="1200" y="760"/>
                  </a:lnTo>
                  <a:lnTo>
                    <a:pt x="1172" y="744"/>
                  </a:lnTo>
                  <a:lnTo>
                    <a:pt x="1144" y="730"/>
                  </a:lnTo>
                  <a:lnTo>
                    <a:pt x="1114" y="720"/>
                  </a:lnTo>
                  <a:lnTo>
                    <a:pt x="1082" y="710"/>
                  </a:lnTo>
                  <a:lnTo>
                    <a:pt x="1050" y="704"/>
                  </a:lnTo>
                  <a:lnTo>
                    <a:pt x="1050" y="398"/>
                  </a:lnTo>
                  <a:lnTo>
                    <a:pt x="1050" y="398"/>
                  </a:lnTo>
                  <a:lnTo>
                    <a:pt x="1072" y="408"/>
                  </a:lnTo>
                  <a:lnTo>
                    <a:pt x="1092" y="422"/>
                  </a:lnTo>
                  <a:lnTo>
                    <a:pt x="1110" y="436"/>
                  </a:lnTo>
                  <a:lnTo>
                    <a:pt x="1126" y="454"/>
                  </a:lnTo>
                  <a:lnTo>
                    <a:pt x="1138" y="474"/>
                  </a:lnTo>
                  <a:lnTo>
                    <a:pt x="1148" y="494"/>
                  </a:lnTo>
                  <a:lnTo>
                    <a:pt x="1154" y="516"/>
                  </a:lnTo>
                  <a:lnTo>
                    <a:pt x="1156" y="540"/>
                  </a:lnTo>
                  <a:lnTo>
                    <a:pt x="1156" y="540"/>
                  </a:ln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6413" name="Freeform 43"/>
            <p:cNvSpPr>
              <a:spLocks noChangeArrowheads="1"/>
            </p:cNvSpPr>
            <p:nvPr/>
          </p:nvSpPr>
          <p:spPr bwMode="auto">
            <a:xfrm>
              <a:off x="641350" y="0"/>
              <a:ext cx="1828800" cy="1060450"/>
            </a:xfrm>
            <a:custGeom>
              <a:avLst/>
              <a:gdLst>
                <a:gd name="T0" fmla="*/ 1152 w 1152"/>
                <a:gd name="T1" fmla="*/ 240 h 668"/>
                <a:gd name="T2" fmla="*/ 1148 w 1152"/>
                <a:gd name="T3" fmla="*/ 302 h 668"/>
                <a:gd name="T4" fmla="*/ 1138 w 1152"/>
                <a:gd name="T5" fmla="*/ 364 h 668"/>
                <a:gd name="T6" fmla="*/ 1122 w 1152"/>
                <a:gd name="T7" fmla="*/ 422 h 668"/>
                <a:gd name="T8" fmla="*/ 1100 w 1152"/>
                <a:gd name="T9" fmla="*/ 478 h 668"/>
                <a:gd name="T10" fmla="*/ 1072 w 1152"/>
                <a:gd name="T11" fmla="*/ 530 h 668"/>
                <a:gd name="T12" fmla="*/ 1040 w 1152"/>
                <a:gd name="T13" fmla="*/ 580 h 668"/>
                <a:gd name="T14" fmla="*/ 1002 w 1152"/>
                <a:gd name="T15" fmla="*/ 626 h 668"/>
                <a:gd name="T16" fmla="*/ 960 w 1152"/>
                <a:gd name="T17" fmla="*/ 668 h 668"/>
                <a:gd name="T18" fmla="*/ 916 w 1152"/>
                <a:gd name="T19" fmla="*/ 648 h 668"/>
                <a:gd name="T20" fmla="*/ 822 w 1152"/>
                <a:gd name="T21" fmla="*/ 616 h 668"/>
                <a:gd name="T22" fmla="*/ 726 w 1152"/>
                <a:gd name="T23" fmla="*/ 594 h 668"/>
                <a:gd name="T24" fmla="*/ 626 w 1152"/>
                <a:gd name="T25" fmla="*/ 582 h 668"/>
                <a:gd name="T26" fmla="*/ 576 w 1152"/>
                <a:gd name="T27" fmla="*/ 582 h 668"/>
                <a:gd name="T28" fmla="*/ 476 w 1152"/>
                <a:gd name="T29" fmla="*/ 588 h 668"/>
                <a:gd name="T30" fmla="*/ 378 w 1152"/>
                <a:gd name="T31" fmla="*/ 604 h 668"/>
                <a:gd name="T32" fmla="*/ 284 w 1152"/>
                <a:gd name="T33" fmla="*/ 630 h 668"/>
                <a:gd name="T34" fmla="*/ 192 w 1152"/>
                <a:gd name="T35" fmla="*/ 668 h 668"/>
                <a:gd name="T36" fmla="*/ 170 w 1152"/>
                <a:gd name="T37" fmla="*/ 648 h 668"/>
                <a:gd name="T38" fmla="*/ 130 w 1152"/>
                <a:gd name="T39" fmla="*/ 604 h 668"/>
                <a:gd name="T40" fmla="*/ 96 w 1152"/>
                <a:gd name="T41" fmla="*/ 556 h 668"/>
                <a:gd name="T42" fmla="*/ 66 w 1152"/>
                <a:gd name="T43" fmla="*/ 504 h 668"/>
                <a:gd name="T44" fmla="*/ 40 w 1152"/>
                <a:gd name="T45" fmla="*/ 450 h 668"/>
                <a:gd name="T46" fmla="*/ 22 w 1152"/>
                <a:gd name="T47" fmla="*/ 394 h 668"/>
                <a:gd name="T48" fmla="*/ 8 w 1152"/>
                <a:gd name="T49" fmla="*/ 334 h 668"/>
                <a:gd name="T50" fmla="*/ 2 w 1152"/>
                <a:gd name="T51" fmla="*/ 272 h 668"/>
                <a:gd name="T52" fmla="*/ 0 w 1152"/>
                <a:gd name="T53" fmla="*/ 240 h 668"/>
                <a:gd name="T54" fmla="*/ 4 w 1152"/>
                <a:gd name="T55" fmla="*/ 210 h 668"/>
                <a:gd name="T56" fmla="*/ 14 w 1152"/>
                <a:gd name="T57" fmla="*/ 184 h 668"/>
                <a:gd name="T58" fmla="*/ 28 w 1152"/>
                <a:gd name="T59" fmla="*/ 158 h 668"/>
                <a:gd name="T60" fmla="*/ 50 w 1152"/>
                <a:gd name="T61" fmla="*/ 136 h 668"/>
                <a:gd name="T62" fmla="*/ 106 w 1152"/>
                <a:gd name="T63" fmla="*/ 94 h 668"/>
                <a:gd name="T64" fmla="*/ 180 w 1152"/>
                <a:gd name="T65" fmla="*/ 60 h 668"/>
                <a:gd name="T66" fmla="*/ 268 w 1152"/>
                <a:gd name="T67" fmla="*/ 34 h 668"/>
                <a:gd name="T68" fmla="*/ 364 w 1152"/>
                <a:gd name="T69" fmla="*/ 16 h 668"/>
                <a:gd name="T70" fmla="*/ 468 w 1152"/>
                <a:gd name="T71" fmla="*/ 4 h 668"/>
                <a:gd name="T72" fmla="*/ 576 w 1152"/>
                <a:gd name="T73" fmla="*/ 0 h 668"/>
                <a:gd name="T74" fmla="*/ 684 w 1152"/>
                <a:gd name="T75" fmla="*/ 4 h 668"/>
                <a:gd name="T76" fmla="*/ 788 w 1152"/>
                <a:gd name="T77" fmla="*/ 16 h 668"/>
                <a:gd name="T78" fmla="*/ 884 w 1152"/>
                <a:gd name="T79" fmla="*/ 34 h 668"/>
                <a:gd name="T80" fmla="*/ 972 w 1152"/>
                <a:gd name="T81" fmla="*/ 60 h 668"/>
                <a:gd name="T82" fmla="*/ 1046 w 1152"/>
                <a:gd name="T83" fmla="*/ 94 h 668"/>
                <a:gd name="T84" fmla="*/ 1102 w 1152"/>
                <a:gd name="T85" fmla="*/ 136 h 668"/>
                <a:gd name="T86" fmla="*/ 1124 w 1152"/>
                <a:gd name="T87" fmla="*/ 158 h 668"/>
                <a:gd name="T88" fmla="*/ 1140 w 1152"/>
                <a:gd name="T89" fmla="*/ 184 h 668"/>
                <a:gd name="T90" fmla="*/ 1148 w 1152"/>
                <a:gd name="T91" fmla="*/ 210 h 668"/>
                <a:gd name="T92" fmla="*/ 1152 w 1152"/>
                <a:gd name="T93" fmla="*/ 240 h 6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52"/>
                <a:gd name="T142" fmla="*/ 0 h 668"/>
                <a:gd name="T143" fmla="*/ 1152 w 1152"/>
                <a:gd name="T144" fmla="*/ 668 h 6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52" h="668">
                  <a:moveTo>
                    <a:pt x="1152" y="240"/>
                  </a:moveTo>
                  <a:lnTo>
                    <a:pt x="1152" y="240"/>
                  </a:lnTo>
                  <a:lnTo>
                    <a:pt x="1152" y="272"/>
                  </a:lnTo>
                  <a:lnTo>
                    <a:pt x="1148" y="302"/>
                  </a:lnTo>
                  <a:lnTo>
                    <a:pt x="1144" y="334"/>
                  </a:lnTo>
                  <a:lnTo>
                    <a:pt x="1138" y="364"/>
                  </a:lnTo>
                  <a:lnTo>
                    <a:pt x="1132" y="394"/>
                  </a:lnTo>
                  <a:lnTo>
                    <a:pt x="1122" y="422"/>
                  </a:lnTo>
                  <a:lnTo>
                    <a:pt x="1112" y="450"/>
                  </a:lnTo>
                  <a:lnTo>
                    <a:pt x="1100" y="478"/>
                  </a:lnTo>
                  <a:lnTo>
                    <a:pt x="1088" y="504"/>
                  </a:lnTo>
                  <a:lnTo>
                    <a:pt x="1072" y="530"/>
                  </a:lnTo>
                  <a:lnTo>
                    <a:pt x="1058" y="556"/>
                  </a:lnTo>
                  <a:lnTo>
                    <a:pt x="1040" y="580"/>
                  </a:lnTo>
                  <a:lnTo>
                    <a:pt x="1022" y="604"/>
                  </a:lnTo>
                  <a:lnTo>
                    <a:pt x="1002" y="626"/>
                  </a:lnTo>
                  <a:lnTo>
                    <a:pt x="982" y="648"/>
                  </a:lnTo>
                  <a:lnTo>
                    <a:pt x="960" y="668"/>
                  </a:lnTo>
                  <a:lnTo>
                    <a:pt x="960" y="668"/>
                  </a:lnTo>
                  <a:lnTo>
                    <a:pt x="916" y="648"/>
                  </a:lnTo>
                  <a:lnTo>
                    <a:pt x="870" y="630"/>
                  </a:lnTo>
                  <a:lnTo>
                    <a:pt x="822" y="616"/>
                  </a:lnTo>
                  <a:lnTo>
                    <a:pt x="774" y="604"/>
                  </a:lnTo>
                  <a:lnTo>
                    <a:pt x="726" y="594"/>
                  </a:lnTo>
                  <a:lnTo>
                    <a:pt x="676" y="588"/>
                  </a:lnTo>
                  <a:lnTo>
                    <a:pt x="626" y="582"/>
                  </a:lnTo>
                  <a:lnTo>
                    <a:pt x="576" y="582"/>
                  </a:lnTo>
                  <a:lnTo>
                    <a:pt x="576" y="582"/>
                  </a:lnTo>
                  <a:lnTo>
                    <a:pt x="526" y="582"/>
                  </a:lnTo>
                  <a:lnTo>
                    <a:pt x="476" y="588"/>
                  </a:lnTo>
                  <a:lnTo>
                    <a:pt x="426" y="594"/>
                  </a:lnTo>
                  <a:lnTo>
                    <a:pt x="378" y="604"/>
                  </a:lnTo>
                  <a:lnTo>
                    <a:pt x="330" y="616"/>
                  </a:lnTo>
                  <a:lnTo>
                    <a:pt x="284" y="630"/>
                  </a:lnTo>
                  <a:lnTo>
                    <a:pt x="238" y="648"/>
                  </a:lnTo>
                  <a:lnTo>
                    <a:pt x="192" y="668"/>
                  </a:lnTo>
                  <a:lnTo>
                    <a:pt x="192" y="668"/>
                  </a:lnTo>
                  <a:lnTo>
                    <a:pt x="170" y="648"/>
                  </a:lnTo>
                  <a:lnTo>
                    <a:pt x="150" y="626"/>
                  </a:lnTo>
                  <a:lnTo>
                    <a:pt x="130" y="604"/>
                  </a:lnTo>
                  <a:lnTo>
                    <a:pt x="112" y="580"/>
                  </a:lnTo>
                  <a:lnTo>
                    <a:pt x="96" y="556"/>
                  </a:lnTo>
                  <a:lnTo>
                    <a:pt x="80" y="530"/>
                  </a:lnTo>
                  <a:lnTo>
                    <a:pt x="66" y="504"/>
                  </a:lnTo>
                  <a:lnTo>
                    <a:pt x="52" y="478"/>
                  </a:lnTo>
                  <a:lnTo>
                    <a:pt x="40" y="450"/>
                  </a:lnTo>
                  <a:lnTo>
                    <a:pt x="30" y="422"/>
                  </a:lnTo>
                  <a:lnTo>
                    <a:pt x="22" y="394"/>
                  </a:lnTo>
                  <a:lnTo>
                    <a:pt x="14" y="364"/>
                  </a:lnTo>
                  <a:lnTo>
                    <a:pt x="8" y="334"/>
                  </a:lnTo>
                  <a:lnTo>
                    <a:pt x="4" y="302"/>
                  </a:lnTo>
                  <a:lnTo>
                    <a:pt x="2" y="272"/>
                  </a:lnTo>
                  <a:lnTo>
                    <a:pt x="0" y="240"/>
                  </a:lnTo>
                  <a:lnTo>
                    <a:pt x="0" y="240"/>
                  </a:lnTo>
                  <a:lnTo>
                    <a:pt x="2" y="224"/>
                  </a:lnTo>
                  <a:lnTo>
                    <a:pt x="4" y="210"/>
                  </a:lnTo>
                  <a:lnTo>
                    <a:pt x="8" y="196"/>
                  </a:lnTo>
                  <a:lnTo>
                    <a:pt x="14" y="184"/>
                  </a:lnTo>
                  <a:lnTo>
                    <a:pt x="20" y="170"/>
                  </a:lnTo>
                  <a:lnTo>
                    <a:pt x="28" y="158"/>
                  </a:lnTo>
                  <a:lnTo>
                    <a:pt x="38" y="146"/>
                  </a:lnTo>
                  <a:lnTo>
                    <a:pt x="50" y="136"/>
                  </a:lnTo>
                  <a:lnTo>
                    <a:pt x="76" y="114"/>
                  </a:lnTo>
                  <a:lnTo>
                    <a:pt x="106" y="94"/>
                  </a:lnTo>
                  <a:lnTo>
                    <a:pt x="142" y="76"/>
                  </a:lnTo>
                  <a:lnTo>
                    <a:pt x="180" y="60"/>
                  </a:lnTo>
                  <a:lnTo>
                    <a:pt x="222" y="46"/>
                  </a:lnTo>
                  <a:lnTo>
                    <a:pt x="268" y="34"/>
                  </a:lnTo>
                  <a:lnTo>
                    <a:pt x="316" y="24"/>
                  </a:lnTo>
                  <a:lnTo>
                    <a:pt x="364" y="16"/>
                  </a:lnTo>
                  <a:lnTo>
                    <a:pt x="416" y="10"/>
                  </a:lnTo>
                  <a:lnTo>
                    <a:pt x="468" y="4"/>
                  </a:lnTo>
                  <a:lnTo>
                    <a:pt x="522" y="2"/>
                  </a:lnTo>
                  <a:lnTo>
                    <a:pt x="576" y="0"/>
                  </a:lnTo>
                  <a:lnTo>
                    <a:pt x="630" y="2"/>
                  </a:lnTo>
                  <a:lnTo>
                    <a:pt x="684" y="4"/>
                  </a:lnTo>
                  <a:lnTo>
                    <a:pt x="736" y="10"/>
                  </a:lnTo>
                  <a:lnTo>
                    <a:pt x="788" y="16"/>
                  </a:lnTo>
                  <a:lnTo>
                    <a:pt x="838" y="24"/>
                  </a:lnTo>
                  <a:lnTo>
                    <a:pt x="884" y="34"/>
                  </a:lnTo>
                  <a:lnTo>
                    <a:pt x="930" y="46"/>
                  </a:lnTo>
                  <a:lnTo>
                    <a:pt x="972" y="60"/>
                  </a:lnTo>
                  <a:lnTo>
                    <a:pt x="1010" y="76"/>
                  </a:lnTo>
                  <a:lnTo>
                    <a:pt x="1046" y="94"/>
                  </a:lnTo>
                  <a:lnTo>
                    <a:pt x="1076" y="114"/>
                  </a:lnTo>
                  <a:lnTo>
                    <a:pt x="1102" y="136"/>
                  </a:lnTo>
                  <a:lnTo>
                    <a:pt x="1114" y="146"/>
                  </a:lnTo>
                  <a:lnTo>
                    <a:pt x="1124" y="158"/>
                  </a:lnTo>
                  <a:lnTo>
                    <a:pt x="1132" y="170"/>
                  </a:lnTo>
                  <a:lnTo>
                    <a:pt x="1140" y="184"/>
                  </a:lnTo>
                  <a:lnTo>
                    <a:pt x="1144" y="196"/>
                  </a:lnTo>
                  <a:lnTo>
                    <a:pt x="1148" y="210"/>
                  </a:lnTo>
                  <a:lnTo>
                    <a:pt x="1152" y="224"/>
                  </a:lnTo>
                  <a:lnTo>
                    <a:pt x="1152" y="240"/>
                  </a:lnTo>
                  <a:lnTo>
                    <a:pt x="1152" y="240"/>
                  </a:ln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6414" name="Freeform 44"/>
            <p:cNvSpPr>
              <a:spLocks noChangeArrowheads="1"/>
            </p:cNvSpPr>
            <p:nvPr/>
          </p:nvSpPr>
          <p:spPr bwMode="auto">
            <a:xfrm>
              <a:off x="1666875" y="2432050"/>
              <a:ext cx="168275" cy="447675"/>
            </a:xfrm>
            <a:custGeom>
              <a:avLst/>
              <a:gdLst>
                <a:gd name="T0" fmla="*/ 0 w 106"/>
                <a:gd name="T1" fmla="*/ 0 h 282"/>
                <a:gd name="T2" fmla="*/ 0 w 106"/>
                <a:gd name="T3" fmla="*/ 0 h 282"/>
                <a:gd name="T4" fmla="*/ 22 w 106"/>
                <a:gd name="T5" fmla="*/ 10 h 282"/>
                <a:gd name="T6" fmla="*/ 42 w 106"/>
                <a:gd name="T7" fmla="*/ 22 h 282"/>
                <a:gd name="T8" fmla="*/ 60 w 106"/>
                <a:gd name="T9" fmla="*/ 38 h 282"/>
                <a:gd name="T10" fmla="*/ 76 w 106"/>
                <a:gd name="T11" fmla="*/ 56 h 282"/>
                <a:gd name="T12" fmla="*/ 88 w 106"/>
                <a:gd name="T13" fmla="*/ 74 h 282"/>
                <a:gd name="T14" fmla="*/ 98 w 106"/>
                <a:gd name="T15" fmla="*/ 96 h 282"/>
                <a:gd name="T16" fmla="*/ 104 w 106"/>
                <a:gd name="T17" fmla="*/ 118 h 282"/>
                <a:gd name="T18" fmla="*/ 106 w 106"/>
                <a:gd name="T19" fmla="*/ 142 h 282"/>
                <a:gd name="T20" fmla="*/ 106 w 106"/>
                <a:gd name="T21" fmla="*/ 142 h 282"/>
                <a:gd name="T22" fmla="*/ 104 w 106"/>
                <a:gd name="T23" fmla="*/ 164 h 282"/>
                <a:gd name="T24" fmla="*/ 98 w 106"/>
                <a:gd name="T25" fmla="*/ 186 h 282"/>
                <a:gd name="T26" fmla="*/ 88 w 106"/>
                <a:gd name="T27" fmla="*/ 208 h 282"/>
                <a:gd name="T28" fmla="*/ 76 w 106"/>
                <a:gd name="T29" fmla="*/ 226 h 282"/>
                <a:gd name="T30" fmla="*/ 60 w 106"/>
                <a:gd name="T31" fmla="*/ 244 h 282"/>
                <a:gd name="T32" fmla="*/ 42 w 106"/>
                <a:gd name="T33" fmla="*/ 260 h 282"/>
                <a:gd name="T34" fmla="*/ 22 w 106"/>
                <a:gd name="T35" fmla="*/ 272 h 282"/>
                <a:gd name="T36" fmla="*/ 0 w 106"/>
                <a:gd name="T37" fmla="*/ 282 h 282"/>
                <a:gd name="T38" fmla="*/ 0 w 106"/>
                <a:gd name="T39" fmla="*/ 0 h 2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6"/>
                <a:gd name="T61" fmla="*/ 0 h 282"/>
                <a:gd name="T62" fmla="*/ 106 w 106"/>
                <a:gd name="T63" fmla="*/ 282 h 2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6" h="282">
                  <a:moveTo>
                    <a:pt x="0" y="0"/>
                  </a:moveTo>
                  <a:lnTo>
                    <a:pt x="0" y="0"/>
                  </a:lnTo>
                  <a:lnTo>
                    <a:pt x="22" y="10"/>
                  </a:lnTo>
                  <a:lnTo>
                    <a:pt x="42" y="22"/>
                  </a:lnTo>
                  <a:lnTo>
                    <a:pt x="60" y="38"/>
                  </a:lnTo>
                  <a:lnTo>
                    <a:pt x="76" y="56"/>
                  </a:lnTo>
                  <a:lnTo>
                    <a:pt x="88" y="74"/>
                  </a:lnTo>
                  <a:lnTo>
                    <a:pt x="98" y="96"/>
                  </a:lnTo>
                  <a:lnTo>
                    <a:pt x="104" y="118"/>
                  </a:lnTo>
                  <a:lnTo>
                    <a:pt x="106" y="142"/>
                  </a:lnTo>
                  <a:lnTo>
                    <a:pt x="106" y="142"/>
                  </a:lnTo>
                  <a:lnTo>
                    <a:pt x="104" y="164"/>
                  </a:lnTo>
                  <a:lnTo>
                    <a:pt x="98" y="186"/>
                  </a:lnTo>
                  <a:lnTo>
                    <a:pt x="88" y="208"/>
                  </a:lnTo>
                  <a:lnTo>
                    <a:pt x="76" y="226"/>
                  </a:lnTo>
                  <a:lnTo>
                    <a:pt x="60" y="244"/>
                  </a:lnTo>
                  <a:lnTo>
                    <a:pt x="42" y="260"/>
                  </a:lnTo>
                  <a:lnTo>
                    <a:pt x="22" y="272"/>
                  </a:lnTo>
                  <a:lnTo>
                    <a:pt x="0" y="282"/>
                  </a:lnTo>
                  <a:lnTo>
                    <a:pt x="0" y="0"/>
                  </a:ln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6415" name="Freeform 45"/>
            <p:cNvSpPr>
              <a:spLocks noChangeArrowheads="1"/>
            </p:cNvSpPr>
            <p:nvPr/>
          </p:nvSpPr>
          <p:spPr bwMode="auto">
            <a:xfrm>
              <a:off x="1279525" y="1647825"/>
              <a:ext cx="165100" cy="450850"/>
            </a:xfrm>
            <a:custGeom>
              <a:avLst/>
              <a:gdLst>
                <a:gd name="T0" fmla="*/ 104 w 104"/>
                <a:gd name="T1" fmla="*/ 0 h 284"/>
                <a:gd name="T2" fmla="*/ 104 w 104"/>
                <a:gd name="T3" fmla="*/ 284 h 284"/>
                <a:gd name="T4" fmla="*/ 104 w 104"/>
                <a:gd name="T5" fmla="*/ 284 h 284"/>
                <a:gd name="T6" fmla="*/ 82 w 104"/>
                <a:gd name="T7" fmla="*/ 274 h 284"/>
                <a:gd name="T8" fmla="*/ 62 w 104"/>
                <a:gd name="T9" fmla="*/ 260 h 284"/>
                <a:gd name="T10" fmla="*/ 44 w 104"/>
                <a:gd name="T11" fmla="*/ 244 h 284"/>
                <a:gd name="T12" fmla="*/ 28 w 104"/>
                <a:gd name="T13" fmla="*/ 228 h 284"/>
                <a:gd name="T14" fmla="*/ 16 w 104"/>
                <a:gd name="T15" fmla="*/ 208 h 284"/>
                <a:gd name="T16" fmla="*/ 8 w 104"/>
                <a:gd name="T17" fmla="*/ 188 h 284"/>
                <a:gd name="T18" fmla="*/ 2 w 104"/>
                <a:gd name="T19" fmla="*/ 166 h 284"/>
                <a:gd name="T20" fmla="*/ 0 w 104"/>
                <a:gd name="T21" fmla="*/ 142 h 284"/>
                <a:gd name="T22" fmla="*/ 0 w 104"/>
                <a:gd name="T23" fmla="*/ 142 h 284"/>
                <a:gd name="T24" fmla="*/ 2 w 104"/>
                <a:gd name="T25" fmla="*/ 118 h 284"/>
                <a:gd name="T26" fmla="*/ 8 w 104"/>
                <a:gd name="T27" fmla="*/ 96 h 284"/>
                <a:gd name="T28" fmla="*/ 16 w 104"/>
                <a:gd name="T29" fmla="*/ 76 h 284"/>
                <a:gd name="T30" fmla="*/ 28 w 104"/>
                <a:gd name="T31" fmla="*/ 56 h 284"/>
                <a:gd name="T32" fmla="*/ 44 w 104"/>
                <a:gd name="T33" fmla="*/ 38 h 284"/>
                <a:gd name="T34" fmla="*/ 62 w 104"/>
                <a:gd name="T35" fmla="*/ 24 h 284"/>
                <a:gd name="T36" fmla="*/ 82 w 104"/>
                <a:gd name="T37" fmla="*/ 10 h 284"/>
                <a:gd name="T38" fmla="*/ 104 w 104"/>
                <a:gd name="T39" fmla="*/ 0 h 284"/>
                <a:gd name="T40" fmla="*/ 104 w 104"/>
                <a:gd name="T41" fmla="*/ 0 h 2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4"/>
                <a:gd name="T64" fmla="*/ 0 h 284"/>
                <a:gd name="T65" fmla="*/ 104 w 104"/>
                <a:gd name="T66" fmla="*/ 284 h 2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4" h="284">
                  <a:moveTo>
                    <a:pt x="104" y="0"/>
                  </a:moveTo>
                  <a:lnTo>
                    <a:pt x="104" y="284"/>
                  </a:lnTo>
                  <a:lnTo>
                    <a:pt x="104" y="284"/>
                  </a:lnTo>
                  <a:lnTo>
                    <a:pt x="82" y="274"/>
                  </a:lnTo>
                  <a:lnTo>
                    <a:pt x="62" y="260"/>
                  </a:lnTo>
                  <a:lnTo>
                    <a:pt x="44" y="244"/>
                  </a:lnTo>
                  <a:lnTo>
                    <a:pt x="28" y="228"/>
                  </a:lnTo>
                  <a:lnTo>
                    <a:pt x="16" y="208"/>
                  </a:lnTo>
                  <a:lnTo>
                    <a:pt x="8" y="188"/>
                  </a:lnTo>
                  <a:lnTo>
                    <a:pt x="2" y="166"/>
                  </a:lnTo>
                  <a:lnTo>
                    <a:pt x="0" y="142"/>
                  </a:lnTo>
                  <a:lnTo>
                    <a:pt x="0" y="142"/>
                  </a:lnTo>
                  <a:lnTo>
                    <a:pt x="2" y="118"/>
                  </a:lnTo>
                  <a:lnTo>
                    <a:pt x="8" y="96"/>
                  </a:lnTo>
                  <a:lnTo>
                    <a:pt x="16" y="76"/>
                  </a:lnTo>
                  <a:lnTo>
                    <a:pt x="28" y="56"/>
                  </a:lnTo>
                  <a:lnTo>
                    <a:pt x="44" y="38"/>
                  </a:lnTo>
                  <a:lnTo>
                    <a:pt x="62" y="24"/>
                  </a:lnTo>
                  <a:lnTo>
                    <a:pt x="82" y="10"/>
                  </a:lnTo>
                  <a:lnTo>
                    <a:pt x="104" y="0"/>
                  </a:lnTo>
                  <a:lnTo>
                    <a:pt x="104" y="0"/>
                  </a:ln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6416" name="Group 5"/>
          <p:cNvGrpSpPr/>
          <p:nvPr/>
        </p:nvGrpSpPr>
        <p:grpSpPr bwMode="auto">
          <a:xfrm>
            <a:off x="9391650" y="2476500"/>
            <a:ext cx="668338" cy="538163"/>
            <a:chOff x="0" y="0"/>
            <a:chExt cx="1307774" cy="1052847"/>
          </a:xfrm>
        </p:grpSpPr>
        <p:sp>
          <p:nvSpPr>
            <p:cNvPr id="16417" name="Freeform 57"/>
            <p:cNvSpPr>
              <a:spLocks noChangeArrowheads="1"/>
            </p:cNvSpPr>
            <p:nvPr/>
          </p:nvSpPr>
          <p:spPr bwMode="auto">
            <a:xfrm>
              <a:off x="815765" y="0"/>
              <a:ext cx="492009" cy="904988"/>
            </a:xfrm>
            <a:custGeom>
              <a:avLst/>
              <a:gdLst>
                <a:gd name="T0" fmla="*/ 146 w 150"/>
                <a:gd name="T1" fmla="*/ 130 h 275"/>
                <a:gd name="T2" fmla="*/ 98 w 150"/>
                <a:gd name="T3" fmla="*/ 105 h 275"/>
                <a:gd name="T4" fmla="*/ 98 w 150"/>
                <a:gd name="T5" fmla="*/ 88 h 275"/>
                <a:gd name="T6" fmla="*/ 105 w 150"/>
                <a:gd name="T7" fmla="*/ 75 h 275"/>
                <a:gd name="T8" fmla="*/ 111 w 150"/>
                <a:gd name="T9" fmla="*/ 67 h 275"/>
                <a:gd name="T10" fmla="*/ 113 w 150"/>
                <a:gd name="T11" fmla="*/ 54 h 275"/>
                <a:gd name="T12" fmla="*/ 109 w 150"/>
                <a:gd name="T13" fmla="*/ 46 h 275"/>
                <a:gd name="T14" fmla="*/ 70 w 150"/>
                <a:gd name="T15" fmla="*/ 0 h 275"/>
                <a:gd name="T16" fmla="*/ 32 w 150"/>
                <a:gd name="T17" fmla="*/ 46 h 275"/>
                <a:gd name="T18" fmla="*/ 28 w 150"/>
                <a:gd name="T19" fmla="*/ 54 h 275"/>
                <a:gd name="T20" fmla="*/ 30 w 150"/>
                <a:gd name="T21" fmla="*/ 67 h 275"/>
                <a:gd name="T22" fmla="*/ 36 w 150"/>
                <a:gd name="T23" fmla="*/ 75 h 275"/>
                <a:gd name="T24" fmla="*/ 43 w 150"/>
                <a:gd name="T25" fmla="*/ 88 h 275"/>
                <a:gd name="T26" fmla="*/ 43 w 150"/>
                <a:gd name="T27" fmla="*/ 105 h 275"/>
                <a:gd name="T28" fmla="*/ 0 w 150"/>
                <a:gd name="T29" fmla="*/ 124 h 275"/>
                <a:gd name="T30" fmla="*/ 22 w 150"/>
                <a:gd name="T31" fmla="*/ 133 h 275"/>
                <a:gd name="T32" fmla="*/ 50 w 150"/>
                <a:gd name="T33" fmla="*/ 159 h 275"/>
                <a:gd name="T34" fmla="*/ 51 w 150"/>
                <a:gd name="T35" fmla="*/ 275 h 275"/>
                <a:gd name="T36" fmla="*/ 70 w 150"/>
                <a:gd name="T37" fmla="*/ 275 h 275"/>
                <a:gd name="T38" fmla="*/ 146 w 150"/>
                <a:gd name="T39" fmla="*/ 249 h 275"/>
                <a:gd name="T40" fmla="*/ 146 w 150"/>
                <a:gd name="T41" fmla="*/ 130 h 2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0"/>
                <a:gd name="T64" fmla="*/ 0 h 275"/>
                <a:gd name="T65" fmla="*/ 150 w 150"/>
                <a:gd name="T66" fmla="*/ 275 h 2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0" h="275">
                  <a:moveTo>
                    <a:pt x="146" y="130"/>
                  </a:moveTo>
                  <a:cubicBezTo>
                    <a:pt x="145" y="123"/>
                    <a:pt x="116" y="110"/>
                    <a:pt x="98" y="105"/>
                  </a:cubicBezTo>
                  <a:cubicBezTo>
                    <a:pt x="98" y="88"/>
                    <a:pt x="98" y="88"/>
                    <a:pt x="98" y="88"/>
                  </a:cubicBezTo>
                  <a:cubicBezTo>
                    <a:pt x="101" y="84"/>
                    <a:pt x="103" y="80"/>
                    <a:pt x="105" y="75"/>
                  </a:cubicBezTo>
                  <a:cubicBezTo>
                    <a:pt x="108" y="74"/>
                    <a:pt x="111" y="71"/>
                    <a:pt x="111" y="67"/>
                  </a:cubicBezTo>
                  <a:cubicBezTo>
                    <a:pt x="113" y="54"/>
                    <a:pt x="113" y="54"/>
                    <a:pt x="113" y="54"/>
                  </a:cubicBezTo>
                  <a:cubicBezTo>
                    <a:pt x="113" y="51"/>
                    <a:pt x="112" y="47"/>
                    <a:pt x="109" y="46"/>
                  </a:cubicBezTo>
                  <a:cubicBezTo>
                    <a:pt x="108" y="17"/>
                    <a:pt x="99" y="0"/>
                    <a:pt x="70" y="0"/>
                  </a:cubicBezTo>
                  <a:cubicBezTo>
                    <a:pt x="42" y="0"/>
                    <a:pt x="32" y="17"/>
                    <a:pt x="32" y="46"/>
                  </a:cubicBezTo>
                  <a:cubicBezTo>
                    <a:pt x="29" y="47"/>
                    <a:pt x="28" y="51"/>
                    <a:pt x="28" y="54"/>
                  </a:cubicBezTo>
                  <a:cubicBezTo>
                    <a:pt x="30" y="67"/>
                    <a:pt x="30" y="67"/>
                    <a:pt x="30" y="67"/>
                  </a:cubicBezTo>
                  <a:cubicBezTo>
                    <a:pt x="30" y="71"/>
                    <a:pt x="33" y="74"/>
                    <a:pt x="36" y="75"/>
                  </a:cubicBezTo>
                  <a:cubicBezTo>
                    <a:pt x="38" y="80"/>
                    <a:pt x="40" y="84"/>
                    <a:pt x="43" y="88"/>
                  </a:cubicBezTo>
                  <a:cubicBezTo>
                    <a:pt x="43" y="105"/>
                    <a:pt x="43" y="105"/>
                    <a:pt x="43" y="105"/>
                  </a:cubicBezTo>
                  <a:cubicBezTo>
                    <a:pt x="29" y="109"/>
                    <a:pt x="9" y="117"/>
                    <a:pt x="0" y="124"/>
                  </a:cubicBezTo>
                  <a:cubicBezTo>
                    <a:pt x="7" y="126"/>
                    <a:pt x="15" y="129"/>
                    <a:pt x="22" y="133"/>
                  </a:cubicBezTo>
                  <a:cubicBezTo>
                    <a:pt x="40" y="142"/>
                    <a:pt x="48" y="149"/>
                    <a:pt x="50" y="159"/>
                  </a:cubicBezTo>
                  <a:cubicBezTo>
                    <a:pt x="52" y="174"/>
                    <a:pt x="54" y="228"/>
                    <a:pt x="51" y="275"/>
                  </a:cubicBezTo>
                  <a:cubicBezTo>
                    <a:pt x="57" y="275"/>
                    <a:pt x="64" y="275"/>
                    <a:pt x="70" y="275"/>
                  </a:cubicBezTo>
                  <a:cubicBezTo>
                    <a:pt x="110" y="275"/>
                    <a:pt x="144" y="270"/>
                    <a:pt x="146" y="249"/>
                  </a:cubicBezTo>
                  <a:cubicBezTo>
                    <a:pt x="150" y="203"/>
                    <a:pt x="148" y="144"/>
                    <a:pt x="146" y="130"/>
                  </a:cubicBez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6418" name="Freeform 58"/>
            <p:cNvSpPr>
              <a:spLocks noChangeArrowheads="1"/>
            </p:cNvSpPr>
            <p:nvPr/>
          </p:nvSpPr>
          <p:spPr bwMode="auto">
            <a:xfrm>
              <a:off x="0" y="0"/>
              <a:ext cx="494558" cy="904988"/>
            </a:xfrm>
            <a:custGeom>
              <a:avLst/>
              <a:gdLst>
                <a:gd name="T0" fmla="*/ 101 w 150"/>
                <a:gd name="T1" fmla="*/ 159 h 275"/>
                <a:gd name="T2" fmla="*/ 129 w 150"/>
                <a:gd name="T3" fmla="*/ 133 h 275"/>
                <a:gd name="T4" fmla="*/ 150 w 150"/>
                <a:gd name="T5" fmla="*/ 124 h 275"/>
                <a:gd name="T6" fmla="*/ 108 w 150"/>
                <a:gd name="T7" fmla="*/ 105 h 275"/>
                <a:gd name="T8" fmla="*/ 108 w 150"/>
                <a:gd name="T9" fmla="*/ 88 h 275"/>
                <a:gd name="T10" fmla="*/ 114 w 150"/>
                <a:gd name="T11" fmla="*/ 75 h 275"/>
                <a:gd name="T12" fmla="*/ 121 w 150"/>
                <a:gd name="T13" fmla="*/ 67 h 275"/>
                <a:gd name="T14" fmla="*/ 122 w 150"/>
                <a:gd name="T15" fmla="*/ 54 h 275"/>
                <a:gd name="T16" fmla="*/ 119 w 150"/>
                <a:gd name="T17" fmla="*/ 46 h 275"/>
                <a:gd name="T18" fmla="*/ 80 w 150"/>
                <a:gd name="T19" fmla="*/ 0 h 275"/>
                <a:gd name="T20" fmla="*/ 41 w 150"/>
                <a:gd name="T21" fmla="*/ 46 h 275"/>
                <a:gd name="T22" fmla="*/ 38 w 150"/>
                <a:gd name="T23" fmla="*/ 54 h 275"/>
                <a:gd name="T24" fmla="*/ 39 w 150"/>
                <a:gd name="T25" fmla="*/ 67 h 275"/>
                <a:gd name="T26" fmla="*/ 46 w 150"/>
                <a:gd name="T27" fmla="*/ 75 h 275"/>
                <a:gd name="T28" fmla="*/ 52 w 150"/>
                <a:gd name="T29" fmla="*/ 88 h 275"/>
                <a:gd name="T30" fmla="*/ 52 w 150"/>
                <a:gd name="T31" fmla="*/ 105 h 275"/>
                <a:gd name="T32" fmla="*/ 4 w 150"/>
                <a:gd name="T33" fmla="*/ 130 h 275"/>
                <a:gd name="T34" fmla="*/ 4 w 150"/>
                <a:gd name="T35" fmla="*/ 249 h 275"/>
                <a:gd name="T36" fmla="*/ 80 w 150"/>
                <a:gd name="T37" fmla="*/ 275 h 275"/>
                <a:gd name="T38" fmla="*/ 99 w 150"/>
                <a:gd name="T39" fmla="*/ 275 h 275"/>
                <a:gd name="T40" fmla="*/ 101 w 150"/>
                <a:gd name="T41" fmla="*/ 159 h 2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50"/>
                <a:gd name="T64" fmla="*/ 0 h 275"/>
                <a:gd name="T65" fmla="*/ 150 w 150"/>
                <a:gd name="T66" fmla="*/ 275 h 2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50" h="275">
                  <a:moveTo>
                    <a:pt x="101" y="159"/>
                  </a:moveTo>
                  <a:cubicBezTo>
                    <a:pt x="102" y="149"/>
                    <a:pt x="110" y="142"/>
                    <a:pt x="129" y="133"/>
                  </a:cubicBezTo>
                  <a:cubicBezTo>
                    <a:pt x="135" y="129"/>
                    <a:pt x="143" y="126"/>
                    <a:pt x="150" y="124"/>
                  </a:cubicBezTo>
                  <a:cubicBezTo>
                    <a:pt x="141" y="117"/>
                    <a:pt x="122" y="109"/>
                    <a:pt x="108" y="105"/>
                  </a:cubicBezTo>
                  <a:cubicBezTo>
                    <a:pt x="108" y="88"/>
                    <a:pt x="108" y="88"/>
                    <a:pt x="108" y="88"/>
                  </a:cubicBezTo>
                  <a:cubicBezTo>
                    <a:pt x="110" y="84"/>
                    <a:pt x="113" y="80"/>
                    <a:pt x="114" y="75"/>
                  </a:cubicBezTo>
                  <a:cubicBezTo>
                    <a:pt x="118" y="74"/>
                    <a:pt x="120" y="71"/>
                    <a:pt x="121" y="67"/>
                  </a:cubicBezTo>
                  <a:cubicBezTo>
                    <a:pt x="122" y="54"/>
                    <a:pt x="122" y="54"/>
                    <a:pt x="122" y="54"/>
                  </a:cubicBezTo>
                  <a:cubicBezTo>
                    <a:pt x="123" y="51"/>
                    <a:pt x="121" y="47"/>
                    <a:pt x="119" y="46"/>
                  </a:cubicBezTo>
                  <a:cubicBezTo>
                    <a:pt x="118" y="17"/>
                    <a:pt x="109" y="0"/>
                    <a:pt x="80" y="0"/>
                  </a:cubicBezTo>
                  <a:cubicBezTo>
                    <a:pt x="51" y="0"/>
                    <a:pt x="42" y="17"/>
                    <a:pt x="41" y="46"/>
                  </a:cubicBezTo>
                  <a:cubicBezTo>
                    <a:pt x="39" y="47"/>
                    <a:pt x="37" y="51"/>
                    <a:pt x="38" y="54"/>
                  </a:cubicBezTo>
                  <a:cubicBezTo>
                    <a:pt x="39" y="67"/>
                    <a:pt x="39" y="67"/>
                    <a:pt x="39" y="67"/>
                  </a:cubicBezTo>
                  <a:cubicBezTo>
                    <a:pt x="40" y="71"/>
                    <a:pt x="42" y="74"/>
                    <a:pt x="46" y="75"/>
                  </a:cubicBezTo>
                  <a:cubicBezTo>
                    <a:pt x="47" y="80"/>
                    <a:pt x="50" y="84"/>
                    <a:pt x="52" y="88"/>
                  </a:cubicBezTo>
                  <a:cubicBezTo>
                    <a:pt x="52" y="105"/>
                    <a:pt x="52" y="105"/>
                    <a:pt x="52" y="105"/>
                  </a:cubicBezTo>
                  <a:cubicBezTo>
                    <a:pt x="34" y="110"/>
                    <a:pt x="5" y="123"/>
                    <a:pt x="4" y="130"/>
                  </a:cubicBezTo>
                  <a:cubicBezTo>
                    <a:pt x="2" y="144"/>
                    <a:pt x="0" y="203"/>
                    <a:pt x="4" y="249"/>
                  </a:cubicBezTo>
                  <a:cubicBezTo>
                    <a:pt x="6" y="270"/>
                    <a:pt x="40" y="275"/>
                    <a:pt x="80" y="275"/>
                  </a:cubicBezTo>
                  <a:cubicBezTo>
                    <a:pt x="87" y="275"/>
                    <a:pt x="93" y="275"/>
                    <a:pt x="99" y="275"/>
                  </a:cubicBezTo>
                  <a:cubicBezTo>
                    <a:pt x="97" y="228"/>
                    <a:pt x="98" y="174"/>
                    <a:pt x="101" y="159"/>
                  </a:cubicBez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6419" name="Freeform 59"/>
            <p:cNvSpPr>
              <a:spLocks noChangeArrowheads="1"/>
            </p:cNvSpPr>
            <p:nvPr/>
          </p:nvSpPr>
          <p:spPr bwMode="auto">
            <a:xfrm>
              <a:off x="502207" y="66281"/>
              <a:ext cx="305911" cy="384939"/>
            </a:xfrm>
            <a:custGeom>
              <a:avLst/>
              <a:gdLst>
                <a:gd name="T0" fmla="*/ 76 w 93"/>
                <a:gd name="T1" fmla="*/ 110 h 117"/>
                <a:gd name="T2" fmla="*/ 76 w 93"/>
                <a:gd name="T3" fmla="*/ 96 h 117"/>
                <a:gd name="T4" fmla="*/ 84 w 93"/>
                <a:gd name="T5" fmla="*/ 81 h 117"/>
                <a:gd name="T6" fmla="*/ 91 w 93"/>
                <a:gd name="T7" fmla="*/ 73 h 117"/>
                <a:gd name="T8" fmla="*/ 92 w 93"/>
                <a:gd name="T9" fmla="*/ 59 h 117"/>
                <a:gd name="T10" fmla="*/ 88 w 93"/>
                <a:gd name="T11" fmla="*/ 50 h 117"/>
                <a:gd name="T12" fmla="*/ 46 w 93"/>
                <a:gd name="T13" fmla="*/ 0 h 117"/>
                <a:gd name="T14" fmla="*/ 4 w 93"/>
                <a:gd name="T15" fmla="*/ 50 h 117"/>
                <a:gd name="T16" fmla="*/ 0 w 93"/>
                <a:gd name="T17" fmla="*/ 59 h 117"/>
                <a:gd name="T18" fmla="*/ 2 w 93"/>
                <a:gd name="T19" fmla="*/ 73 h 117"/>
                <a:gd name="T20" fmla="*/ 9 w 93"/>
                <a:gd name="T21" fmla="*/ 81 h 117"/>
                <a:gd name="T22" fmla="*/ 16 w 93"/>
                <a:gd name="T23" fmla="*/ 96 h 117"/>
                <a:gd name="T24" fmla="*/ 16 w 93"/>
                <a:gd name="T25" fmla="*/ 110 h 117"/>
                <a:gd name="T26" fmla="*/ 46 w 93"/>
                <a:gd name="T27" fmla="*/ 117 h 117"/>
                <a:gd name="T28" fmla="*/ 76 w 93"/>
                <a:gd name="T29" fmla="*/ 110 h 11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93"/>
                <a:gd name="T46" fmla="*/ 0 h 117"/>
                <a:gd name="T47" fmla="*/ 93 w 93"/>
                <a:gd name="T48" fmla="*/ 117 h 11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93" h="117">
                  <a:moveTo>
                    <a:pt x="76" y="110"/>
                  </a:moveTo>
                  <a:cubicBezTo>
                    <a:pt x="76" y="96"/>
                    <a:pt x="76" y="96"/>
                    <a:pt x="76" y="96"/>
                  </a:cubicBezTo>
                  <a:cubicBezTo>
                    <a:pt x="79" y="92"/>
                    <a:pt x="82" y="87"/>
                    <a:pt x="84" y="81"/>
                  </a:cubicBezTo>
                  <a:cubicBezTo>
                    <a:pt x="87" y="80"/>
                    <a:pt x="90" y="77"/>
                    <a:pt x="91" y="73"/>
                  </a:cubicBezTo>
                  <a:cubicBezTo>
                    <a:pt x="92" y="59"/>
                    <a:pt x="92" y="59"/>
                    <a:pt x="92" y="59"/>
                  </a:cubicBezTo>
                  <a:cubicBezTo>
                    <a:pt x="93" y="55"/>
                    <a:pt x="91" y="52"/>
                    <a:pt x="88" y="50"/>
                  </a:cubicBezTo>
                  <a:cubicBezTo>
                    <a:pt x="88" y="18"/>
                    <a:pt x="77" y="0"/>
                    <a:pt x="46" y="0"/>
                  </a:cubicBezTo>
                  <a:cubicBezTo>
                    <a:pt x="15" y="0"/>
                    <a:pt x="5" y="18"/>
                    <a:pt x="4" y="50"/>
                  </a:cubicBezTo>
                  <a:cubicBezTo>
                    <a:pt x="1" y="52"/>
                    <a:pt x="0" y="55"/>
                    <a:pt x="0" y="59"/>
                  </a:cubicBezTo>
                  <a:cubicBezTo>
                    <a:pt x="2" y="73"/>
                    <a:pt x="2" y="73"/>
                    <a:pt x="2" y="73"/>
                  </a:cubicBezTo>
                  <a:cubicBezTo>
                    <a:pt x="2" y="77"/>
                    <a:pt x="5" y="80"/>
                    <a:pt x="9" y="81"/>
                  </a:cubicBezTo>
                  <a:cubicBezTo>
                    <a:pt x="11" y="87"/>
                    <a:pt x="13" y="92"/>
                    <a:pt x="16" y="96"/>
                  </a:cubicBezTo>
                  <a:cubicBezTo>
                    <a:pt x="16" y="110"/>
                    <a:pt x="16" y="110"/>
                    <a:pt x="16" y="110"/>
                  </a:cubicBezTo>
                  <a:cubicBezTo>
                    <a:pt x="27" y="115"/>
                    <a:pt x="37" y="117"/>
                    <a:pt x="46" y="117"/>
                  </a:cubicBezTo>
                  <a:cubicBezTo>
                    <a:pt x="55" y="117"/>
                    <a:pt x="65" y="115"/>
                    <a:pt x="76" y="110"/>
                  </a:cubicBez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6420" name="Freeform 60"/>
            <p:cNvSpPr>
              <a:spLocks noChangeArrowheads="1"/>
            </p:cNvSpPr>
            <p:nvPr/>
          </p:nvSpPr>
          <p:spPr bwMode="auto">
            <a:xfrm>
              <a:off x="369645" y="446121"/>
              <a:ext cx="571035" cy="606726"/>
            </a:xfrm>
            <a:custGeom>
              <a:avLst/>
              <a:gdLst>
                <a:gd name="T0" fmla="*/ 170 w 174"/>
                <a:gd name="T1" fmla="*/ 25 h 184"/>
                <a:gd name="T2" fmla="*/ 123 w 174"/>
                <a:gd name="T3" fmla="*/ 0 h 184"/>
                <a:gd name="T4" fmla="*/ 117 w 174"/>
                <a:gd name="T5" fmla="*/ 17 h 184"/>
                <a:gd name="T6" fmla="*/ 127 w 174"/>
                <a:gd name="T7" fmla="*/ 92 h 184"/>
                <a:gd name="T8" fmla="*/ 105 w 174"/>
                <a:gd name="T9" fmla="*/ 118 h 184"/>
                <a:gd name="T10" fmla="*/ 93 w 174"/>
                <a:gd name="T11" fmla="*/ 38 h 184"/>
                <a:gd name="T12" fmla="*/ 101 w 174"/>
                <a:gd name="T13" fmla="*/ 34 h 184"/>
                <a:gd name="T14" fmla="*/ 95 w 174"/>
                <a:gd name="T15" fmla="*/ 14 h 184"/>
                <a:gd name="T16" fmla="*/ 79 w 174"/>
                <a:gd name="T17" fmla="*/ 14 h 184"/>
                <a:gd name="T18" fmla="*/ 73 w 174"/>
                <a:gd name="T19" fmla="*/ 34 h 184"/>
                <a:gd name="T20" fmla="*/ 81 w 174"/>
                <a:gd name="T21" fmla="*/ 38 h 184"/>
                <a:gd name="T22" fmla="*/ 69 w 174"/>
                <a:gd name="T23" fmla="*/ 118 h 184"/>
                <a:gd name="T24" fmla="*/ 48 w 174"/>
                <a:gd name="T25" fmla="*/ 92 h 184"/>
                <a:gd name="T26" fmla="*/ 58 w 174"/>
                <a:gd name="T27" fmla="*/ 17 h 184"/>
                <a:gd name="T28" fmla="*/ 52 w 174"/>
                <a:gd name="T29" fmla="*/ 0 h 184"/>
                <a:gd name="T30" fmla="*/ 5 w 174"/>
                <a:gd name="T31" fmla="*/ 25 h 184"/>
                <a:gd name="T32" fmla="*/ 5 w 174"/>
                <a:gd name="T33" fmla="*/ 156 h 184"/>
                <a:gd name="T34" fmla="*/ 87 w 174"/>
                <a:gd name="T35" fmla="*/ 184 h 184"/>
                <a:gd name="T36" fmla="*/ 170 w 174"/>
                <a:gd name="T37" fmla="*/ 156 h 184"/>
                <a:gd name="T38" fmla="*/ 170 w 174"/>
                <a:gd name="T39" fmla="*/ 25 h 184"/>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4"/>
                <a:gd name="T61" fmla="*/ 0 h 184"/>
                <a:gd name="T62" fmla="*/ 174 w 174"/>
                <a:gd name="T63" fmla="*/ 184 h 184"/>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4" h="184">
                  <a:moveTo>
                    <a:pt x="170" y="25"/>
                  </a:moveTo>
                  <a:cubicBezTo>
                    <a:pt x="169" y="18"/>
                    <a:pt x="143" y="6"/>
                    <a:pt x="123" y="0"/>
                  </a:cubicBezTo>
                  <a:cubicBezTo>
                    <a:pt x="122" y="5"/>
                    <a:pt x="120" y="11"/>
                    <a:pt x="117" y="17"/>
                  </a:cubicBezTo>
                  <a:cubicBezTo>
                    <a:pt x="127" y="92"/>
                    <a:pt x="127" y="92"/>
                    <a:pt x="127" y="92"/>
                  </a:cubicBezTo>
                  <a:cubicBezTo>
                    <a:pt x="105" y="118"/>
                    <a:pt x="105" y="118"/>
                    <a:pt x="105" y="118"/>
                  </a:cubicBezTo>
                  <a:cubicBezTo>
                    <a:pt x="93" y="38"/>
                    <a:pt x="93" y="38"/>
                    <a:pt x="93" y="38"/>
                  </a:cubicBezTo>
                  <a:cubicBezTo>
                    <a:pt x="101" y="34"/>
                    <a:pt x="101" y="34"/>
                    <a:pt x="101" y="34"/>
                  </a:cubicBezTo>
                  <a:cubicBezTo>
                    <a:pt x="95" y="14"/>
                    <a:pt x="95" y="14"/>
                    <a:pt x="95" y="14"/>
                  </a:cubicBezTo>
                  <a:cubicBezTo>
                    <a:pt x="79" y="14"/>
                    <a:pt x="79" y="14"/>
                    <a:pt x="79" y="14"/>
                  </a:cubicBezTo>
                  <a:cubicBezTo>
                    <a:pt x="73" y="34"/>
                    <a:pt x="73" y="34"/>
                    <a:pt x="73" y="34"/>
                  </a:cubicBezTo>
                  <a:cubicBezTo>
                    <a:pt x="81" y="38"/>
                    <a:pt x="81" y="38"/>
                    <a:pt x="81" y="38"/>
                  </a:cubicBezTo>
                  <a:cubicBezTo>
                    <a:pt x="69" y="118"/>
                    <a:pt x="69" y="118"/>
                    <a:pt x="69" y="118"/>
                  </a:cubicBezTo>
                  <a:cubicBezTo>
                    <a:pt x="48" y="92"/>
                    <a:pt x="48" y="92"/>
                    <a:pt x="48" y="92"/>
                  </a:cubicBezTo>
                  <a:cubicBezTo>
                    <a:pt x="58" y="17"/>
                    <a:pt x="58" y="17"/>
                    <a:pt x="58" y="17"/>
                  </a:cubicBezTo>
                  <a:cubicBezTo>
                    <a:pt x="55" y="11"/>
                    <a:pt x="53" y="6"/>
                    <a:pt x="52" y="0"/>
                  </a:cubicBezTo>
                  <a:cubicBezTo>
                    <a:pt x="32" y="6"/>
                    <a:pt x="6" y="18"/>
                    <a:pt x="5" y="25"/>
                  </a:cubicBezTo>
                  <a:cubicBezTo>
                    <a:pt x="2" y="41"/>
                    <a:pt x="0" y="106"/>
                    <a:pt x="5" y="156"/>
                  </a:cubicBezTo>
                  <a:cubicBezTo>
                    <a:pt x="6" y="178"/>
                    <a:pt x="44" y="184"/>
                    <a:pt x="87" y="184"/>
                  </a:cubicBezTo>
                  <a:cubicBezTo>
                    <a:pt x="131" y="184"/>
                    <a:pt x="168" y="178"/>
                    <a:pt x="170" y="156"/>
                  </a:cubicBezTo>
                  <a:cubicBezTo>
                    <a:pt x="174" y="106"/>
                    <a:pt x="172" y="41"/>
                    <a:pt x="170" y="25"/>
                  </a:cubicBezTo>
                  <a:close/>
                </a:path>
              </a:pathLst>
            </a:custGeom>
            <a:solidFill>
              <a:srgbClr val="00A0E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sp>
        <p:nvSpPr>
          <p:cNvPr id="16421" name="Freeform 14"/>
          <p:cNvSpPr>
            <a:spLocks noEditPoints="1" noChangeArrowheads="1"/>
          </p:cNvSpPr>
          <p:nvPr/>
        </p:nvSpPr>
        <p:spPr bwMode="auto">
          <a:xfrm>
            <a:off x="4433888" y="3149600"/>
            <a:ext cx="403225" cy="382588"/>
          </a:xfrm>
          <a:custGeom>
            <a:avLst/>
            <a:gdLst>
              <a:gd name="T0" fmla="*/ 52 w 117"/>
              <a:gd name="T1" fmla="*/ 9 h 117"/>
              <a:gd name="T2" fmla="*/ 117 w 117"/>
              <a:gd name="T3" fmla="*/ 0 h 117"/>
              <a:gd name="T4" fmla="*/ 117 w 117"/>
              <a:gd name="T5" fmla="*/ 57 h 117"/>
              <a:gd name="T6" fmla="*/ 52 w 117"/>
              <a:gd name="T7" fmla="*/ 57 h 117"/>
              <a:gd name="T8" fmla="*/ 52 w 117"/>
              <a:gd name="T9" fmla="*/ 9 h 117"/>
              <a:gd name="T10" fmla="*/ 52 w 117"/>
              <a:gd name="T11" fmla="*/ 9 h 117"/>
              <a:gd name="T12" fmla="*/ 50 w 117"/>
              <a:gd name="T13" fmla="*/ 57 h 117"/>
              <a:gd name="T14" fmla="*/ 50 w 117"/>
              <a:gd name="T15" fmla="*/ 9 h 117"/>
              <a:gd name="T16" fmla="*/ 0 w 117"/>
              <a:gd name="T17" fmla="*/ 16 h 117"/>
              <a:gd name="T18" fmla="*/ 0 w 117"/>
              <a:gd name="T19" fmla="*/ 57 h 117"/>
              <a:gd name="T20" fmla="*/ 50 w 117"/>
              <a:gd name="T21" fmla="*/ 57 h 117"/>
              <a:gd name="T22" fmla="*/ 50 w 117"/>
              <a:gd name="T23" fmla="*/ 57 h 117"/>
              <a:gd name="T24" fmla="*/ 52 w 117"/>
              <a:gd name="T25" fmla="*/ 59 h 117"/>
              <a:gd name="T26" fmla="*/ 52 w 117"/>
              <a:gd name="T27" fmla="*/ 108 h 117"/>
              <a:gd name="T28" fmla="*/ 117 w 117"/>
              <a:gd name="T29" fmla="*/ 117 h 117"/>
              <a:gd name="T30" fmla="*/ 117 w 117"/>
              <a:gd name="T31" fmla="*/ 59 h 117"/>
              <a:gd name="T32" fmla="*/ 52 w 117"/>
              <a:gd name="T33" fmla="*/ 59 h 117"/>
              <a:gd name="T34" fmla="*/ 52 w 117"/>
              <a:gd name="T35" fmla="*/ 59 h 117"/>
              <a:gd name="T36" fmla="*/ 50 w 117"/>
              <a:gd name="T37" fmla="*/ 59 h 117"/>
              <a:gd name="T38" fmla="*/ 0 w 117"/>
              <a:gd name="T39" fmla="*/ 59 h 117"/>
              <a:gd name="T40" fmla="*/ 0 w 117"/>
              <a:gd name="T41" fmla="*/ 100 h 117"/>
              <a:gd name="T42" fmla="*/ 50 w 117"/>
              <a:gd name="T43" fmla="*/ 107 h 117"/>
              <a:gd name="T44" fmla="*/ 50 w 117"/>
              <a:gd name="T45" fmla="*/ 59 h 117"/>
              <a:gd name="T46" fmla="*/ 50 w 117"/>
              <a:gd name="T47" fmla="*/ 59 h 117"/>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117"/>
              <a:gd name="T73" fmla="*/ 0 h 117"/>
              <a:gd name="T74" fmla="*/ 117 w 117"/>
              <a:gd name="T75" fmla="*/ 117 h 117"/>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117" h="117">
                <a:moveTo>
                  <a:pt x="52" y="9"/>
                </a:moveTo>
                <a:cubicBezTo>
                  <a:pt x="117" y="0"/>
                  <a:pt x="117" y="0"/>
                  <a:pt x="117" y="0"/>
                </a:cubicBezTo>
                <a:cubicBezTo>
                  <a:pt x="117" y="57"/>
                  <a:pt x="117" y="57"/>
                  <a:pt x="117" y="57"/>
                </a:cubicBezTo>
                <a:cubicBezTo>
                  <a:pt x="52" y="57"/>
                  <a:pt x="52" y="57"/>
                  <a:pt x="52" y="57"/>
                </a:cubicBezTo>
                <a:cubicBezTo>
                  <a:pt x="52" y="9"/>
                  <a:pt x="52" y="9"/>
                  <a:pt x="52" y="9"/>
                </a:cubicBezTo>
                <a:cubicBezTo>
                  <a:pt x="52" y="9"/>
                  <a:pt x="52" y="9"/>
                  <a:pt x="52" y="9"/>
                </a:cubicBezTo>
                <a:close/>
                <a:moveTo>
                  <a:pt x="50" y="57"/>
                </a:moveTo>
                <a:cubicBezTo>
                  <a:pt x="50" y="9"/>
                  <a:pt x="50" y="9"/>
                  <a:pt x="50" y="9"/>
                </a:cubicBezTo>
                <a:cubicBezTo>
                  <a:pt x="0" y="16"/>
                  <a:pt x="0" y="16"/>
                  <a:pt x="0" y="16"/>
                </a:cubicBezTo>
                <a:cubicBezTo>
                  <a:pt x="0" y="57"/>
                  <a:pt x="0" y="57"/>
                  <a:pt x="0" y="57"/>
                </a:cubicBezTo>
                <a:cubicBezTo>
                  <a:pt x="50" y="57"/>
                  <a:pt x="50" y="57"/>
                  <a:pt x="50" y="57"/>
                </a:cubicBezTo>
                <a:cubicBezTo>
                  <a:pt x="50" y="57"/>
                  <a:pt x="50" y="57"/>
                  <a:pt x="50" y="57"/>
                </a:cubicBezTo>
                <a:close/>
                <a:moveTo>
                  <a:pt x="52" y="59"/>
                </a:moveTo>
                <a:cubicBezTo>
                  <a:pt x="52" y="108"/>
                  <a:pt x="52" y="108"/>
                  <a:pt x="52" y="108"/>
                </a:cubicBezTo>
                <a:cubicBezTo>
                  <a:pt x="117" y="117"/>
                  <a:pt x="117" y="117"/>
                  <a:pt x="117" y="117"/>
                </a:cubicBezTo>
                <a:cubicBezTo>
                  <a:pt x="117" y="59"/>
                  <a:pt x="117" y="59"/>
                  <a:pt x="117" y="59"/>
                </a:cubicBezTo>
                <a:cubicBezTo>
                  <a:pt x="52" y="59"/>
                  <a:pt x="52" y="59"/>
                  <a:pt x="52" y="59"/>
                </a:cubicBezTo>
                <a:cubicBezTo>
                  <a:pt x="52" y="59"/>
                  <a:pt x="52" y="59"/>
                  <a:pt x="52" y="59"/>
                </a:cubicBezTo>
                <a:close/>
                <a:moveTo>
                  <a:pt x="50" y="59"/>
                </a:moveTo>
                <a:cubicBezTo>
                  <a:pt x="0" y="59"/>
                  <a:pt x="0" y="59"/>
                  <a:pt x="0" y="59"/>
                </a:cubicBezTo>
                <a:cubicBezTo>
                  <a:pt x="0" y="100"/>
                  <a:pt x="0" y="100"/>
                  <a:pt x="0" y="100"/>
                </a:cubicBezTo>
                <a:cubicBezTo>
                  <a:pt x="50" y="107"/>
                  <a:pt x="50" y="107"/>
                  <a:pt x="50" y="107"/>
                </a:cubicBezTo>
                <a:cubicBezTo>
                  <a:pt x="50" y="59"/>
                  <a:pt x="50" y="59"/>
                  <a:pt x="50" y="59"/>
                </a:cubicBezTo>
                <a:cubicBezTo>
                  <a:pt x="50" y="59"/>
                  <a:pt x="50" y="59"/>
                  <a:pt x="50" y="59"/>
                </a:cubicBezTo>
                <a:close/>
              </a:path>
            </a:pathLst>
          </a:cu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9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pic>
        <p:nvPicPr>
          <p:cNvPr id="16422" name="Picture 56"/>
          <p:cNvPicPr>
            <a:picLocks noChangeAspect="1" noChangeArrowheads="1"/>
          </p:cNvPicPr>
          <p:nvPr/>
        </p:nvPicPr>
        <p:blipFill>
          <a:blip r:embed="rId3">
            <a:lum bright="70000" contrast="-70000"/>
            <a:extLst>
              <a:ext uri="{28A0092B-C50C-407E-A947-70E740481C1C}">
                <a14:useLocalDpi xmlns:a14="http://schemas.microsoft.com/office/drawing/2010/main" val="0"/>
              </a:ext>
            </a:extLst>
          </a:blip>
          <a:srcRect/>
          <a:stretch>
            <a:fillRect/>
          </a:stretch>
        </p:blipFill>
        <p:spPr bwMode="auto">
          <a:xfrm>
            <a:off x="5610225" y="3759200"/>
            <a:ext cx="374650"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23" name="Freeform 6"/>
          <p:cNvSpPr>
            <a:spLocks noChangeArrowheads="1"/>
          </p:cNvSpPr>
          <p:nvPr/>
        </p:nvSpPr>
        <p:spPr bwMode="auto">
          <a:xfrm>
            <a:off x="5522913" y="2503488"/>
            <a:ext cx="549275" cy="446087"/>
          </a:xfrm>
          <a:custGeom>
            <a:avLst/>
            <a:gdLst>
              <a:gd name="T0" fmla="*/ 625 w 1294"/>
              <a:gd name="T1" fmla="*/ 344 h 975"/>
              <a:gd name="T2" fmla="*/ 775 w 1294"/>
              <a:gd name="T3" fmla="*/ 70 h 975"/>
              <a:gd name="T4" fmla="*/ 815 w 1294"/>
              <a:gd name="T5" fmla="*/ 60 h 975"/>
              <a:gd name="T6" fmla="*/ 855 w 1294"/>
              <a:gd name="T7" fmla="*/ 33 h 975"/>
              <a:gd name="T8" fmla="*/ 872 w 1294"/>
              <a:gd name="T9" fmla="*/ 57 h 975"/>
              <a:gd name="T10" fmla="*/ 860 w 1294"/>
              <a:gd name="T11" fmla="*/ 100 h 975"/>
              <a:gd name="T12" fmla="*/ 1132 w 1294"/>
              <a:gd name="T13" fmla="*/ 330 h 975"/>
              <a:gd name="T14" fmla="*/ 1153 w 1294"/>
              <a:gd name="T15" fmla="*/ 354 h 975"/>
              <a:gd name="T16" fmla="*/ 1288 w 1294"/>
              <a:gd name="T17" fmla="*/ 348 h 975"/>
              <a:gd name="T18" fmla="*/ 1175 w 1294"/>
              <a:gd name="T19" fmla="*/ 415 h 975"/>
              <a:gd name="T20" fmla="*/ 1175 w 1294"/>
              <a:gd name="T21" fmla="*/ 425 h 975"/>
              <a:gd name="T22" fmla="*/ 1294 w 1294"/>
              <a:gd name="T23" fmla="*/ 433 h 975"/>
              <a:gd name="T24" fmla="*/ 1142 w 1294"/>
              <a:gd name="T25" fmla="*/ 492 h 975"/>
              <a:gd name="T26" fmla="*/ 888 w 1294"/>
              <a:gd name="T27" fmla="*/ 817 h 975"/>
              <a:gd name="T28" fmla="*/ 0 w 1294"/>
              <a:gd name="T29" fmla="*/ 664 h 975"/>
              <a:gd name="T30" fmla="*/ 478 w 1294"/>
              <a:gd name="T31" fmla="*/ 646 h 975"/>
              <a:gd name="T32" fmla="*/ 433 w 1294"/>
              <a:gd name="T33" fmla="*/ 535 h 975"/>
              <a:gd name="T34" fmla="*/ 288 w 1294"/>
              <a:gd name="T35" fmla="*/ 470 h 975"/>
              <a:gd name="T36" fmla="*/ 295 w 1294"/>
              <a:gd name="T37" fmla="*/ 441 h 975"/>
              <a:gd name="T38" fmla="*/ 364 w 1294"/>
              <a:gd name="T39" fmla="*/ 420 h 975"/>
              <a:gd name="T40" fmla="*/ 227 w 1294"/>
              <a:gd name="T41" fmla="*/ 307 h 975"/>
              <a:gd name="T42" fmla="*/ 239 w 1294"/>
              <a:gd name="T43" fmla="*/ 286 h 975"/>
              <a:gd name="T44" fmla="*/ 298 w 1294"/>
              <a:gd name="T45" fmla="*/ 278 h 975"/>
              <a:gd name="T46" fmla="*/ 196 w 1294"/>
              <a:gd name="T47" fmla="*/ 151 h 975"/>
              <a:gd name="T48" fmla="*/ 230 w 1294"/>
              <a:gd name="T49" fmla="*/ 130 h 975"/>
              <a:gd name="T50" fmla="*/ 625 w 1294"/>
              <a:gd name="T51" fmla="*/ 344 h 975"/>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294"/>
              <a:gd name="T79" fmla="*/ 0 h 975"/>
              <a:gd name="T80" fmla="*/ 1294 w 1294"/>
              <a:gd name="T81" fmla="*/ 975 h 975"/>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294" h="975">
                <a:moveTo>
                  <a:pt x="625" y="344"/>
                </a:moveTo>
                <a:cubicBezTo>
                  <a:pt x="666" y="215"/>
                  <a:pt x="717" y="131"/>
                  <a:pt x="775" y="70"/>
                </a:cubicBezTo>
                <a:cubicBezTo>
                  <a:pt x="818" y="25"/>
                  <a:pt x="841" y="10"/>
                  <a:pt x="815" y="60"/>
                </a:cubicBezTo>
                <a:cubicBezTo>
                  <a:pt x="827" y="51"/>
                  <a:pt x="843" y="39"/>
                  <a:pt x="855" y="33"/>
                </a:cubicBezTo>
                <a:cubicBezTo>
                  <a:pt x="926" y="0"/>
                  <a:pt x="921" y="27"/>
                  <a:pt x="872" y="57"/>
                </a:cubicBezTo>
                <a:cubicBezTo>
                  <a:pt x="1005" y="10"/>
                  <a:pt x="1000" y="70"/>
                  <a:pt x="860" y="100"/>
                </a:cubicBezTo>
                <a:cubicBezTo>
                  <a:pt x="975" y="102"/>
                  <a:pt x="1096" y="175"/>
                  <a:pt x="1132" y="330"/>
                </a:cubicBezTo>
                <a:cubicBezTo>
                  <a:pt x="1136" y="352"/>
                  <a:pt x="1131" y="350"/>
                  <a:pt x="1153" y="354"/>
                </a:cubicBezTo>
                <a:cubicBezTo>
                  <a:pt x="1200" y="362"/>
                  <a:pt x="1245" y="362"/>
                  <a:pt x="1288" y="348"/>
                </a:cubicBezTo>
                <a:cubicBezTo>
                  <a:pt x="1283" y="380"/>
                  <a:pt x="1241" y="401"/>
                  <a:pt x="1175" y="415"/>
                </a:cubicBezTo>
                <a:cubicBezTo>
                  <a:pt x="1150" y="420"/>
                  <a:pt x="1145" y="418"/>
                  <a:pt x="1175" y="425"/>
                </a:cubicBezTo>
                <a:cubicBezTo>
                  <a:pt x="1211" y="433"/>
                  <a:pt x="1251" y="435"/>
                  <a:pt x="1294" y="433"/>
                </a:cubicBezTo>
                <a:cubicBezTo>
                  <a:pt x="1261" y="471"/>
                  <a:pt x="1208" y="491"/>
                  <a:pt x="1142" y="492"/>
                </a:cubicBezTo>
                <a:cubicBezTo>
                  <a:pt x="1101" y="642"/>
                  <a:pt x="1007" y="749"/>
                  <a:pt x="888" y="817"/>
                </a:cubicBezTo>
                <a:cubicBezTo>
                  <a:pt x="609" y="975"/>
                  <a:pt x="203" y="952"/>
                  <a:pt x="0" y="664"/>
                </a:cubicBezTo>
                <a:cubicBezTo>
                  <a:pt x="133" y="769"/>
                  <a:pt x="331" y="792"/>
                  <a:pt x="478" y="646"/>
                </a:cubicBezTo>
                <a:cubicBezTo>
                  <a:pt x="382" y="646"/>
                  <a:pt x="357" y="574"/>
                  <a:pt x="433" y="535"/>
                </a:cubicBezTo>
                <a:cubicBezTo>
                  <a:pt x="361" y="534"/>
                  <a:pt x="315" y="511"/>
                  <a:pt x="288" y="470"/>
                </a:cubicBezTo>
                <a:cubicBezTo>
                  <a:pt x="278" y="454"/>
                  <a:pt x="278" y="453"/>
                  <a:pt x="295" y="441"/>
                </a:cubicBezTo>
                <a:cubicBezTo>
                  <a:pt x="313" y="428"/>
                  <a:pt x="338" y="422"/>
                  <a:pt x="364" y="420"/>
                </a:cubicBezTo>
                <a:cubicBezTo>
                  <a:pt x="289" y="398"/>
                  <a:pt x="243" y="359"/>
                  <a:pt x="227" y="307"/>
                </a:cubicBezTo>
                <a:cubicBezTo>
                  <a:pt x="222" y="290"/>
                  <a:pt x="221" y="291"/>
                  <a:pt x="239" y="286"/>
                </a:cubicBezTo>
                <a:cubicBezTo>
                  <a:pt x="256" y="282"/>
                  <a:pt x="278" y="279"/>
                  <a:pt x="298" y="278"/>
                </a:cubicBezTo>
                <a:cubicBezTo>
                  <a:pt x="240" y="243"/>
                  <a:pt x="204" y="199"/>
                  <a:pt x="196" y="151"/>
                </a:cubicBezTo>
                <a:cubicBezTo>
                  <a:pt x="187" y="105"/>
                  <a:pt x="196" y="117"/>
                  <a:pt x="230" y="130"/>
                </a:cubicBezTo>
                <a:cubicBezTo>
                  <a:pt x="383" y="188"/>
                  <a:pt x="535" y="251"/>
                  <a:pt x="625" y="344"/>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pic>
        <p:nvPicPr>
          <p:cNvPr id="16424"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l="12527" t="8603" r="12413" b="10333"/>
          <a:stretch>
            <a:fillRect/>
          </a:stretch>
        </p:blipFill>
        <p:spPr bwMode="auto">
          <a:xfrm>
            <a:off x="6727825" y="3089275"/>
            <a:ext cx="463550" cy="501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425" name="椭圆 53"/>
          <p:cNvSpPr>
            <a:spLocks noChangeArrowheads="1"/>
          </p:cNvSpPr>
          <p:nvPr/>
        </p:nvSpPr>
        <p:spPr bwMode="auto">
          <a:xfrm>
            <a:off x="11634788" y="2398713"/>
            <a:ext cx="141287"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26" name="椭圆 54"/>
          <p:cNvSpPr>
            <a:spLocks noChangeArrowheads="1"/>
          </p:cNvSpPr>
          <p:nvPr/>
        </p:nvSpPr>
        <p:spPr bwMode="auto">
          <a:xfrm>
            <a:off x="11634788" y="5019675"/>
            <a:ext cx="141287"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27" name="椭圆 62"/>
          <p:cNvSpPr>
            <a:spLocks noChangeArrowheads="1"/>
          </p:cNvSpPr>
          <p:nvPr/>
        </p:nvSpPr>
        <p:spPr bwMode="auto">
          <a:xfrm>
            <a:off x="11634788" y="3054350"/>
            <a:ext cx="141287"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28" name="椭圆 65"/>
          <p:cNvSpPr>
            <a:spLocks noChangeArrowheads="1"/>
          </p:cNvSpPr>
          <p:nvPr/>
        </p:nvSpPr>
        <p:spPr bwMode="auto">
          <a:xfrm>
            <a:off x="11634788" y="3708400"/>
            <a:ext cx="141287"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29" name="椭圆 66"/>
          <p:cNvSpPr>
            <a:spLocks noChangeArrowheads="1"/>
          </p:cNvSpPr>
          <p:nvPr/>
        </p:nvSpPr>
        <p:spPr bwMode="auto">
          <a:xfrm>
            <a:off x="11634788" y="4364038"/>
            <a:ext cx="141287"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6430" name="直接连接符 67"/>
          <p:cNvSpPr>
            <a:spLocks noChangeShapeType="1"/>
          </p:cNvSpPr>
          <p:nvPr/>
        </p:nvSpPr>
        <p:spPr bwMode="auto">
          <a:xfrm>
            <a:off x="11576050" y="3775075"/>
            <a:ext cx="249238"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6431" name="文本框 68"/>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32" name="文本框 69"/>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33" name="文本框 70"/>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34" name="文本框 71"/>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35" name="文本框 72"/>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6436" name="直接连接符 73"/>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7412"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7413" name="矩形 18"/>
          <p:cNvSpPr>
            <a:spLocks noChangeArrowheads="1"/>
          </p:cNvSpPr>
          <p:nvPr/>
        </p:nvSpPr>
        <p:spPr bwMode="auto">
          <a:xfrm>
            <a:off x="890588" y="1101725"/>
            <a:ext cx="503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TECHNOMAGIC</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7414" name="组合 40"/>
          <p:cNvGrpSpPr>
            <a:grpSpLocks noChangeAspect="1"/>
          </p:cNvGrpSpPr>
          <p:nvPr/>
        </p:nvGrpSpPr>
        <p:grpSpPr bwMode="auto">
          <a:xfrm>
            <a:off x="485775" y="1203325"/>
            <a:ext cx="404813" cy="446088"/>
            <a:chOff x="0" y="0"/>
            <a:chExt cx="1487694" cy="1643388"/>
          </a:xfrm>
        </p:grpSpPr>
        <p:pic>
          <p:nvPicPr>
            <p:cNvPr id="1741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2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7421" name="组合 8"/>
          <p:cNvGrpSpPr/>
          <p:nvPr/>
        </p:nvGrpSpPr>
        <p:grpSpPr bwMode="auto">
          <a:xfrm>
            <a:off x="7924800" y="3176588"/>
            <a:ext cx="3048000" cy="231775"/>
            <a:chOff x="0" y="0"/>
            <a:chExt cx="3048848" cy="231775"/>
          </a:xfrm>
        </p:grpSpPr>
        <p:sp>
          <p:nvSpPr>
            <p:cNvPr id="17422" name="圆角矩形 3"/>
            <p:cNvSpPr>
              <a:spLocks noChangeArrowheads="1"/>
            </p:cNvSpPr>
            <p:nvPr/>
          </p:nvSpPr>
          <p:spPr bwMode="auto">
            <a:xfrm>
              <a:off x="108798" y="0"/>
              <a:ext cx="2940050" cy="231775"/>
            </a:xfrm>
            <a:prstGeom prst="roundRect">
              <a:avLst>
                <a:gd name="adj" fmla="val 11185"/>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23" name="等腰三角形 6"/>
            <p:cNvSpPr>
              <a:spLocks noChangeArrowheads="1"/>
            </p:cNvSpPr>
            <p:nvPr/>
          </p:nvSpPr>
          <p:spPr bwMode="auto">
            <a:xfrm rot="16200000">
              <a:off x="-51478" y="54342"/>
              <a:ext cx="226041" cy="123085"/>
            </a:xfrm>
            <a:prstGeom prst="triangle">
              <a:avLst>
                <a:gd name="adj" fmla="val 50000"/>
              </a:avLst>
            </a:prstGeom>
            <a:solidFill>
              <a:srgbClr val="494A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24" name="组合 30"/>
          <p:cNvGrpSpPr/>
          <p:nvPr/>
        </p:nvGrpSpPr>
        <p:grpSpPr bwMode="auto">
          <a:xfrm>
            <a:off x="7924800" y="3505200"/>
            <a:ext cx="2568575" cy="231775"/>
            <a:chOff x="0" y="0"/>
            <a:chExt cx="2567836" cy="231775"/>
          </a:xfrm>
        </p:grpSpPr>
        <p:sp>
          <p:nvSpPr>
            <p:cNvPr id="17425" name="圆角矩形 31"/>
            <p:cNvSpPr>
              <a:spLocks noChangeArrowheads="1"/>
            </p:cNvSpPr>
            <p:nvPr/>
          </p:nvSpPr>
          <p:spPr bwMode="auto">
            <a:xfrm>
              <a:off x="108798" y="0"/>
              <a:ext cx="2459038" cy="231775"/>
            </a:xfrm>
            <a:prstGeom prst="roundRect">
              <a:avLst>
                <a:gd name="adj" fmla="val 11185"/>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26" name="等腰三角形 32"/>
            <p:cNvSpPr>
              <a:spLocks noChangeArrowheads="1"/>
            </p:cNvSpPr>
            <p:nvPr/>
          </p:nvSpPr>
          <p:spPr bwMode="auto">
            <a:xfrm rot="16200000">
              <a:off x="-51478" y="54342"/>
              <a:ext cx="226041" cy="123085"/>
            </a:xfrm>
            <a:prstGeom prst="triangle">
              <a:avLst>
                <a:gd name="adj" fmla="val 50000"/>
              </a:avLst>
            </a:prstGeom>
            <a:solidFill>
              <a:srgbClr val="494A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27" name="组合 51"/>
          <p:cNvGrpSpPr/>
          <p:nvPr/>
        </p:nvGrpSpPr>
        <p:grpSpPr bwMode="auto">
          <a:xfrm>
            <a:off x="7924800" y="3810000"/>
            <a:ext cx="1990725" cy="231775"/>
            <a:chOff x="0" y="0"/>
            <a:chExt cx="1991573" cy="231775"/>
          </a:xfrm>
        </p:grpSpPr>
        <p:sp>
          <p:nvSpPr>
            <p:cNvPr id="17428" name="圆角矩形 52"/>
            <p:cNvSpPr>
              <a:spLocks noChangeArrowheads="1"/>
            </p:cNvSpPr>
            <p:nvPr/>
          </p:nvSpPr>
          <p:spPr bwMode="auto">
            <a:xfrm>
              <a:off x="108798" y="0"/>
              <a:ext cx="1882775" cy="231775"/>
            </a:xfrm>
            <a:prstGeom prst="roundRect">
              <a:avLst>
                <a:gd name="adj" fmla="val 11185"/>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29" name="等腰三角形 53"/>
            <p:cNvSpPr>
              <a:spLocks noChangeArrowheads="1"/>
            </p:cNvSpPr>
            <p:nvPr/>
          </p:nvSpPr>
          <p:spPr bwMode="auto">
            <a:xfrm rot="16200000">
              <a:off x="-51478" y="54342"/>
              <a:ext cx="226041" cy="123085"/>
            </a:xfrm>
            <a:prstGeom prst="triangle">
              <a:avLst>
                <a:gd name="adj" fmla="val 50000"/>
              </a:avLst>
            </a:prstGeom>
            <a:solidFill>
              <a:srgbClr val="494A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30" name="组合 54"/>
          <p:cNvGrpSpPr/>
          <p:nvPr/>
        </p:nvGrpSpPr>
        <p:grpSpPr bwMode="auto">
          <a:xfrm>
            <a:off x="7924800" y="4124325"/>
            <a:ext cx="1882775" cy="231775"/>
            <a:chOff x="0" y="0"/>
            <a:chExt cx="1882036" cy="231775"/>
          </a:xfrm>
        </p:grpSpPr>
        <p:sp>
          <p:nvSpPr>
            <p:cNvPr id="17431" name="圆角矩形 55"/>
            <p:cNvSpPr>
              <a:spLocks noChangeArrowheads="1"/>
            </p:cNvSpPr>
            <p:nvPr/>
          </p:nvSpPr>
          <p:spPr bwMode="auto">
            <a:xfrm>
              <a:off x="108798" y="0"/>
              <a:ext cx="1773238" cy="231775"/>
            </a:xfrm>
            <a:prstGeom prst="roundRect">
              <a:avLst>
                <a:gd name="adj" fmla="val 11185"/>
              </a:avLst>
            </a:prstGeom>
            <a:solidFill>
              <a:srgbClr val="00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32" name="等腰三角形 56"/>
            <p:cNvSpPr>
              <a:spLocks noChangeArrowheads="1"/>
            </p:cNvSpPr>
            <p:nvPr/>
          </p:nvSpPr>
          <p:spPr bwMode="auto">
            <a:xfrm rot="16200000">
              <a:off x="-51478" y="54342"/>
              <a:ext cx="226041" cy="123085"/>
            </a:xfrm>
            <a:prstGeom prst="triangle">
              <a:avLst>
                <a:gd name="adj" fmla="val 50000"/>
              </a:avLst>
            </a:prstGeom>
            <a:solidFill>
              <a:srgbClr val="0098AB"/>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33" name="组合 57"/>
          <p:cNvGrpSpPr/>
          <p:nvPr/>
        </p:nvGrpSpPr>
        <p:grpSpPr bwMode="auto">
          <a:xfrm>
            <a:off x="7924800" y="4438650"/>
            <a:ext cx="1530350" cy="231775"/>
            <a:chOff x="0" y="0"/>
            <a:chExt cx="1529611" cy="231775"/>
          </a:xfrm>
        </p:grpSpPr>
        <p:sp>
          <p:nvSpPr>
            <p:cNvPr id="17434" name="圆角矩形 58"/>
            <p:cNvSpPr>
              <a:spLocks noChangeArrowheads="1"/>
            </p:cNvSpPr>
            <p:nvPr/>
          </p:nvSpPr>
          <p:spPr bwMode="auto">
            <a:xfrm>
              <a:off x="108798" y="0"/>
              <a:ext cx="1420813" cy="231775"/>
            </a:xfrm>
            <a:prstGeom prst="roundRect">
              <a:avLst>
                <a:gd name="adj" fmla="val 11185"/>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35" name="等腰三角形 59"/>
            <p:cNvSpPr>
              <a:spLocks noChangeArrowheads="1"/>
            </p:cNvSpPr>
            <p:nvPr/>
          </p:nvSpPr>
          <p:spPr bwMode="auto">
            <a:xfrm rot="16200000">
              <a:off x="-51478" y="54342"/>
              <a:ext cx="226041" cy="123085"/>
            </a:xfrm>
            <a:prstGeom prst="triangle">
              <a:avLst>
                <a:gd name="adj" fmla="val 50000"/>
              </a:avLst>
            </a:prstGeom>
            <a:solidFill>
              <a:srgbClr val="494A4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36" name="组合 14"/>
          <p:cNvGrpSpPr/>
          <p:nvPr/>
        </p:nvGrpSpPr>
        <p:grpSpPr bwMode="auto">
          <a:xfrm>
            <a:off x="7962900" y="5316538"/>
            <a:ext cx="3009900" cy="234950"/>
            <a:chOff x="0" y="0"/>
            <a:chExt cx="3011120" cy="234156"/>
          </a:xfrm>
        </p:grpSpPr>
        <p:sp>
          <p:nvSpPr>
            <p:cNvPr id="17437" name="圆角矩形 60"/>
            <p:cNvSpPr>
              <a:spLocks noChangeArrowheads="1"/>
            </p:cNvSpPr>
            <p:nvPr/>
          </p:nvSpPr>
          <p:spPr bwMode="auto">
            <a:xfrm>
              <a:off x="9525" y="0"/>
              <a:ext cx="3001595" cy="231775"/>
            </a:xfrm>
            <a:prstGeom prst="roundRect">
              <a:avLst>
                <a:gd name="adj" fmla="val 21458"/>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grpSp>
        <p:nvGrpSpPr>
          <p:cNvPr id="17439" name="组合 62"/>
          <p:cNvGrpSpPr/>
          <p:nvPr/>
        </p:nvGrpSpPr>
        <p:grpSpPr bwMode="auto">
          <a:xfrm>
            <a:off x="7967663" y="5843588"/>
            <a:ext cx="3011487" cy="233362"/>
            <a:chOff x="0" y="0"/>
            <a:chExt cx="3011121" cy="234156"/>
          </a:xfrm>
        </p:grpSpPr>
        <p:sp>
          <p:nvSpPr>
            <p:cNvPr id="17440" name="圆角矩形 63"/>
            <p:cNvSpPr>
              <a:spLocks noChangeArrowheads="1"/>
            </p:cNvSpPr>
            <p:nvPr/>
          </p:nvSpPr>
          <p:spPr bwMode="auto">
            <a:xfrm>
              <a:off x="9526" y="0"/>
              <a:ext cx="3001595" cy="231775"/>
            </a:xfrm>
            <a:prstGeom prst="roundRect">
              <a:avLst>
                <a:gd name="adj" fmla="val 21458"/>
              </a:avLst>
            </a:prstGeom>
            <a:solidFill>
              <a:srgbClr val="494A4E"/>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17442" name="圆角矩形 15"/>
          <p:cNvSpPr>
            <a:spLocks noChangeArrowheads="1"/>
          </p:cNvSpPr>
          <p:nvPr/>
        </p:nvSpPr>
        <p:spPr bwMode="auto">
          <a:xfrm>
            <a:off x="606425" y="2498725"/>
            <a:ext cx="438150" cy="260350"/>
          </a:xfrm>
          <a:prstGeom prst="roundRect">
            <a:avLst>
              <a:gd name="adj" fmla="val 40713"/>
            </a:avLst>
          </a:prstGeom>
          <a:solidFill>
            <a:srgbClr val="0098A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43" name="圆角矩形 65"/>
          <p:cNvSpPr>
            <a:spLocks noChangeArrowheads="1"/>
          </p:cNvSpPr>
          <p:nvPr/>
        </p:nvSpPr>
        <p:spPr bwMode="auto">
          <a:xfrm>
            <a:off x="3625850" y="2489200"/>
            <a:ext cx="438150" cy="260350"/>
          </a:xfrm>
          <a:prstGeom prst="roundRect">
            <a:avLst>
              <a:gd name="adj" fmla="val 40713"/>
            </a:avLst>
          </a:prstGeom>
          <a:solidFill>
            <a:srgbClr val="E3E40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17444" name="图表 23"/>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4975" y="3594100"/>
            <a:ext cx="8128000" cy="541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45" name="矩形 24"/>
          <p:cNvSpPr>
            <a:spLocks noChangeArrowheads="1"/>
          </p:cNvSpPr>
          <p:nvPr/>
        </p:nvSpPr>
        <p:spPr bwMode="auto">
          <a:xfrm>
            <a:off x="7450138" y="2030413"/>
            <a:ext cx="3198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8AB"/>
                </a:solidFill>
                <a:latin typeface="微软雅黑" panose="020B0503020204020204" pitchFamily="34" charset="-122"/>
                <a:ea typeface="微软雅黑" panose="020B0503020204020204" pitchFamily="34" charset="-122"/>
                <a:sym typeface="微软雅黑" panose="020B0503020204020204" pitchFamily="34" charset="-122"/>
              </a:rPr>
              <a:t>Das Wissen eines Unterneh</a:t>
            </a:r>
            <a:endParaRPr lang="zh-CN" altLang="en-US">
              <a:solidFill>
                <a:srgbClr val="0098AB"/>
              </a:solidFill>
              <a:latin typeface="Calibri" panose="020F0502020204030204" pitchFamily="34" charset="0"/>
              <a:sym typeface="宋体" panose="02010600030101010101" pitchFamily="2" charset="-122"/>
            </a:endParaRPr>
          </a:p>
        </p:txBody>
      </p:sp>
      <p:sp>
        <p:nvSpPr>
          <p:cNvPr id="17446" name="矩形 26"/>
          <p:cNvSpPr>
            <a:spLocks noChangeArrowheads="1"/>
          </p:cNvSpPr>
          <p:nvPr/>
        </p:nvSpPr>
        <p:spPr bwMode="auto">
          <a:xfrm>
            <a:off x="7431088" y="2376488"/>
            <a:ext cx="3492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2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Wissen zu erfassen, verwalten und für alle Unternehmen</a:t>
            </a:r>
            <a:endParaRPr lang="zh-CN" altLang="en-US" sz="1200">
              <a:solidFill>
                <a:srgbClr val="A5A5A5"/>
              </a:solidFill>
              <a:latin typeface="Calibri" panose="020F0502020204030204" pitchFamily="34" charset="0"/>
              <a:sym typeface="宋体" panose="02010600030101010101" pitchFamily="2" charset="-122"/>
            </a:endParaRPr>
          </a:p>
        </p:txBody>
      </p:sp>
      <p:sp>
        <p:nvSpPr>
          <p:cNvPr id="17447" name="矩形 28"/>
          <p:cNvSpPr>
            <a:spLocks noChangeArrowheads="1"/>
          </p:cNvSpPr>
          <p:nvPr/>
        </p:nvSpPr>
        <p:spPr bwMode="auto">
          <a:xfrm>
            <a:off x="4117975" y="2733675"/>
            <a:ext cx="1812925"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a:t>
            </a:r>
            <a:endPar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48" name="矩形 66"/>
          <p:cNvSpPr>
            <a:spLocks noChangeArrowheads="1"/>
          </p:cNvSpPr>
          <p:nvPr/>
        </p:nvSpPr>
        <p:spPr bwMode="auto">
          <a:xfrm>
            <a:off x="1081088" y="2805113"/>
            <a:ext cx="2039937" cy="731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a:t>
            </a:r>
            <a:endPar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49" name="文本框 67"/>
          <p:cNvSpPr>
            <a:spLocks noChangeArrowheads="1"/>
          </p:cNvSpPr>
          <p:nvPr/>
        </p:nvSpPr>
        <p:spPr bwMode="auto">
          <a:xfrm>
            <a:off x="7450138" y="2882900"/>
            <a:ext cx="617537"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INDEX</a:t>
            </a:r>
            <a:endParaRPr lang="zh-CN" altLang="en-US" sz="1100">
              <a:solidFill>
                <a:srgbClr val="A5A5A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50" name="文本框 68"/>
          <p:cNvSpPr>
            <a:spLocks noChangeArrowheads="1"/>
          </p:cNvSpPr>
          <p:nvPr/>
        </p:nvSpPr>
        <p:spPr bwMode="auto">
          <a:xfrm>
            <a:off x="7943850" y="2867025"/>
            <a:ext cx="6365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a:solidFill>
                  <a:srgbClr val="0098AB"/>
                </a:solidFill>
                <a:latin typeface="微软雅黑" panose="020B0503020204020204" pitchFamily="34" charset="-122"/>
                <a:ea typeface="微软雅黑" panose="020B0503020204020204" pitchFamily="34" charset="-122"/>
                <a:sym typeface="微软雅黑" panose="020B0503020204020204" pitchFamily="34" charset="-122"/>
              </a:rPr>
              <a:t>FLANK</a:t>
            </a:r>
            <a:endParaRPr lang="zh-CN" altLang="en-US" sz="1100">
              <a:solidFill>
                <a:srgbClr val="0098A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51" name="矩形 70"/>
          <p:cNvSpPr>
            <a:spLocks noChangeArrowheads="1"/>
          </p:cNvSpPr>
          <p:nvPr/>
        </p:nvSpPr>
        <p:spPr bwMode="auto">
          <a:xfrm>
            <a:off x="7527925" y="4879975"/>
            <a:ext cx="30797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f</a:t>
            </a:r>
            <a:endParaRPr lang="zh-CN" altLang="en-US" sz="1400">
              <a:solidFill>
                <a:srgbClr val="BFBFB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52" name="文本框 71"/>
          <p:cNvSpPr>
            <a:spLocks noChangeArrowheads="1"/>
          </p:cNvSpPr>
          <p:nvPr/>
        </p:nvSpPr>
        <p:spPr bwMode="auto">
          <a:xfrm>
            <a:off x="7491413" y="3122613"/>
            <a:ext cx="4587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100</a:t>
            </a:r>
            <a:endParaRPr lang="zh-CN" altLang="en-US" sz="1400">
              <a:solidFill>
                <a:srgbClr val="7F7F7F"/>
              </a:solidFill>
              <a:latin typeface="Calibri" panose="020F0502020204030204" pitchFamily="34" charset="0"/>
              <a:sym typeface="宋体" panose="02010600030101010101" pitchFamily="2" charset="-122"/>
            </a:endParaRPr>
          </a:p>
        </p:txBody>
      </p:sp>
      <p:sp>
        <p:nvSpPr>
          <p:cNvPr id="17453" name="文本框 72"/>
          <p:cNvSpPr>
            <a:spLocks noChangeArrowheads="1"/>
          </p:cNvSpPr>
          <p:nvPr/>
        </p:nvSpPr>
        <p:spPr bwMode="auto">
          <a:xfrm>
            <a:off x="7491413" y="3416300"/>
            <a:ext cx="503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88.1</a:t>
            </a:r>
            <a:endParaRPr lang="zh-CN" altLang="en-US" sz="1400">
              <a:solidFill>
                <a:srgbClr val="7F7F7F"/>
              </a:solidFill>
              <a:latin typeface="Calibri" panose="020F0502020204030204" pitchFamily="34" charset="0"/>
              <a:sym typeface="宋体" panose="02010600030101010101" pitchFamily="2" charset="-122"/>
            </a:endParaRPr>
          </a:p>
        </p:txBody>
      </p:sp>
      <p:sp>
        <p:nvSpPr>
          <p:cNvPr id="17454" name="文本框 73"/>
          <p:cNvSpPr>
            <a:spLocks noChangeArrowheads="1"/>
          </p:cNvSpPr>
          <p:nvPr/>
        </p:nvSpPr>
        <p:spPr bwMode="auto">
          <a:xfrm>
            <a:off x="7491413" y="3763963"/>
            <a:ext cx="503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55.7</a:t>
            </a:r>
            <a:endParaRPr lang="zh-CN" altLang="en-US" sz="1400">
              <a:solidFill>
                <a:srgbClr val="7F7F7F"/>
              </a:solidFill>
              <a:latin typeface="Calibri" panose="020F0502020204030204" pitchFamily="34" charset="0"/>
              <a:sym typeface="宋体" panose="02010600030101010101" pitchFamily="2" charset="-122"/>
            </a:endParaRPr>
          </a:p>
        </p:txBody>
      </p:sp>
      <p:sp>
        <p:nvSpPr>
          <p:cNvPr id="17455" name="文本框 74"/>
          <p:cNvSpPr>
            <a:spLocks noChangeArrowheads="1"/>
          </p:cNvSpPr>
          <p:nvPr/>
        </p:nvSpPr>
        <p:spPr bwMode="auto">
          <a:xfrm>
            <a:off x="7491413" y="4071938"/>
            <a:ext cx="503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F2F2F2"/>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51.2</a:t>
            </a:r>
            <a:endParaRPr lang="zh-CN" altLang="en-US" sz="1400">
              <a:solidFill>
                <a:srgbClr val="F2F2F2"/>
              </a:solidFill>
              <a:latin typeface="Calibri" panose="020F0502020204030204" pitchFamily="34" charset="0"/>
              <a:sym typeface="宋体" panose="02010600030101010101" pitchFamily="2" charset="-122"/>
            </a:endParaRPr>
          </a:p>
        </p:txBody>
      </p:sp>
      <p:sp>
        <p:nvSpPr>
          <p:cNvPr id="17456" name="文本框 75"/>
          <p:cNvSpPr>
            <a:spLocks noChangeArrowheads="1"/>
          </p:cNvSpPr>
          <p:nvPr/>
        </p:nvSpPr>
        <p:spPr bwMode="auto">
          <a:xfrm>
            <a:off x="7491413" y="4394200"/>
            <a:ext cx="503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7F7F7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43.5</a:t>
            </a:r>
            <a:endParaRPr lang="zh-CN" altLang="en-US" sz="1400">
              <a:solidFill>
                <a:srgbClr val="7F7F7F"/>
              </a:solidFill>
              <a:latin typeface="Calibri" panose="020F0502020204030204" pitchFamily="34" charset="0"/>
              <a:sym typeface="宋体" panose="02010600030101010101" pitchFamily="2" charset="-122"/>
            </a:endParaRPr>
          </a:p>
        </p:txBody>
      </p:sp>
      <p:sp>
        <p:nvSpPr>
          <p:cNvPr id="17457" name="矩形 77"/>
          <p:cNvSpPr>
            <a:spLocks noChangeArrowheads="1"/>
          </p:cNvSpPr>
          <p:nvPr/>
        </p:nvSpPr>
        <p:spPr bwMode="auto">
          <a:xfrm>
            <a:off x="1036638" y="2441575"/>
            <a:ext cx="2393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0098AB"/>
                </a:solidFill>
                <a:latin typeface="微软雅黑" panose="020B0503020204020204" pitchFamily="34" charset="-122"/>
                <a:ea typeface="微软雅黑" panose="020B0503020204020204" pitchFamily="34" charset="-122"/>
                <a:sym typeface="微软雅黑" panose="020B0503020204020204" pitchFamily="34" charset="-122"/>
              </a:rPr>
              <a:t>Wissen zu erfassen</a:t>
            </a:r>
            <a:endParaRPr lang="zh-CN" altLang="en-US" b="1">
              <a:solidFill>
                <a:srgbClr val="0098AB"/>
              </a:solidFill>
              <a:latin typeface="Calibri" panose="020F0502020204030204" pitchFamily="34" charset="0"/>
              <a:sym typeface="宋体" panose="02010600030101010101" pitchFamily="2" charset="-122"/>
            </a:endParaRPr>
          </a:p>
        </p:txBody>
      </p:sp>
      <p:sp>
        <p:nvSpPr>
          <p:cNvPr id="17458" name="矩形 78"/>
          <p:cNvSpPr>
            <a:spLocks noChangeArrowheads="1"/>
          </p:cNvSpPr>
          <p:nvPr/>
        </p:nvSpPr>
        <p:spPr bwMode="auto">
          <a:xfrm>
            <a:off x="4065588" y="2422525"/>
            <a:ext cx="2393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b="1">
                <a:solidFill>
                  <a:srgbClr val="959698"/>
                </a:solidFill>
                <a:latin typeface="微软雅黑" panose="020B0503020204020204" pitchFamily="34" charset="-122"/>
                <a:ea typeface="微软雅黑" panose="020B0503020204020204" pitchFamily="34" charset="-122"/>
                <a:sym typeface="微软雅黑" panose="020B0503020204020204" pitchFamily="34" charset="-122"/>
              </a:rPr>
              <a:t>Wissen zu erfassen</a:t>
            </a:r>
            <a:endParaRPr lang="zh-CN" altLang="en-US" b="1">
              <a:solidFill>
                <a:srgbClr val="959698"/>
              </a:solidFill>
              <a:latin typeface="Calibri" panose="020F0502020204030204" pitchFamily="34" charset="0"/>
              <a:sym typeface="宋体" panose="02010600030101010101" pitchFamily="2" charset="-122"/>
            </a:endParaRPr>
          </a:p>
        </p:txBody>
      </p:sp>
      <p:sp>
        <p:nvSpPr>
          <p:cNvPr id="17459" name="文本框 79"/>
          <p:cNvSpPr>
            <a:spLocks noChangeArrowheads="1"/>
          </p:cNvSpPr>
          <p:nvPr/>
        </p:nvSpPr>
        <p:spPr bwMode="auto">
          <a:xfrm>
            <a:off x="7445375" y="5286375"/>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959698"/>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2014</a:t>
            </a:r>
            <a:endParaRPr lang="zh-CN" altLang="en-US" sz="1400" b="1">
              <a:solidFill>
                <a:srgbClr val="959698"/>
              </a:solidFill>
              <a:latin typeface="Calibri" panose="020F0502020204030204" pitchFamily="34" charset="0"/>
              <a:sym typeface="宋体" panose="02010600030101010101" pitchFamily="2" charset="-122"/>
            </a:endParaRPr>
          </a:p>
        </p:txBody>
      </p:sp>
      <p:sp>
        <p:nvSpPr>
          <p:cNvPr id="17460" name="文本框 80"/>
          <p:cNvSpPr>
            <a:spLocks noChangeArrowheads="1"/>
          </p:cNvSpPr>
          <p:nvPr/>
        </p:nvSpPr>
        <p:spPr bwMode="auto">
          <a:xfrm>
            <a:off x="7442200" y="5805488"/>
            <a:ext cx="549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b="1">
                <a:solidFill>
                  <a:srgbClr val="0098AB"/>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2015</a:t>
            </a:r>
            <a:endParaRPr lang="zh-CN" altLang="en-US" sz="1400" b="1">
              <a:solidFill>
                <a:srgbClr val="0098AB"/>
              </a:solidFill>
              <a:latin typeface="Calibri" panose="020F0502020204030204" pitchFamily="34" charset="0"/>
              <a:sym typeface="宋体" panose="02010600030101010101" pitchFamily="2" charset="-122"/>
            </a:endParaRPr>
          </a:p>
        </p:txBody>
      </p:sp>
      <p:pic>
        <p:nvPicPr>
          <p:cNvPr id="17461" name="Picture 3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1088" y="4164013"/>
            <a:ext cx="7588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62" name="椭圆 84"/>
          <p:cNvSpPr>
            <a:spLocks noChangeArrowheads="1"/>
          </p:cNvSpPr>
          <p:nvPr/>
        </p:nvSpPr>
        <p:spPr bwMode="auto">
          <a:xfrm>
            <a:off x="11634788" y="2398713"/>
            <a:ext cx="141287"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63" name="椭圆 85"/>
          <p:cNvSpPr>
            <a:spLocks noChangeArrowheads="1"/>
          </p:cNvSpPr>
          <p:nvPr/>
        </p:nvSpPr>
        <p:spPr bwMode="auto">
          <a:xfrm>
            <a:off x="11634788" y="5019675"/>
            <a:ext cx="141287"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64" name="椭圆 86"/>
          <p:cNvSpPr>
            <a:spLocks noChangeArrowheads="1"/>
          </p:cNvSpPr>
          <p:nvPr/>
        </p:nvSpPr>
        <p:spPr bwMode="auto">
          <a:xfrm>
            <a:off x="11634788" y="3054350"/>
            <a:ext cx="141287"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65" name="椭圆 87"/>
          <p:cNvSpPr>
            <a:spLocks noChangeArrowheads="1"/>
          </p:cNvSpPr>
          <p:nvPr/>
        </p:nvSpPr>
        <p:spPr bwMode="auto">
          <a:xfrm>
            <a:off x="11634788" y="3708400"/>
            <a:ext cx="141287"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66" name="椭圆 88"/>
          <p:cNvSpPr>
            <a:spLocks noChangeArrowheads="1"/>
          </p:cNvSpPr>
          <p:nvPr/>
        </p:nvSpPr>
        <p:spPr bwMode="auto">
          <a:xfrm>
            <a:off x="11634788" y="4364038"/>
            <a:ext cx="141287"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7467" name="直接连接符 89"/>
          <p:cNvSpPr>
            <a:spLocks noChangeShapeType="1"/>
          </p:cNvSpPr>
          <p:nvPr/>
        </p:nvSpPr>
        <p:spPr bwMode="auto">
          <a:xfrm>
            <a:off x="11576050" y="3775075"/>
            <a:ext cx="249238"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7468" name="文本框 69"/>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69" name="文本框 76"/>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70" name="文本框 82"/>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71" name="文本框 83"/>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72" name="文本框 90"/>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7473" name="直接连接符 91"/>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8436"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8437" name="矩形 18"/>
          <p:cNvSpPr>
            <a:spLocks noChangeArrowheads="1"/>
          </p:cNvSpPr>
          <p:nvPr/>
        </p:nvSpPr>
        <p:spPr bwMode="auto">
          <a:xfrm>
            <a:off x="890588" y="1101725"/>
            <a:ext cx="50307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TECHNOMAGIC</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8"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39"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0"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1"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2"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443"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18444" name="组合 40"/>
          <p:cNvGrpSpPr>
            <a:grpSpLocks noChangeAspect="1"/>
          </p:cNvGrpSpPr>
          <p:nvPr/>
        </p:nvGrpSpPr>
        <p:grpSpPr bwMode="auto">
          <a:xfrm>
            <a:off x="485775" y="1203325"/>
            <a:ext cx="404813" cy="446088"/>
            <a:chOff x="0" y="0"/>
            <a:chExt cx="1487694" cy="1643388"/>
          </a:xfrm>
        </p:grpSpPr>
        <p:pic>
          <p:nvPicPr>
            <p:cNvPr id="1844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4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5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451" name="组合 3"/>
          <p:cNvGrpSpPr/>
          <p:nvPr/>
        </p:nvGrpSpPr>
        <p:grpSpPr bwMode="auto">
          <a:xfrm>
            <a:off x="346075" y="5416550"/>
            <a:ext cx="836613" cy="836613"/>
            <a:chOff x="0" y="0"/>
            <a:chExt cx="1409318" cy="1409318"/>
          </a:xfrm>
        </p:grpSpPr>
        <p:sp>
          <p:nvSpPr>
            <p:cNvPr id="18452" name="Ellipse 121"/>
            <p:cNvSpPr>
              <a:spLocks noChangeArrowheads="1"/>
            </p:cNvSpPr>
            <p:nvPr/>
          </p:nvSpPr>
          <p:spPr bwMode="auto">
            <a:xfrm>
              <a:off x="0" y="0"/>
              <a:ext cx="1409318" cy="1409318"/>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53" name="Gruppieren 174"/>
            <p:cNvGrpSpPr/>
            <p:nvPr/>
          </p:nvGrpSpPr>
          <p:grpSpPr bwMode="auto">
            <a:xfrm rot="17510583">
              <a:off x="201306" y="287468"/>
              <a:ext cx="868616" cy="926098"/>
              <a:chOff x="0" y="0"/>
              <a:chExt cx="647700" cy="690563"/>
            </a:xfrm>
          </p:grpSpPr>
          <p:sp>
            <p:nvSpPr>
              <p:cNvPr id="18454" name="Freeform 11"/>
              <p:cNvSpPr>
                <a:spLocks noChangeArrowheads="1"/>
              </p:cNvSpPr>
              <p:nvPr/>
            </p:nvSpPr>
            <p:spPr bwMode="auto">
              <a:xfrm>
                <a:off x="404812" y="117475"/>
                <a:ext cx="90488" cy="179388"/>
              </a:xfrm>
              <a:custGeom>
                <a:avLst/>
                <a:gdLst>
                  <a:gd name="T0" fmla="*/ 19 w 57"/>
                  <a:gd name="T1" fmla="*/ 113 h 113"/>
                  <a:gd name="T2" fmla="*/ 0 w 57"/>
                  <a:gd name="T3" fmla="*/ 106 h 113"/>
                  <a:gd name="T4" fmla="*/ 40 w 57"/>
                  <a:gd name="T5" fmla="*/ 0 h 113"/>
                  <a:gd name="T6" fmla="*/ 57 w 57"/>
                  <a:gd name="T7" fmla="*/ 4 h 113"/>
                  <a:gd name="T8" fmla="*/ 19 w 57"/>
                  <a:gd name="T9" fmla="*/ 113 h 113"/>
                  <a:gd name="T10" fmla="*/ 19 w 57"/>
                  <a:gd name="T11" fmla="*/ 113 h 113"/>
                  <a:gd name="T12" fmla="*/ 0 60000 65536"/>
                  <a:gd name="T13" fmla="*/ 0 60000 65536"/>
                  <a:gd name="T14" fmla="*/ 0 60000 65536"/>
                  <a:gd name="T15" fmla="*/ 0 60000 65536"/>
                  <a:gd name="T16" fmla="*/ 0 60000 65536"/>
                  <a:gd name="T17" fmla="*/ 0 60000 65536"/>
                  <a:gd name="T18" fmla="*/ 0 w 57"/>
                  <a:gd name="T19" fmla="*/ 0 h 113"/>
                  <a:gd name="T20" fmla="*/ 57 w 57"/>
                  <a:gd name="T21" fmla="*/ 113 h 113"/>
                </a:gdLst>
                <a:ahLst/>
                <a:cxnLst>
                  <a:cxn ang="T12">
                    <a:pos x="T0" y="T1"/>
                  </a:cxn>
                  <a:cxn ang="T13">
                    <a:pos x="T2" y="T3"/>
                  </a:cxn>
                  <a:cxn ang="T14">
                    <a:pos x="T4" y="T5"/>
                  </a:cxn>
                  <a:cxn ang="T15">
                    <a:pos x="T6" y="T7"/>
                  </a:cxn>
                  <a:cxn ang="T16">
                    <a:pos x="T8" y="T9"/>
                  </a:cxn>
                  <a:cxn ang="T17">
                    <a:pos x="T10" y="T11"/>
                  </a:cxn>
                </a:cxnLst>
                <a:rect l="T18" t="T19" r="T20" b="T21"/>
                <a:pathLst>
                  <a:path w="57" h="113">
                    <a:moveTo>
                      <a:pt x="19" y="113"/>
                    </a:moveTo>
                    <a:lnTo>
                      <a:pt x="0" y="106"/>
                    </a:lnTo>
                    <a:lnTo>
                      <a:pt x="40" y="0"/>
                    </a:lnTo>
                    <a:lnTo>
                      <a:pt x="57" y="4"/>
                    </a:lnTo>
                    <a:lnTo>
                      <a:pt x="19" y="113"/>
                    </a:lnTo>
                    <a:lnTo>
                      <a:pt x="19" y="11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55" name="Freeform 12"/>
              <p:cNvSpPr>
                <a:spLocks noChangeArrowheads="1"/>
              </p:cNvSpPr>
              <p:nvPr/>
            </p:nvSpPr>
            <p:spPr bwMode="auto">
              <a:xfrm>
                <a:off x="423862" y="420688"/>
                <a:ext cx="168275" cy="209550"/>
              </a:xfrm>
              <a:custGeom>
                <a:avLst/>
                <a:gdLst>
                  <a:gd name="T0" fmla="*/ 89 w 106"/>
                  <a:gd name="T1" fmla="*/ 132 h 132"/>
                  <a:gd name="T2" fmla="*/ 0 w 106"/>
                  <a:gd name="T3" fmla="*/ 12 h 132"/>
                  <a:gd name="T4" fmla="*/ 14 w 106"/>
                  <a:gd name="T5" fmla="*/ 0 h 132"/>
                  <a:gd name="T6" fmla="*/ 106 w 106"/>
                  <a:gd name="T7" fmla="*/ 121 h 132"/>
                  <a:gd name="T8" fmla="*/ 89 w 106"/>
                  <a:gd name="T9" fmla="*/ 132 h 132"/>
                  <a:gd name="T10" fmla="*/ 89 w 106"/>
                  <a:gd name="T11" fmla="*/ 132 h 132"/>
                  <a:gd name="T12" fmla="*/ 0 60000 65536"/>
                  <a:gd name="T13" fmla="*/ 0 60000 65536"/>
                  <a:gd name="T14" fmla="*/ 0 60000 65536"/>
                  <a:gd name="T15" fmla="*/ 0 60000 65536"/>
                  <a:gd name="T16" fmla="*/ 0 60000 65536"/>
                  <a:gd name="T17" fmla="*/ 0 60000 65536"/>
                  <a:gd name="T18" fmla="*/ 0 w 106"/>
                  <a:gd name="T19" fmla="*/ 0 h 132"/>
                  <a:gd name="T20" fmla="*/ 106 w 106"/>
                  <a:gd name="T21" fmla="*/ 132 h 132"/>
                </a:gdLst>
                <a:ahLst/>
                <a:cxnLst>
                  <a:cxn ang="T12">
                    <a:pos x="T0" y="T1"/>
                  </a:cxn>
                  <a:cxn ang="T13">
                    <a:pos x="T2" y="T3"/>
                  </a:cxn>
                  <a:cxn ang="T14">
                    <a:pos x="T4" y="T5"/>
                  </a:cxn>
                  <a:cxn ang="T15">
                    <a:pos x="T6" y="T7"/>
                  </a:cxn>
                  <a:cxn ang="T16">
                    <a:pos x="T8" y="T9"/>
                  </a:cxn>
                  <a:cxn ang="T17">
                    <a:pos x="T10" y="T11"/>
                  </a:cxn>
                </a:cxnLst>
                <a:rect l="T18" t="T19" r="T20" b="T21"/>
                <a:pathLst>
                  <a:path w="106" h="132">
                    <a:moveTo>
                      <a:pt x="89" y="132"/>
                    </a:moveTo>
                    <a:lnTo>
                      <a:pt x="0" y="12"/>
                    </a:lnTo>
                    <a:lnTo>
                      <a:pt x="14" y="0"/>
                    </a:lnTo>
                    <a:lnTo>
                      <a:pt x="106" y="121"/>
                    </a:lnTo>
                    <a:lnTo>
                      <a:pt x="89" y="132"/>
                    </a:lnTo>
                    <a:lnTo>
                      <a:pt x="89" y="132"/>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56" name="Freeform 13"/>
              <p:cNvSpPr>
                <a:spLocks noChangeArrowheads="1"/>
              </p:cNvSpPr>
              <p:nvPr/>
            </p:nvSpPr>
            <p:spPr bwMode="auto">
              <a:xfrm>
                <a:off x="77787" y="387350"/>
                <a:ext cx="247650" cy="52388"/>
              </a:xfrm>
              <a:custGeom>
                <a:avLst/>
                <a:gdLst>
                  <a:gd name="T0" fmla="*/ 3 w 156"/>
                  <a:gd name="T1" fmla="*/ 33 h 33"/>
                  <a:gd name="T2" fmla="*/ 0 w 156"/>
                  <a:gd name="T3" fmla="*/ 14 h 33"/>
                  <a:gd name="T4" fmla="*/ 156 w 156"/>
                  <a:gd name="T5" fmla="*/ 0 h 33"/>
                  <a:gd name="T6" fmla="*/ 156 w 156"/>
                  <a:gd name="T7" fmla="*/ 19 h 33"/>
                  <a:gd name="T8" fmla="*/ 3 w 156"/>
                  <a:gd name="T9" fmla="*/ 33 h 33"/>
                  <a:gd name="T10" fmla="*/ 3 w 156"/>
                  <a:gd name="T11" fmla="*/ 33 h 33"/>
                  <a:gd name="T12" fmla="*/ 0 60000 65536"/>
                  <a:gd name="T13" fmla="*/ 0 60000 65536"/>
                  <a:gd name="T14" fmla="*/ 0 60000 65536"/>
                  <a:gd name="T15" fmla="*/ 0 60000 65536"/>
                  <a:gd name="T16" fmla="*/ 0 60000 65536"/>
                  <a:gd name="T17" fmla="*/ 0 60000 65536"/>
                  <a:gd name="T18" fmla="*/ 0 w 156"/>
                  <a:gd name="T19" fmla="*/ 0 h 33"/>
                  <a:gd name="T20" fmla="*/ 156 w 156"/>
                  <a:gd name="T21" fmla="*/ 33 h 33"/>
                </a:gdLst>
                <a:ahLst/>
                <a:cxnLst>
                  <a:cxn ang="T12">
                    <a:pos x="T0" y="T1"/>
                  </a:cxn>
                  <a:cxn ang="T13">
                    <a:pos x="T2" y="T3"/>
                  </a:cxn>
                  <a:cxn ang="T14">
                    <a:pos x="T4" y="T5"/>
                  </a:cxn>
                  <a:cxn ang="T15">
                    <a:pos x="T6" y="T7"/>
                  </a:cxn>
                  <a:cxn ang="T16">
                    <a:pos x="T8" y="T9"/>
                  </a:cxn>
                  <a:cxn ang="T17">
                    <a:pos x="T10" y="T11"/>
                  </a:cxn>
                </a:cxnLst>
                <a:rect l="T18" t="T19" r="T20" b="T21"/>
                <a:pathLst>
                  <a:path w="156" h="33">
                    <a:moveTo>
                      <a:pt x="3" y="33"/>
                    </a:moveTo>
                    <a:lnTo>
                      <a:pt x="0" y="14"/>
                    </a:lnTo>
                    <a:lnTo>
                      <a:pt x="156" y="0"/>
                    </a:lnTo>
                    <a:lnTo>
                      <a:pt x="156" y="19"/>
                    </a:lnTo>
                    <a:lnTo>
                      <a:pt x="3" y="33"/>
                    </a:lnTo>
                    <a:lnTo>
                      <a:pt x="3" y="3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57" name="Oval 7"/>
              <p:cNvSpPr>
                <a:spLocks noChangeArrowheads="1"/>
              </p:cNvSpPr>
              <p:nvPr/>
            </p:nvSpPr>
            <p:spPr bwMode="auto">
              <a:xfrm>
                <a:off x="254000" y="255588"/>
                <a:ext cx="252413" cy="2508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58" name="Oval 8"/>
              <p:cNvSpPr>
                <a:spLocks noChangeArrowheads="1"/>
              </p:cNvSpPr>
              <p:nvPr/>
            </p:nvSpPr>
            <p:spPr bwMode="auto">
              <a:xfrm>
                <a:off x="487362" y="525463"/>
                <a:ext cx="160338"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59" name="Oval 9"/>
              <p:cNvSpPr>
                <a:spLocks noChangeArrowheads="1"/>
              </p:cNvSpPr>
              <p:nvPr/>
            </p:nvSpPr>
            <p:spPr bwMode="auto">
              <a:xfrm>
                <a:off x="0" y="349250"/>
                <a:ext cx="160338"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60" name="Oval 10"/>
              <p:cNvSpPr>
                <a:spLocks noChangeArrowheads="1"/>
              </p:cNvSpPr>
              <p:nvPr/>
            </p:nvSpPr>
            <p:spPr bwMode="auto">
              <a:xfrm>
                <a:off x="412750" y="0"/>
                <a:ext cx="160338"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461" name="组合 22"/>
          <p:cNvGrpSpPr/>
          <p:nvPr/>
        </p:nvGrpSpPr>
        <p:grpSpPr bwMode="auto">
          <a:xfrm>
            <a:off x="2320925" y="3132138"/>
            <a:ext cx="668338" cy="668337"/>
            <a:chOff x="0" y="0"/>
            <a:chExt cx="1279614" cy="1279614"/>
          </a:xfrm>
        </p:grpSpPr>
        <p:sp>
          <p:nvSpPr>
            <p:cNvPr id="18462" name="Ellipse 2"/>
            <p:cNvSpPr>
              <a:spLocks noChangeArrowheads="1"/>
            </p:cNvSpPr>
            <p:nvPr/>
          </p:nvSpPr>
          <p:spPr bwMode="auto">
            <a:xfrm>
              <a:off x="0" y="0"/>
              <a:ext cx="1279614" cy="1279614"/>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63" name="Gruppieren 3"/>
            <p:cNvGrpSpPr/>
            <p:nvPr/>
          </p:nvGrpSpPr>
          <p:grpSpPr bwMode="auto">
            <a:xfrm>
              <a:off x="404811" y="187446"/>
              <a:ext cx="485779" cy="885145"/>
              <a:chOff x="0" y="0"/>
              <a:chExt cx="660400" cy="1203325"/>
            </a:xfrm>
          </p:grpSpPr>
          <p:sp>
            <p:nvSpPr>
              <p:cNvPr id="18464" name="Rectangle 29"/>
              <p:cNvSpPr>
                <a:spLocks noChangeArrowheads="1"/>
              </p:cNvSpPr>
              <p:nvPr/>
            </p:nvSpPr>
            <p:spPr bwMode="auto">
              <a:xfrm>
                <a:off x="19050" y="720725"/>
                <a:ext cx="119063" cy="104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65" name="Rectangle 30"/>
              <p:cNvSpPr>
                <a:spLocks noChangeArrowheads="1"/>
              </p:cNvSpPr>
              <p:nvPr/>
            </p:nvSpPr>
            <p:spPr bwMode="auto">
              <a:xfrm>
                <a:off x="539750" y="720725"/>
                <a:ext cx="120650" cy="1047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66" name="Freeform 31"/>
              <p:cNvSpPr>
                <a:spLocks noChangeArrowheads="1"/>
              </p:cNvSpPr>
              <p:nvPr/>
            </p:nvSpPr>
            <p:spPr bwMode="auto">
              <a:xfrm>
                <a:off x="19050" y="0"/>
                <a:ext cx="641350" cy="701675"/>
              </a:xfrm>
              <a:custGeom>
                <a:avLst/>
                <a:gdLst>
                  <a:gd name="T0" fmla="*/ 86 w 171"/>
                  <a:gd name="T1" fmla="*/ 0 h 187"/>
                  <a:gd name="T2" fmla="*/ 0 w 171"/>
                  <a:gd name="T3" fmla="*/ 66 h 187"/>
                  <a:gd name="T4" fmla="*/ 0 w 171"/>
                  <a:gd name="T5" fmla="*/ 85 h 187"/>
                  <a:gd name="T6" fmla="*/ 0 w 171"/>
                  <a:gd name="T7" fmla="*/ 187 h 187"/>
                  <a:gd name="T8" fmla="*/ 32 w 171"/>
                  <a:gd name="T9" fmla="*/ 187 h 187"/>
                  <a:gd name="T10" fmla="*/ 32 w 171"/>
                  <a:gd name="T11" fmla="*/ 83 h 187"/>
                  <a:gd name="T12" fmla="*/ 86 w 171"/>
                  <a:gd name="T13" fmla="*/ 36 h 187"/>
                  <a:gd name="T14" fmla="*/ 139 w 171"/>
                  <a:gd name="T15" fmla="*/ 83 h 187"/>
                  <a:gd name="T16" fmla="*/ 139 w 171"/>
                  <a:gd name="T17" fmla="*/ 187 h 187"/>
                  <a:gd name="T18" fmla="*/ 171 w 171"/>
                  <a:gd name="T19" fmla="*/ 187 h 187"/>
                  <a:gd name="T20" fmla="*/ 171 w 171"/>
                  <a:gd name="T21" fmla="*/ 85 h 187"/>
                  <a:gd name="T22" fmla="*/ 171 w 171"/>
                  <a:gd name="T23" fmla="*/ 66 h 187"/>
                  <a:gd name="T24" fmla="*/ 86 w 171"/>
                  <a:gd name="T25" fmla="*/ 0 h 18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1"/>
                  <a:gd name="T40" fmla="*/ 0 h 187"/>
                  <a:gd name="T41" fmla="*/ 171 w 171"/>
                  <a:gd name="T42" fmla="*/ 187 h 18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1" h="187">
                    <a:moveTo>
                      <a:pt x="86" y="0"/>
                    </a:moveTo>
                    <a:cubicBezTo>
                      <a:pt x="41" y="0"/>
                      <a:pt x="5" y="29"/>
                      <a:pt x="0" y="66"/>
                    </a:cubicBezTo>
                    <a:cubicBezTo>
                      <a:pt x="0" y="85"/>
                      <a:pt x="0" y="85"/>
                      <a:pt x="0" y="85"/>
                    </a:cubicBezTo>
                    <a:cubicBezTo>
                      <a:pt x="0" y="187"/>
                      <a:pt x="0" y="187"/>
                      <a:pt x="0" y="187"/>
                    </a:cubicBezTo>
                    <a:cubicBezTo>
                      <a:pt x="32" y="187"/>
                      <a:pt x="32" y="187"/>
                      <a:pt x="32" y="187"/>
                    </a:cubicBezTo>
                    <a:cubicBezTo>
                      <a:pt x="32" y="83"/>
                      <a:pt x="32" y="83"/>
                      <a:pt x="32" y="83"/>
                    </a:cubicBezTo>
                    <a:cubicBezTo>
                      <a:pt x="32" y="57"/>
                      <a:pt x="56" y="36"/>
                      <a:pt x="86" y="36"/>
                    </a:cubicBezTo>
                    <a:cubicBezTo>
                      <a:pt x="115" y="36"/>
                      <a:pt x="139" y="57"/>
                      <a:pt x="139" y="83"/>
                    </a:cubicBezTo>
                    <a:cubicBezTo>
                      <a:pt x="139" y="187"/>
                      <a:pt x="139" y="187"/>
                      <a:pt x="139" y="187"/>
                    </a:cubicBezTo>
                    <a:cubicBezTo>
                      <a:pt x="171" y="187"/>
                      <a:pt x="171" y="187"/>
                      <a:pt x="171" y="187"/>
                    </a:cubicBezTo>
                    <a:cubicBezTo>
                      <a:pt x="171" y="85"/>
                      <a:pt x="171" y="85"/>
                      <a:pt x="171" y="85"/>
                    </a:cubicBezTo>
                    <a:cubicBezTo>
                      <a:pt x="171" y="66"/>
                      <a:pt x="171" y="66"/>
                      <a:pt x="171" y="66"/>
                    </a:cubicBezTo>
                    <a:cubicBezTo>
                      <a:pt x="166" y="29"/>
                      <a:pt x="130" y="0"/>
                      <a:pt x="86" y="0"/>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67" name="Freeform 32"/>
              <p:cNvSpPr>
                <a:spLocks noChangeArrowheads="1"/>
              </p:cNvSpPr>
              <p:nvPr/>
            </p:nvSpPr>
            <p:spPr bwMode="auto">
              <a:xfrm>
                <a:off x="0" y="866775"/>
                <a:ext cx="107950" cy="336550"/>
              </a:xfrm>
              <a:custGeom>
                <a:avLst/>
                <a:gdLst>
                  <a:gd name="T0" fmla="*/ 52 w 68"/>
                  <a:gd name="T1" fmla="*/ 0 h 212"/>
                  <a:gd name="T2" fmla="*/ 35 w 68"/>
                  <a:gd name="T3" fmla="*/ 85 h 212"/>
                  <a:gd name="T4" fmla="*/ 0 w 68"/>
                  <a:gd name="T5" fmla="*/ 97 h 212"/>
                  <a:gd name="T6" fmla="*/ 16 w 68"/>
                  <a:gd name="T7" fmla="*/ 212 h 212"/>
                  <a:gd name="T8" fmla="*/ 28 w 68"/>
                  <a:gd name="T9" fmla="*/ 125 h 212"/>
                  <a:gd name="T10" fmla="*/ 68 w 68"/>
                  <a:gd name="T11" fmla="*/ 104 h 212"/>
                  <a:gd name="T12" fmla="*/ 52 w 68"/>
                  <a:gd name="T13" fmla="*/ 0 h 212"/>
                  <a:gd name="T14" fmla="*/ 0 60000 65536"/>
                  <a:gd name="T15" fmla="*/ 0 60000 65536"/>
                  <a:gd name="T16" fmla="*/ 0 60000 65536"/>
                  <a:gd name="T17" fmla="*/ 0 60000 65536"/>
                  <a:gd name="T18" fmla="*/ 0 60000 65536"/>
                  <a:gd name="T19" fmla="*/ 0 60000 65536"/>
                  <a:gd name="T20" fmla="*/ 0 60000 65536"/>
                  <a:gd name="T21" fmla="*/ 0 w 68"/>
                  <a:gd name="T22" fmla="*/ 0 h 212"/>
                  <a:gd name="T23" fmla="*/ 68 w 68"/>
                  <a:gd name="T24" fmla="*/ 212 h 2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2">
                    <a:moveTo>
                      <a:pt x="52" y="0"/>
                    </a:moveTo>
                    <a:lnTo>
                      <a:pt x="35" y="85"/>
                    </a:lnTo>
                    <a:lnTo>
                      <a:pt x="0" y="97"/>
                    </a:lnTo>
                    <a:lnTo>
                      <a:pt x="16" y="212"/>
                    </a:lnTo>
                    <a:lnTo>
                      <a:pt x="28" y="125"/>
                    </a:lnTo>
                    <a:lnTo>
                      <a:pt x="68" y="104"/>
                    </a:lnTo>
                    <a:lnTo>
                      <a:pt x="52"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68" name="Freeform 33"/>
              <p:cNvSpPr>
                <a:spLocks noChangeArrowheads="1"/>
              </p:cNvSpPr>
              <p:nvPr/>
            </p:nvSpPr>
            <p:spPr bwMode="auto">
              <a:xfrm>
                <a:off x="520700" y="862013"/>
                <a:ext cx="109538" cy="341312"/>
              </a:xfrm>
              <a:custGeom>
                <a:avLst/>
                <a:gdLst>
                  <a:gd name="T0" fmla="*/ 52 w 69"/>
                  <a:gd name="T1" fmla="*/ 0 h 215"/>
                  <a:gd name="T2" fmla="*/ 36 w 69"/>
                  <a:gd name="T3" fmla="*/ 88 h 215"/>
                  <a:gd name="T4" fmla="*/ 0 w 69"/>
                  <a:gd name="T5" fmla="*/ 97 h 215"/>
                  <a:gd name="T6" fmla="*/ 17 w 69"/>
                  <a:gd name="T7" fmla="*/ 215 h 215"/>
                  <a:gd name="T8" fmla="*/ 29 w 69"/>
                  <a:gd name="T9" fmla="*/ 126 h 215"/>
                  <a:gd name="T10" fmla="*/ 69 w 69"/>
                  <a:gd name="T11" fmla="*/ 104 h 215"/>
                  <a:gd name="T12" fmla="*/ 52 w 69"/>
                  <a:gd name="T13" fmla="*/ 0 h 215"/>
                  <a:gd name="T14" fmla="*/ 0 60000 65536"/>
                  <a:gd name="T15" fmla="*/ 0 60000 65536"/>
                  <a:gd name="T16" fmla="*/ 0 60000 65536"/>
                  <a:gd name="T17" fmla="*/ 0 60000 65536"/>
                  <a:gd name="T18" fmla="*/ 0 60000 65536"/>
                  <a:gd name="T19" fmla="*/ 0 60000 65536"/>
                  <a:gd name="T20" fmla="*/ 0 60000 65536"/>
                  <a:gd name="T21" fmla="*/ 0 w 69"/>
                  <a:gd name="T22" fmla="*/ 0 h 215"/>
                  <a:gd name="T23" fmla="*/ 69 w 69"/>
                  <a:gd name="T24" fmla="*/ 215 h 21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 h="215">
                    <a:moveTo>
                      <a:pt x="52" y="0"/>
                    </a:moveTo>
                    <a:lnTo>
                      <a:pt x="36" y="88"/>
                    </a:lnTo>
                    <a:lnTo>
                      <a:pt x="0" y="97"/>
                    </a:lnTo>
                    <a:lnTo>
                      <a:pt x="17" y="215"/>
                    </a:lnTo>
                    <a:lnTo>
                      <a:pt x="29" y="126"/>
                    </a:lnTo>
                    <a:lnTo>
                      <a:pt x="69" y="104"/>
                    </a:lnTo>
                    <a:lnTo>
                      <a:pt x="52"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469" name="组合 151"/>
          <p:cNvGrpSpPr/>
          <p:nvPr/>
        </p:nvGrpSpPr>
        <p:grpSpPr bwMode="auto">
          <a:xfrm>
            <a:off x="3157538" y="5164138"/>
            <a:ext cx="738187" cy="738187"/>
            <a:chOff x="0" y="0"/>
            <a:chExt cx="1162604" cy="1162604"/>
          </a:xfrm>
        </p:grpSpPr>
        <p:sp>
          <p:nvSpPr>
            <p:cNvPr id="18470" name="Ellipse 33"/>
            <p:cNvSpPr>
              <a:spLocks noChangeArrowheads="1"/>
            </p:cNvSpPr>
            <p:nvPr/>
          </p:nvSpPr>
          <p:spPr bwMode="auto">
            <a:xfrm>
              <a:off x="0" y="0"/>
              <a:ext cx="1162604" cy="1162604"/>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sp>
          <p:nvSpPr>
            <p:cNvPr id="18471" name="Freeform 62"/>
            <p:cNvSpPr>
              <a:spLocks noEditPoints="1" noChangeArrowheads="1"/>
            </p:cNvSpPr>
            <p:nvPr/>
          </p:nvSpPr>
          <p:spPr bwMode="auto">
            <a:xfrm>
              <a:off x="238899" y="268977"/>
              <a:ext cx="684806" cy="624647"/>
            </a:xfrm>
            <a:custGeom>
              <a:avLst/>
              <a:gdLst>
                <a:gd name="T0" fmla="*/ 831 w 831"/>
                <a:gd name="T1" fmla="*/ 0 h 758"/>
                <a:gd name="T2" fmla="*/ 229 w 831"/>
                <a:gd name="T3" fmla="*/ 0 h 758"/>
                <a:gd name="T4" fmla="*/ 0 w 831"/>
                <a:gd name="T5" fmla="*/ 151 h 758"/>
                <a:gd name="T6" fmla="*/ 0 w 831"/>
                <a:gd name="T7" fmla="*/ 758 h 758"/>
                <a:gd name="T8" fmla="*/ 607 w 831"/>
                <a:gd name="T9" fmla="*/ 758 h 758"/>
                <a:gd name="T10" fmla="*/ 607 w 831"/>
                <a:gd name="T11" fmla="*/ 753 h 758"/>
                <a:gd name="T12" fmla="*/ 607 w 831"/>
                <a:gd name="T13" fmla="*/ 755 h 758"/>
                <a:gd name="T14" fmla="*/ 831 w 831"/>
                <a:gd name="T15" fmla="*/ 606 h 758"/>
                <a:gd name="T16" fmla="*/ 831 w 831"/>
                <a:gd name="T17" fmla="*/ 0 h 758"/>
                <a:gd name="T18" fmla="*/ 815 w 831"/>
                <a:gd name="T19" fmla="*/ 585 h 758"/>
                <a:gd name="T20" fmla="*/ 614 w 831"/>
                <a:gd name="T21" fmla="*/ 585 h 758"/>
                <a:gd name="T22" fmla="*/ 614 w 831"/>
                <a:gd name="T23" fmla="*/ 158 h 758"/>
                <a:gd name="T24" fmla="*/ 815 w 831"/>
                <a:gd name="T25" fmla="*/ 28 h 758"/>
                <a:gd name="T26" fmla="*/ 815 w 831"/>
                <a:gd name="T27" fmla="*/ 585 h 758"/>
                <a:gd name="T28" fmla="*/ 229 w 831"/>
                <a:gd name="T29" fmla="*/ 590 h 758"/>
                <a:gd name="T30" fmla="*/ 19 w 831"/>
                <a:gd name="T31" fmla="*/ 729 h 758"/>
                <a:gd name="T32" fmla="*/ 19 w 831"/>
                <a:gd name="T33" fmla="*/ 163 h 758"/>
                <a:gd name="T34" fmla="*/ 229 w 831"/>
                <a:gd name="T35" fmla="*/ 163 h 758"/>
                <a:gd name="T36" fmla="*/ 229 w 831"/>
                <a:gd name="T37" fmla="*/ 590 h 758"/>
                <a:gd name="T38" fmla="*/ 248 w 831"/>
                <a:gd name="T39" fmla="*/ 163 h 758"/>
                <a:gd name="T40" fmla="*/ 595 w 831"/>
                <a:gd name="T41" fmla="*/ 163 h 758"/>
                <a:gd name="T42" fmla="*/ 595 w 831"/>
                <a:gd name="T43" fmla="*/ 585 h 758"/>
                <a:gd name="T44" fmla="*/ 248 w 831"/>
                <a:gd name="T45" fmla="*/ 585 h 758"/>
                <a:gd name="T46" fmla="*/ 248 w 831"/>
                <a:gd name="T47" fmla="*/ 163 h 758"/>
                <a:gd name="T48" fmla="*/ 805 w 831"/>
                <a:gd name="T49" fmla="*/ 14 h 758"/>
                <a:gd name="T50" fmla="*/ 607 w 831"/>
                <a:gd name="T51" fmla="*/ 144 h 758"/>
                <a:gd name="T52" fmla="*/ 248 w 831"/>
                <a:gd name="T53" fmla="*/ 144 h 758"/>
                <a:gd name="T54" fmla="*/ 248 w 831"/>
                <a:gd name="T55" fmla="*/ 14 h 758"/>
                <a:gd name="T56" fmla="*/ 805 w 831"/>
                <a:gd name="T57" fmla="*/ 14 h 758"/>
                <a:gd name="T58" fmla="*/ 229 w 831"/>
                <a:gd name="T59" fmla="*/ 19 h 758"/>
                <a:gd name="T60" fmla="*/ 229 w 831"/>
                <a:gd name="T61" fmla="*/ 144 h 758"/>
                <a:gd name="T62" fmla="*/ 40 w 831"/>
                <a:gd name="T63" fmla="*/ 144 h 758"/>
                <a:gd name="T64" fmla="*/ 229 w 831"/>
                <a:gd name="T65" fmla="*/ 19 h 758"/>
                <a:gd name="T66" fmla="*/ 40 w 831"/>
                <a:gd name="T67" fmla="*/ 739 h 758"/>
                <a:gd name="T68" fmla="*/ 241 w 831"/>
                <a:gd name="T69" fmla="*/ 604 h 758"/>
                <a:gd name="T70" fmla="*/ 595 w 831"/>
                <a:gd name="T71" fmla="*/ 604 h 758"/>
                <a:gd name="T72" fmla="*/ 595 w 831"/>
                <a:gd name="T73" fmla="*/ 739 h 758"/>
                <a:gd name="T74" fmla="*/ 40 w 831"/>
                <a:gd name="T75" fmla="*/ 739 h 758"/>
                <a:gd name="T76" fmla="*/ 614 w 831"/>
                <a:gd name="T77" fmla="*/ 734 h 758"/>
                <a:gd name="T78" fmla="*/ 614 w 831"/>
                <a:gd name="T79" fmla="*/ 604 h 758"/>
                <a:gd name="T80" fmla="*/ 807 w 831"/>
                <a:gd name="T81" fmla="*/ 604 h 758"/>
                <a:gd name="T82" fmla="*/ 614 w 831"/>
                <a:gd name="T83" fmla="*/ 734 h 758"/>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31"/>
                <a:gd name="T127" fmla="*/ 0 h 758"/>
                <a:gd name="T128" fmla="*/ 831 w 831"/>
                <a:gd name="T129" fmla="*/ 758 h 758"/>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31" h="758">
                  <a:moveTo>
                    <a:pt x="831" y="0"/>
                  </a:moveTo>
                  <a:lnTo>
                    <a:pt x="229" y="0"/>
                  </a:lnTo>
                  <a:lnTo>
                    <a:pt x="0" y="151"/>
                  </a:lnTo>
                  <a:lnTo>
                    <a:pt x="0" y="758"/>
                  </a:lnTo>
                  <a:lnTo>
                    <a:pt x="607" y="758"/>
                  </a:lnTo>
                  <a:lnTo>
                    <a:pt x="607" y="753"/>
                  </a:lnTo>
                  <a:lnTo>
                    <a:pt x="607" y="755"/>
                  </a:lnTo>
                  <a:lnTo>
                    <a:pt x="831" y="606"/>
                  </a:lnTo>
                  <a:lnTo>
                    <a:pt x="831" y="0"/>
                  </a:lnTo>
                  <a:close/>
                  <a:moveTo>
                    <a:pt x="815" y="585"/>
                  </a:moveTo>
                  <a:lnTo>
                    <a:pt x="614" y="585"/>
                  </a:lnTo>
                  <a:lnTo>
                    <a:pt x="614" y="158"/>
                  </a:lnTo>
                  <a:lnTo>
                    <a:pt x="815" y="28"/>
                  </a:lnTo>
                  <a:lnTo>
                    <a:pt x="815" y="585"/>
                  </a:lnTo>
                  <a:close/>
                  <a:moveTo>
                    <a:pt x="229" y="590"/>
                  </a:moveTo>
                  <a:lnTo>
                    <a:pt x="19" y="729"/>
                  </a:lnTo>
                  <a:lnTo>
                    <a:pt x="19" y="163"/>
                  </a:lnTo>
                  <a:lnTo>
                    <a:pt x="229" y="163"/>
                  </a:lnTo>
                  <a:lnTo>
                    <a:pt x="229" y="590"/>
                  </a:lnTo>
                  <a:close/>
                  <a:moveTo>
                    <a:pt x="248" y="163"/>
                  </a:moveTo>
                  <a:lnTo>
                    <a:pt x="595" y="163"/>
                  </a:lnTo>
                  <a:lnTo>
                    <a:pt x="595" y="585"/>
                  </a:lnTo>
                  <a:lnTo>
                    <a:pt x="248" y="585"/>
                  </a:lnTo>
                  <a:lnTo>
                    <a:pt x="248" y="163"/>
                  </a:lnTo>
                  <a:close/>
                  <a:moveTo>
                    <a:pt x="805" y="14"/>
                  </a:moveTo>
                  <a:lnTo>
                    <a:pt x="607" y="144"/>
                  </a:lnTo>
                  <a:lnTo>
                    <a:pt x="248" y="144"/>
                  </a:lnTo>
                  <a:lnTo>
                    <a:pt x="248" y="14"/>
                  </a:lnTo>
                  <a:lnTo>
                    <a:pt x="805" y="14"/>
                  </a:lnTo>
                  <a:close/>
                  <a:moveTo>
                    <a:pt x="229" y="19"/>
                  </a:moveTo>
                  <a:lnTo>
                    <a:pt x="229" y="144"/>
                  </a:lnTo>
                  <a:lnTo>
                    <a:pt x="40" y="144"/>
                  </a:lnTo>
                  <a:lnTo>
                    <a:pt x="229" y="19"/>
                  </a:lnTo>
                  <a:close/>
                  <a:moveTo>
                    <a:pt x="40" y="739"/>
                  </a:moveTo>
                  <a:lnTo>
                    <a:pt x="241" y="604"/>
                  </a:lnTo>
                  <a:lnTo>
                    <a:pt x="595" y="604"/>
                  </a:lnTo>
                  <a:lnTo>
                    <a:pt x="595" y="739"/>
                  </a:lnTo>
                  <a:lnTo>
                    <a:pt x="40" y="739"/>
                  </a:lnTo>
                  <a:close/>
                  <a:moveTo>
                    <a:pt x="614" y="734"/>
                  </a:moveTo>
                  <a:lnTo>
                    <a:pt x="614" y="604"/>
                  </a:lnTo>
                  <a:lnTo>
                    <a:pt x="807" y="604"/>
                  </a:lnTo>
                  <a:lnTo>
                    <a:pt x="614" y="734"/>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nvGrpSpPr>
          <p:cNvPr id="18472" name="组合 6"/>
          <p:cNvGrpSpPr/>
          <p:nvPr/>
        </p:nvGrpSpPr>
        <p:grpSpPr bwMode="auto">
          <a:xfrm>
            <a:off x="1428750" y="5168900"/>
            <a:ext cx="704850" cy="704850"/>
            <a:chOff x="0" y="0"/>
            <a:chExt cx="1187029" cy="1187029"/>
          </a:xfrm>
        </p:grpSpPr>
        <p:sp>
          <p:nvSpPr>
            <p:cNvPr id="18473" name="Ellipse 36"/>
            <p:cNvSpPr>
              <a:spLocks noChangeArrowheads="1"/>
            </p:cNvSpPr>
            <p:nvPr/>
          </p:nvSpPr>
          <p:spPr bwMode="auto">
            <a:xfrm>
              <a:off x="0" y="0"/>
              <a:ext cx="1187029" cy="1187029"/>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74" name="Gruppieren 37"/>
            <p:cNvGrpSpPr/>
            <p:nvPr/>
          </p:nvGrpSpPr>
          <p:grpSpPr bwMode="auto">
            <a:xfrm>
              <a:off x="243960" y="347776"/>
              <a:ext cx="711324" cy="661696"/>
              <a:chOff x="0" y="0"/>
              <a:chExt cx="1296988" cy="1206499"/>
            </a:xfrm>
          </p:grpSpPr>
          <p:sp>
            <p:nvSpPr>
              <p:cNvPr id="18475" name="Freeform 60"/>
              <p:cNvSpPr>
                <a:spLocks noChangeArrowheads="1"/>
              </p:cNvSpPr>
              <p:nvPr/>
            </p:nvSpPr>
            <p:spPr bwMode="auto">
              <a:xfrm>
                <a:off x="220662" y="182562"/>
                <a:ext cx="784225" cy="1023937"/>
              </a:xfrm>
              <a:custGeom>
                <a:avLst/>
                <a:gdLst>
                  <a:gd name="T0" fmla="*/ 159 w 209"/>
                  <a:gd name="T1" fmla="*/ 7 h 273"/>
                  <a:gd name="T2" fmla="*/ 109 w 209"/>
                  <a:gd name="T3" fmla="*/ 50 h 273"/>
                  <a:gd name="T4" fmla="*/ 24 w 209"/>
                  <a:gd name="T5" fmla="*/ 23 h 273"/>
                  <a:gd name="T6" fmla="*/ 0 w 209"/>
                  <a:gd name="T7" fmla="*/ 16 h 273"/>
                  <a:gd name="T8" fmla="*/ 21 w 209"/>
                  <a:gd name="T9" fmla="*/ 39 h 273"/>
                  <a:gd name="T10" fmla="*/ 81 w 209"/>
                  <a:gd name="T11" fmla="*/ 104 h 273"/>
                  <a:gd name="T12" fmla="*/ 81 w 209"/>
                  <a:gd name="T13" fmla="*/ 247 h 273"/>
                  <a:gd name="T14" fmla="*/ 121 w 209"/>
                  <a:gd name="T15" fmla="*/ 273 h 273"/>
                  <a:gd name="T16" fmla="*/ 121 w 209"/>
                  <a:gd name="T17" fmla="*/ 104 h 273"/>
                  <a:gd name="T18" fmla="*/ 181 w 209"/>
                  <a:gd name="T19" fmla="*/ 39 h 273"/>
                  <a:gd name="T20" fmla="*/ 209 w 209"/>
                  <a:gd name="T21" fmla="*/ 8 h 273"/>
                  <a:gd name="T22" fmla="*/ 159 w 209"/>
                  <a:gd name="T23" fmla="*/ 7 h 27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09"/>
                  <a:gd name="T37" fmla="*/ 0 h 273"/>
                  <a:gd name="T38" fmla="*/ 209 w 209"/>
                  <a:gd name="T39" fmla="*/ 273 h 27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09" h="273">
                    <a:moveTo>
                      <a:pt x="159" y="7"/>
                    </a:moveTo>
                    <a:cubicBezTo>
                      <a:pt x="138" y="16"/>
                      <a:pt x="127" y="36"/>
                      <a:pt x="109" y="50"/>
                    </a:cubicBezTo>
                    <a:cubicBezTo>
                      <a:pt x="80" y="72"/>
                      <a:pt x="51" y="38"/>
                      <a:pt x="24" y="23"/>
                    </a:cubicBezTo>
                    <a:cubicBezTo>
                      <a:pt x="16" y="19"/>
                      <a:pt x="8" y="16"/>
                      <a:pt x="0" y="16"/>
                    </a:cubicBezTo>
                    <a:cubicBezTo>
                      <a:pt x="21" y="39"/>
                      <a:pt x="21" y="39"/>
                      <a:pt x="21" y="39"/>
                    </a:cubicBezTo>
                    <a:cubicBezTo>
                      <a:pt x="81" y="104"/>
                      <a:pt x="81" y="104"/>
                      <a:pt x="81" y="104"/>
                    </a:cubicBezTo>
                    <a:cubicBezTo>
                      <a:pt x="81" y="247"/>
                      <a:pt x="81" y="247"/>
                      <a:pt x="81" y="247"/>
                    </a:cubicBezTo>
                    <a:cubicBezTo>
                      <a:pt x="121" y="273"/>
                      <a:pt x="121" y="273"/>
                      <a:pt x="121" y="273"/>
                    </a:cubicBezTo>
                    <a:cubicBezTo>
                      <a:pt x="121" y="104"/>
                      <a:pt x="121" y="104"/>
                      <a:pt x="121" y="104"/>
                    </a:cubicBezTo>
                    <a:cubicBezTo>
                      <a:pt x="181" y="39"/>
                      <a:pt x="181" y="39"/>
                      <a:pt x="181" y="39"/>
                    </a:cubicBezTo>
                    <a:cubicBezTo>
                      <a:pt x="209" y="8"/>
                      <a:pt x="209" y="8"/>
                      <a:pt x="209" y="8"/>
                    </a:cubicBezTo>
                    <a:cubicBezTo>
                      <a:pt x="192" y="3"/>
                      <a:pt x="175" y="0"/>
                      <a:pt x="159" y="7"/>
                    </a:cubicBezTo>
                    <a:close/>
                  </a:path>
                </a:pathLst>
              </a:custGeom>
              <a:solidFill>
                <a:srgbClr val="FFFFFF"/>
              </a:solidFill>
              <a:ln w="15875" cap="flat" cmpd="sng">
                <a:solidFill>
                  <a:srgbClr val="FFFFFF"/>
                </a:solidFill>
                <a:miter lim="800000"/>
              </a:ln>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76" name="Freeform 61"/>
              <p:cNvSpPr>
                <a:spLocks noChangeArrowheads="1"/>
              </p:cNvSpPr>
              <p:nvPr/>
            </p:nvSpPr>
            <p:spPr bwMode="auto">
              <a:xfrm>
                <a:off x="0" y="0"/>
                <a:ext cx="1296988" cy="452437"/>
              </a:xfrm>
              <a:custGeom>
                <a:avLst/>
                <a:gdLst>
                  <a:gd name="T0" fmla="*/ 320 w 346"/>
                  <a:gd name="T1" fmla="*/ 0 h 121"/>
                  <a:gd name="T2" fmla="*/ 160 w 346"/>
                  <a:gd name="T3" fmla="*/ 0 h 121"/>
                  <a:gd name="T4" fmla="*/ 0 w 346"/>
                  <a:gd name="T5" fmla="*/ 0 h 121"/>
                  <a:gd name="T6" fmla="*/ 27 w 346"/>
                  <a:gd name="T7" fmla="*/ 30 h 121"/>
                  <a:gd name="T8" fmla="*/ 59 w 346"/>
                  <a:gd name="T9" fmla="*/ 65 h 121"/>
                  <a:gd name="T10" fmla="*/ 83 w 346"/>
                  <a:gd name="T11" fmla="*/ 72 h 121"/>
                  <a:gd name="T12" fmla="*/ 168 w 346"/>
                  <a:gd name="T13" fmla="*/ 99 h 121"/>
                  <a:gd name="T14" fmla="*/ 218 w 346"/>
                  <a:gd name="T15" fmla="*/ 56 h 121"/>
                  <a:gd name="T16" fmla="*/ 268 w 346"/>
                  <a:gd name="T17" fmla="*/ 57 h 121"/>
                  <a:gd name="T18" fmla="*/ 293 w 346"/>
                  <a:gd name="T19" fmla="*/ 30 h 121"/>
                  <a:gd name="T20" fmla="*/ 346 w 346"/>
                  <a:gd name="T21" fmla="*/ 30 h 121"/>
                  <a:gd name="T22" fmla="*/ 346 w 346"/>
                  <a:gd name="T23" fmla="*/ 0 h 121"/>
                  <a:gd name="T24" fmla="*/ 320 w 346"/>
                  <a:gd name="T25" fmla="*/ 0 h 121"/>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46"/>
                  <a:gd name="T40" fmla="*/ 0 h 121"/>
                  <a:gd name="T41" fmla="*/ 346 w 346"/>
                  <a:gd name="T42" fmla="*/ 121 h 121"/>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46" h="121">
                    <a:moveTo>
                      <a:pt x="320" y="0"/>
                    </a:moveTo>
                    <a:cubicBezTo>
                      <a:pt x="160" y="0"/>
                      <a:pt x="160" y="0"/>
                      <a:pt x="160" y="0"/>
                    </a:cubicBezTo>
                    <a:cubicBezTo>
                      <a:pt x="0" y="0"/>
                      <a:pt x="0" y="0"/>
                      <a:pt x="0" y="0"/>
                    </a:cubicBezTo>
                    <a:cubicBezTo>
                      <a:pt x="27" y="30"/>
                      <a:pt x="27" y="30"/>
                      <a:pt x="27" y="30"/>
                    </a:cubicBezTo>
                    <a:cubicBezTo>
                      <a:pt x="59" y="65"/>
                      <a:pt x="59" y="65"/>
                      <a:pt x="59" y="65"/>
                    </a:cubicBezTo>
                    <a:cubicBezTo>
                      <a:pt x="67" y="65"/>
                      <a:pt x="75" y="68"/>
                      <a:pt x="83" y="72"/>
                    </a:cubicBezTo>
                    <a:cubicBezTo>
                      <a:pt x="110" y="87"/>
                      <a:pt x="139" y="121"/>
                      <a:pt x="168" y="99"/>
                    </a:cubicBezTo>
                    <a:cubicBezTo>
                      <a:pt x="186" y="85"/>
                      <a:pt x="197" y="65"/>
                      <a:pt x="218" y="56"/>
                    </a:cubicBezTo>
                    <a:cubicBezTo>
                      <a:pt x="234" y="49"/>
                      <a:pt x="251" y="52"/>
                      <a:pt x="268" y="57"/>
                    </a:cubicBezTo>
                    <a:cubicBezTo>
                      <a:pt x="293" y="30"/>
                      <a:pt x="293" y="30"/>
                      <a:pt x="293" y="30"/>
                    </a:cubicBezTo>
                    <a:cubicBezTo>
                      <a:pt x="346" y="30"/>
                      <a:pt x="346" y="30"/>
                      <a:pt x="346" y="30"/>
                    </a:cubicBezTo>
                    <a:cubicBezTo>
                      <a:pt x="346" y="0"/>
                      <a:pt x="346" y="0"/>
                      <a:pt x="346" y="0"/>
                    </a:cubicBezTo>
                    <a:lnTo>
                      <a:pt x="320" y="0"/>
                    </a:lnTo>
                    <a:close/>
                  </a:path>
                </a:pathLst>
              </a:custGeom>
              <a:solidFill>
                <a:srgbClr val="FFFFFF"/>
              </a:solidFill>
              <a:ln w="15875" cap="flat" cmpd="sng">
                <a:solidFill>
                  <a:srgbClr val="FFFFFF"/>
                </a:solidFill>
                <a:miter lim="800000"/>
              </a:ln>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477" name="组合 20"/>
          <p:cNvGrpSpPr/>
          <p:nvPr/>
        </p:nvGrpSpPr>
        <p:grpSpPr bwMode="auto">
          <a:xfrm>
            <a:off x="1711325" y="2320925"/>
            <a:ext cx="800100" cy="800100"/>
            <a:chOff x="0" y="0"/>
            <a:chExt cx="1444900" cy="1444900"/>
          </a:xfrm>
        </p:grpSpPr>
        <p:sp>
          <p:nvSpPr>
            <p:cNvPr id="18478" name="Ellipse 41"/>
            <p:cNvSpPr>
              <a:spLocks noChangeArrowheads="1"/>
            </p:cNvSpPr>
            <p:nvPr/>
          </p:nvSpPr>
          <p:spPr bwMode="auto">
            <a:xfrm>
              <a:off x="0" y="0"/>
              <a:ext cx="1444900" cy="1444900"/>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79" name="Gruppieren 42"/>
            <p:cNvGrpSpPr/>
            <p:nvPr/>
          </p:nvGrpSpPr>
          <p:grpSpPr bwMode="auto">
            <a:xfrm>
              <a:off x="510518" y="262152"/>
              <a:ext cx="423863" cy="920596"/>
              <a:chOff x="0" y="0"/>
              <a:chExt cx="554038" cy="1203325"/>
            </a:xfrm>
          </p:grpSpPr>
          <p:sp>
            <p:nvSpPr>
              <p:cNvPr id="18480" name="Freeform 63"/>
              <p:cNvSpPr>
                <a:spLocks noChangeArrowheads="1"/>
              </p:cNvSpPr>
              <p:nvPr/>
            </p:nvSpPr>
            <p:spPr bwMode="auto">
              <a:xfrm>
                <a:off x="19050" y="0"/>
                <a:ext cx="520700" cy="1203325"/>
              </a:xfrm>
              <a:custGeom>
                <a:avLst/>
                <a:gdLst>
                  <a:gd name="T0" fmla="*/ 113 w 139"/>
                  <a:gd name="T1" fmla="*/ 168 h 321"/>
                  <a:gd name="T2" fmla="*/ 28 w 139"/>
                  <a:gd name="T3" fmla="*/ 109 h 321"/>
                  <a:gd name="T4" fmla="*/ 18 w 139"/>
                  <a:gd name="T5" fmla="*/ 109 h 321"/>
                  <a:gd name="T6" fmla="*/ 10 w 139"/>
                  <a:gd name="T7" fmla="*/ 101 h 321"/>
                  <a:gd name="T8" fmla="*/ 18 w 139"/>
                  <a:gd name="T9" fmla="*/ 93 h 321"/>
                  <a:gd name="T10" fmla="*/ 26 w 139"/>
                  <a:gd name="T11" fmla="*/ 93 h 321"/>
                  <a:gd name="T12" fmla="*/ 26 w 139"/>
                  <a:gd name="T13" fmla="*/ 83 h 321"/>
                  <a:gd name="T14" fmla="*/ 18 w 139"/>
                  <a:gd name="T15" fmla="*/ 83 h 321"/>
                  <a:gd name="T16" fmla="*/ 10 w 139"/>
                  <a:gd name="T17" fmla="*/ 75 h 321"/>
                  <a:gd name="T18" fmla="*/ 18 w 139"/>
                  <a:gd name="T19" fmla="*/ 67 h 321"/>
                  <a:gd name="T20" fmla="*/ 26 w 139"/>
                  <a:gd name="T21" fmla="*/ 67 h 321"/>
                  <a:gd name="T22" fmla="*/ 26 w 139"/>
                  <a:gd name="T23" fmla="*/ 0 h 321"/>
                  <a:gd name="T24" fmla="*/ 0 w 139"/>
                  <a:gd name="T25" fmla="*/ 0 h 321"/>
                  <a:gd name="T26" fmla="*/ 0 w 139"/>
                  <a:gd name="T27" fmla="*/ 100 h 321"/>
                  <a:gd name="T28" fmla="*/ 0 w 139"/>
                  <a:gd name="T29" fmla="*/ 101 h 321"/>
                  <a:gd name="T30" fmla="*/ 45 w 139"/>
                  <a:gd name="T31" fmla="*/ 151 h 321"/>
                  <a:gd name="T32" fmla="*/ 111 w 139"/>
                  <a:gd name="T33" fmla="*/ 216 h 321"/>
                  <a:gd name="T34" fmla="*/ 117 w 139"/>
                  <a:gd name="T35" fmla="*/ 216 h 321"/>
                  <a:gd name="T36" fmla="*/ 125 w 139"/>
                  <a:gd name="T37" fmla="*/ 224 h 321"/>
                  <a:gd name="T38" fmla="*/ 117 w 139"/>
                  <a:gd name="T39" fmla="*/ 232 h 321"/>
                  <a:gd name="T40" fmla="*/ 112 w 139"/>
                  <a:gd name="T41" fmla="*/ 232 h 321"/>
                  <a:gd name="T42" fmla="*/ 112 w 139"/>
                  <a:gd name="T43" fmla="*/ 243 h 321"/>
                  <a:gd name="T44" fmla="*/ 117 w 139"/>
                  <a:gd name="T45" fmla="*/ 243 h 321"/>
                  <a:gd name="T46" fmla="*/ 125 w 139"/>
                  <a:gd name="T47" fmla="*/ 251 h 321"/>
                  <a:gd name="T48" fmla="*/ 117 w 139"/>
                  <a:gd name="T49" fmla="*/ 259 h 321"/>
                  <a:gd name="T50" fmla="*/ 112 w 139"/>
                  <a:gd name="T51" fmla="*/ 259 h 321"/>
                  <a:gd name="T52" fmla="*/ 112 w 139"/>
                  <a:gd name="T53" fmla="*/ 321 h 321"/>
                  <a:gd name="T54" fmla="*/ 138 w 139"/>
                  <a:gd name="T55" fmla="*/ 321 h 321"/>
                  <a:gd name="T56" fmla="*/ 139 w 139"/>
                  <a:gd name="T57" fmla="*/ 226 h 321"/>
                  <a:gd name="T58" fmla="*/ 113 w 139"/>
                  <a:gd name="T59" fmla="*/ 168 h 321"/>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139"/>
                  <a:gd name="T91" fmla="*/ 0 h 321"/>
                  <a:gd name="T92" fmla="*/ 139 w 139"/>
                  <a:gd name="T93" fmla="*/ 321 h 321"/>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139" h="321">
                    <a:moveTo>
                      <a:pt x="113" y="168"/>
                    </a:moveTo>
                    <a:cubicBezTo>
                      <a:pt x="89" y="149"/>
                      <a:pt x="39" y="139"/>
                      <a:pt x="28" y="109"/>
                    </a:cubicBezTo>
                    <a:cubicBezTo>
                      <a:pt x="18" y="109"/>
                      <a:pt x="18" y="109"/>
                      <a:pt x="18" y="109"/>
                    </a:cubicBezTo>
                    <a:cubicBezTo>
                      <a:pt x="13" y="109"/>
                      <a:pt x="10" y="106"/>
                      <a:pt x="10" y="101"/>
                    </a:cubicBezTo>
                    <a:cubicBezTo>
                      <a:pt x="10" y="97"/>
                      <a:pt x="13" y="93"/>
                      <a:pt x="18" y="93"/>
                    </a:cubicBezTo>
                    <a:cubicBezTo>
                      <a:pt x="26" y="93"/>
                      <a:pt x="26" y="93"/>
                      <a:pt x="26" y="93"/>
                    </a:cubicBezTo>
                    <a:cubicBezTo>
                      <a:pt x="26" y="83"/>
                      <a:pt x="26" y="83"/>
                      <a:pt x="26" y="83"/>
                    </a:cubicBezTo>
                    <a:cubicBezTo>
                      <a:pt x="18" y="83"/>
                      <a:pt x="18" y="83"/>
                      <a:pt x="18" y="83"/>
                    </a:cubicBezTo>
                    <a:cubicBezTo>
                      <a:pt x="13" y="83"/>
                      <a:pt x="10" y="80"/>
                      <a:pt x="10" y="75"/>
                    </a:cubicBezTo>
                    <a:cubicBezTo>
                      <a:pt x="10" y="71"/>
                      <a:pt x="13" y="67"/>
                      <a:pt x="18" y="67"/>
                    </a:cubicBezTo>
                    <a:cubicBezTo>
                      <a:pt x="26" y="67"/>
                      <a:pt x="26" y="67"/>
                      <a:pt x="26" y="67"/>
                    </a:cubicBezTo>
                    <a:cubicBezTo>
                      <a:pt x="26" y="0"/>
                      <a:pt x="26" y="0"/>
                      <a:pt x="26" y="0"/>
                    </a:cubicBezTo>
                    <a:cubicBezTo>
                      <a:pt x="0" y="0"/>
                      <a:pt x="0" y="0"/>
                      <a:pt x="0" y="0"/>
                    </a:cubicBezTo>
                    <a:cubicBezTo>
                      <a:pt x="0" y="100"/>
                      <a:pt x="0" y="100"/>
                      <a:pt x="0" y="100"/>
                    </a:cubicBezTo>
                    <a:cubicBezTo>
                      <a:pt x="0" y="100"/>
                      <a:pt x="0" y="101"/>
                      <a:pt x="0" y="101"/>
                    </a:cubicBezTo>
                    <a:cubicBezTo>
                      <a:pt x="2" y="125"/>
                      <a:pt x="25" y="140"/>
                      <a:pt x="45" y="151"/>
                    </a:cubicBezTo>
                    <a:cubicBezTo>
                      <a:pt x="80" y="169"/>
                      <a:pt x="105" y="181"/>
                      <a:pt x="111" y="216"/>
                    </a:cubicBezTo>
                    <a:cubicBezTo>
                      <a:pt x="117" y="216"/>
                      <a:pt x="117" y="216"/>
                      <a:pt x="117" y="216"/>
                    </a:cubicBezTo>
                    <a:cubicBezTo>
                      <a:pt x="122" y="216"/>
                      <a:pt x="125" y="219"/>
                      <a:pt x="125" y="224"/>
                    </a:cubicBezTo>
                    <a:cubicBezTo>
                      <a:pt x="125" y="228"/>
                      <a:pt x="122" y="232"/>
                      <a:pt x="117" y="232"/>
                    </a:cubicBezTo>
                    <a:cubicBezTo>
                      <a:pt x="112" y="232"/>
                      <a:pt x="112" y="232"/>
                      <a:pt x="112" y="232"/>
                    </a:cubicBezTo>
                    <a:cubicBezTo>
                      <a:pt x="112" y="243"/>
                      <a:pt x="112" y="243"/>
                      <a:pt x="112" y="243"/>
                    </a:cubicBezTo>
                    <a:cubicBezTo>
                      <a:pt x="117" y="243"/>
                      <a:pt x="117" y="243"/>
                      <a:pt x="117" y="243"/>
                    </a:cubicBezTo>
                    <a:cubicBezTo>
                      <a:pt x="122" y="243"/>
                      <a:pt x="125" y="247"/>
                      <a:pt x="125" y="251"/>
                    </a:cubicBezTo>
                    <a:cubicBezTo>
                      <a:pt x="125" y="256"/>
                      <a:pt x="122" y="259"/>
                      <a:pt x="117" y="259"/>
                    </a:cubicBezTo>
                    <a:cubicBezTo>
                      <a:pt x="112" y="259"/>
                      <a:pt x="112" y="259"/>
                      <a:pt x="112" y="259"/>
                    </a:cubicBezTo>
                    <a:cubicBezTo>
                      <a:pt x="112" y="321"/>
                      <a:pt x="112" y="321"/>
                      <a:pt x="112" y="321"/>
                    </a:cubicBezTo>
                    <a:cubicBezTo>
                      <a:pt x="138" y="321"/>
                      <a:pt x="138" y="321"/>
                      <a:pt x="138" y="321"/>
                    </a:cubicBezTo>
                    <a:cubicBezTo>
                      <a:pt x="138" y="321"/>
                      <a:pt x="139" y="228"/>
                      <a:pt x="139" y="226"/>
                    </a:cubicBezTo>
                    <a:cubicBezTo>
                      <a:pt x="139" y="203"/>
                      <a:pt x="133" y="185"/>
                      <a:pt x="113" y="16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81" name="Freeform 64"/>
              <p:cNvSpPr>
                <a:spLocks noChangeArrowheads="1"/>
              </p:cNvSpPr>
              <p:nvPr/>
            </p:nvSpPr>
            <p:spPr bwMode="auto">
              <a:xfrm>
                <a:off x="63500" y="258762"/>
                <a:ext cx="360363" cy="47625"/>
              </a:xfrm>
              <a:custGeom>
                <a:avLst/>
                <a:gdLst>
                  <a:gd name="T0" fmla="*/ 8 w 96"/>
                  <a:gd name="T1" fmla="*/ 0 h 13"/>
                  <a:gd name="T2" fmla="*/ 0 w 96"/>
                  <a:gd name="T3" fmla="*/ 6 h 13"/>
                  <a:gd name="T4" fmla="*/ 8 w 96"/>
                  <a:gd name="T5" fmla="*/ 13 h 13"/>
                  <a:gd name="T6" fmla="*/ 96 w 96"/>
                  <a:gd name="T7" fmla="*/ 13 h 13"/>
                  <a:gd name="T8" fmla="*/ 96 w 96"/>
                  <a:gd name="T9" fmla="*/ 0 h 13"/>
                  <a:gd name="T10" fmla="*/ 8 w 96"/>
                  <a:gd name="T11" fmla="*/ 0 h 13"/>
                  <a:gd name="T12" fmla="*/ 0 60000 65536"/>
                  <a:gd name="T13" fmla="*/ 0 60000 65536"/>
                  <a:gd name="T14" fmla="*/ 0 60000 65536"/>
                  <a:gd name="T15" fmla="*/ 0 60000 65536"/>
                  <a:gd name="T16" fmla="*/ 0 60000 65536"/>
                  <a:gd name="T17" fmla="*/ 0 60000 65536"/>
                  <a:gd name="T18" fmla="*/ 0 w 96"/>
                  <a:gd name="T19" fmla="*/ 0 h 13"/>
                  <a:gd name="T20" fmla="*/ 96 w 96"/>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96" h="13">
                    <a:moveTo>
                      <a:pt x="8" y="0"/>
                    </a:moveTo>
                    <a:cubicBezTo>
                      <a:pt x="4" y="0"/>
                      <a:pt x="0" y="3"/>
                      <a:pt x="0" y="6"/>
                    </a:cubicBezTo>
                    <a:cubicBezTo>
                      <a:pt x="0" y="10"/>
                      <a:pt x="4" y="13"/>
                      <a:pt x="8" y="13"/>
                    </a:cubicBezTo>
                    <a:cubicBezTo>
                      <a:pt x="96" y="13"/>
                      <a:pt x="96" y="13"/>
                      <a:pt x="96" y="13"/>
                    </a:cubicBezTo>
                    <a:cubicBezTo>
                      <a:pt x="96" y="0"/>
                      <a:pt x="96" y="0"/>
                      <a:pt x="96" y="0"/>
                    </a:cubicBezTo>
                    <a:lnTo>
                      <a:pt x="8"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82" name="Freeform 65"/>
              <p:cNvSpPr>
                <a:spLocks noChangeArrowheads="1"/>
              </p:cNvSpPr>
              <p:nvPr/>
            </p:nvSpPr>
            <p:spPr bwMode="auto">
              <a:xfrm>
                <a:off x="63500" y="355600"/>
                <a:ext cx="360363" cy="44450"/>
              </a:xfrm>
              <a:custGeom>
                <a:avLst/>
                <a:gdLst>
                  <a:gd name="T0" fmla="*/ 96 w 96"/>
                  <a:gd name="T1" fmla="*/ 0 h 12"/>
                  <a:gd name="T2" fmla="*/ 8 w 96"/>
                  <a:gd name="T3" fmla="*/ 0 h 12"/>
                  <a:gd name="T4" fmla="*/ 0 w 96"/>
                  <a:gd name="T5" fmla="*/ 6 h 12"/>
                  <a:gd name="T6" fmla="*/ 8 w 96"/>
                  <a:gd name="T7" fmla="*/ 12 h 12"/>
                  <a:gd name="T8" fmla="*/ 96 w 96"/>
                  <a:gd name="T9" fmla="*/ 12 h 12"/>
                  <a:gd name="T10" fmla="*/ 96 w 96"/>
                  <a:gd name="T11" fmla="*/ 12 h 12"/>
                  <a:gd name="T12" fmla="*/ 96 w 96"/>
                  <a:gd name="T13" fmla="*/ 0 h 12"/>
                  <a:gd name="T14" fmla="*/ 0 60000 65536"/>
                  <a:gd name="T15" fmla="*/ 0 60000 65536"/>
                  <a:gd name="T16" fmla="*/ 0 60000 65536"/>
                  <a:gd name="T17" fmla="*/ 0 60000 65536"/>
                  <a:gd name="T18" fmla="*/ 0 60000 65536"/>
                  <a:gd name="T19" fmla="*/ 0 60000 65536"/>
                  <a:gd name="T20" fmla="*/ 0 60000 65536"/>
                  <a:gd name="T21" fmla="*/ 0 w 96"/>
                  <a:gd name="T22" fmla="*/ 0 h 12"/>
                  <a:gd name="T23" fmla="*/ 96 w 96"/>
                  <a:gd name="T24" fmla="*/ 12 h 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6" h="12">
                    <a:moveTo>
                      <a:pt x="96" y="0"/>
                    </a:moveTo>
                    <a:cubicBezTo>
                      <a:pt x="8" y="0"/>
                      <a:pt x="8" y="0"/>
                      <a:pt x="8" y="0"/>
                    </a:cubicBezTo>
                    <a:cubicBezTo>
                      <a:pt x="4" y="0"/>
                      <a:pt x="0" y="3"/>
                      <a:pt x="0" y="6"/>
                    </a:cubicBezTo>
                    <a:cubicBezTo>
                      <a:pt x="0" y="9"/>
                      <a:pt x="4" y="12"/>
                      <a:pt x="8" y="12"/>
                    </a:cubicBezTo>
                    <a:cubicBezTo>
                      <a:pt x="96" y="12"/>
                      <a:pt x="96" y="12"/>
                      <a:pt x="96" y="12"/>
                    </a:cubicBezTo>
                    <a:cubicBezTo>
                      <a:pt x="96" y="12"/>
                      <a:pt x="96" y="12"/>
                      <a:pt x="96" y="12"/>
                    </a:cubicBezTo>
                    <a:lnTo>
                      <a:pt x="9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83" name="Freeform 66"/>
              <p:cNvSpPr>
                <a:spLocks noChangeArrowheads="1"/>
              </p:cNvSpPr>
              <p:nvPr/>
            </p:nvSpPr>
            <p:spPr bwMode="auto">
              <a:xfrm>
                <a:off x="131762" y="917575"/>
                <a:ext cx="344488" cy="49212"/>
              </a:xfrm>
              <a:custGeom>
                <a:avLst/>
                <a:gdLst>
                  <a:gd name="T0" fmla="*/ 85 w 92"/>
                  <a:gd name="T1" fmla="*/ 13 h 13"/>
                  <a:gd name="T2" fmla="*/ 92 w 92"/>
                  <a:gd name="T3" fmla="*/ 6 h 13"/>
                  <a:gd name="T4" fmla="*/ 85 w 92"/>
                  <a:gd name="T5" fmla="*/ 0 h 13"/>
                  <a:gd name="T6" fmla="*/ 0 w 92"/>
                  <a:gd name="T7" fmla="*/ 0 h 13"/>
                  <a:gd name="T8" fmla="*/ 0 w 92"/>
                  <a:gd name="T9" fmla="*/ 13 h 13"/>
                  <a:gd name="T10" fmla="*/ 85 w 92"/>
                  <a:gd name="T11" fmla="*/ 13 h 13"/>
                  <a:gd name="T12" fmla="*/ 0 60000 65536"/>
                  <a:gd name="T13" fmla="*/ 0 60000 65536"/>
                  <a:gd name="T14" fmla="*/ 0 60000 65536"/>
                  <a:gd name="T15" fmla="*/ 0 60000 65536"/>
                  <a:gd name="T16" fmla="*/ 0 60000 65536"/>
                  <a:gd name="T17" fmla="*/ 0 60000 65536"/>
                  <a:gd name="T18" fmla="*/ 0 w 92"/>
                  <a:gd name="T19" fmla="*/ 0 h 13"/>
                  <a:gd name="T20" fmla="*/ 92 w 92"/>
                  <a:gd name="T21" fmla="*/ 13 h 13"/>
                </a:gdLst>
                <a:ahLst/>
                <a:cxnLst>
                  <a:cxn ang="T12">
                    <a:pos x="T0" y="T1"/>
                  </a:cxn>
                  <a:cxn ang="T13">
                    <a:pos x="T2" y="T3"/>
                  </a:cxn>
                  <a:cxn ang="T14">
                    <a:pos x="T4" y="T5"/>
                  </a:cxn>
                  <a:cxn ang="T15">
                    <a:pos x="T6" y="T7"/>
                  </a:cxn>
                  <a:cxn ang="T16">
                    <a:pos x="T8" y="T9"/>
                  </a:cxn>
                  <a:cxn ang="T17">
                    <a:pos x="T10" y="T11"/>
                  </a:cxn>
                </a:cxnLst>
                <a:rect l="T18" t="T19" r="T20" b="T21"/>
                <a:pathLst>
                  <a:path w="92" h="13">
                    <a:moveTo>
                      <a:pt x="85" y="13"/>
                    </a:moveTo>
                    <a:cubicBezTo>
                      <a:pt x="89" y="13"/>
                      <a:pt x="92" y="10"/>
                      <a:pt x="92" y="6"/>
                    </a:cubicBezTo>
                    <a:cubicBezTo>
                      <a:pt x="92" y="3"/>
                      <a:pt x="89" y="0"/>
                      <a:pt x="85" y="0"/>
                    </a:cubicBezTo>
                    <a:cubicBezTo>
                      <a:pt x="0" y="0"/>
                      <a:pt x="0" y="0"/>
                      <a:pt x="0" y="0"/>
                    </a:cubicBezTo>
                    <a:cubicBezTo>
                      <a:pt x="0" y="13"/>
                      <a:pt x="0" y="13"/>
                      <a:pt x="0" y="13"/>
                    </a:cubicBezTo>
                    <a:lnTo>
                      <a:pt x="85" y="1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84" name="Freeform 67"/>
              <p:cNvSpPr>
                <a:spLocks noChangeArrowheads="1"/>
              </p:cNvSpPr>
              <p:nvPr/>
            </p:nvSpPr>
            <p:spPr bwMode="auto">
              <a:xfrm>
                <a:off x="131762" y="812800"/>
                <a:ext cx="344488" cy="49212"/>
              </a:xfrm>
              <a:custGeom>
                <a:avLst/>
                <a:gdLst>
                  <a:gd name="T0" fmla="*/ 0 w 92"/>
                  <a:gd name="T1" fmla="*/ 13 h 13"/>
                  <a:gd name="T2" fmla="*/ 85 w 92"/>
                  <a:gd name="T3" fmla="*/ 13 h 13"/>
                  <a:gd name="T4" fmla="*/ 92 w 92"/>
                  <a:gd name="T5" fmla="*/ 7 h 13"/>
                  <a:gd name="T6" fmla="*/ 85 w 92"/>
                  <a:gd name="T7" fmla="*/ 0 h 13"/>
                  <a:gd name="T8" fmla="*/ 0 w 92"/>
                  <a:gd name="T9" fmla="*/ 0 h 13"/>
                  <a:gd name="T10" fmla="*/ 0 w 92"/>
                  <a:gd name="T11" fmla="*/ 1 h 13"/>
                  <a:gd name="T12" fmla="*/ 0 w 92"/>
                  <a:gd name="T13" fmla="*/ 13 h 13"/>
                  <a:gd name="T14" fmla="*/ 0 60000 65536"/>
                  <a:gd name="T15" fmla="*/ 0 60000 65536"/>
                  <a:gd name="T16" fmla="*/ 0 60000 65536"/>
                  <a:gd name="T17" fmla="*/ 0 60000 65536"/>
                  <a:gd name="T18" fmla="*/ 0 60000 65536"/>
                  <a:gd name="T19" fmla="*/ 0 60000 65536"/>
                  <a:gd name="T20" fmla="*/ 0 60000 65536"/>
                  <a:gd name="T21" fmla="*/ 0 w 92"/>
                  <a:gd name="T22" fmla="*/ 0 h 13"/>
                  <a:gd name="T23" fmla="*/ 92 w 92"/>
                  <a:gd name="T24" fmla="*/ 13 h 1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2" h="13">
                    <a:moveTo>
                      <a:pt x="0" y="13"/>
                    </a:moveTo>
                    <a:cubicBezTo>
                      <a:pt x="85" y="13"/>
                      <a:pt x="85" y="13"/>
                      <a:pt x="85" y="13"/>
                    </a:cubicBezTo>
                    <a:cubicBezTo>
                      <a:pt x="89" y="13"/>
                      <a:pt x="92" y="10"/>
                      <a:pt x="92" y="7"/>
                    </a:cubicBezTo>
                    <a:cubicBezTo>
                      <a:pt x="92" y="3"/>
                      <a:pt x="89" y="0"/>
                      <a:pt x="85" y="0"/>
                    </a:cubicBezTo>
                    <a:cubicBezTo>
                      <a:pt x="0" y="0"/>
                      <a:pt x="0" y="0"/>
                      <a:pt x="0" y="0"/>
                    </a:cubicBezTo>
                    <a:cubicBezTo>
                      <a:pt x="0" y="0"/>
                      <a:pt x="0" y="1"/>
                      <a:pt x="0" y="1"/>
                    </a:cubicBezTo>
                    <a:lnTo>
                      <a:pt x="0" y="1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85" name="Freeform 68"/>
              <p:cNvSpPr>
                <a:spLocks noChangeArrowheads="1"/>
              </p:cNvSpPr>
              <p:nvPr/>
            </p:nvSpPr>
            <p:spPr bwMode="auto">
              <a:xfrm>
                <a:off x="0" y="123825"/>
                <a:ext cx="554038" cy="969962"/>
              </a:xfrm>
              <a:custGeom>
                <a:avLst/>
                <a:gdLst>
                  <a:gd name="T0" fmla="*/ 143 w 148"/>
                  <a:gd name="T1" fmla="*/ 74 h 259"/>
                  <a:gd name="T2" fmla="*/ 143 w 148"/>
                  <a:gd name="T3" fmla="*/ 0 h 259"/>
                  <a:gd name="T4" fmla="*/ 117 w 148"/>
                  <a:gd name="T5" fmla="*/ 0 h 259"/>
                  <a:gd name="T6" fmla="*/ 117 w 148"/>
                  <a:gd name="T7" fmla="*/ 36 h 259"/>
                  <a:gd name="T8" fmla="*/ 117 w 148"/>
                  <a:gd name="T9" fmla="*/ 49 h 259"/>
                  <a:gd name="T10" fmla="*/ 117 w 148"/>
                  <a:gd name="T11" fmla="*/ 62 h 259"/>
                  <a:gd name="T12" fmla="*/ 117 w 148"/>
                  <a:gd name="T13" fmla="*/ 74 h 259"/>
                  <a:gd name="T14" fmla="*/ 117 w 148"/>
                  <a:gd name="T15" fmla="*/ 74 h 259"/>
                  <a:gd name="T16" fmla="*/ 42 w 148"/>
                  <a:gd name="T17" fmla="*/ 128 h 259"/>
                  <a:gd name="T18" fmla="*/ 5 w 148"/>
                  <a:gd name="T19" fmla="*/ 175 h 259"/>
                  <a:gd name="T20" fmla="*/ 5 w 148"/>
                  <a:gd name="T21" fmla="*/ 259 h 259"/>
                  <a:gd name="T22" fmla="*/ 31 w 148"/>
                  <a:gd name="T23" fmla="*/ 259 h 259"/>
                  <a:gd name="T24" fmla="*/ 31 w 148"/>
                  <a:gd name="T25" fmla="*/ 175 h 259"/>
                  <a:gd name="T26" fmla="*/ 64 w 148"/>
                  <a:gd name="T27" fmla="*/ 135 h 259"/>
                  <a:gd name="T28" fmla="*/ 106 w 148"/>
                  <a:gd name="T29" fmla="*/ 125 h 259"/>
                  <a:gd name="T30" fmla="*/ 143 w 148"/>
                  <a:gd name="T31" fmla="*/ 74 h 25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148"/>
                  <a:gd name="T49" fmla="*/ 0 h 259"/>
                  <a:gd name="T50" fmla="*/ 148 w 148"/>
                  <a:gd name="T51" fmla="*/ 259 h 25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148" h="259">
                    <a:moveTo>
                      <a:pt x="143" y="74"/>
                    </a:moveTo>
                    <a:cubicBezTo>
                      <a:pt x="143" y="0"/>
                      <a:pt x="143" y="0"/>
                      <a:pt x="143" y="0"/>
                    </a:cubicBezTo>
                    <a:cubicBezTo>
                      <a:pt x="117" y="0"/>
                      <a:pt x="117" y="0"/>
                      <a:pt x="117" y="0"/>
                    </a:cubicBezTo>
                    <a:cubicBezTo>
                      <a:pt x="117" y="36"/>
                      <a:pt x="117" y="36"/>
                      <a:pt x="117" y="36"/>
                    </a:cubicBezTo>
                    <a:cubicBezTo>
                      <a:pt x="117" y="49"/>
                      <a:pt x="117" y="49"/>
                      <a:pt x="117" y="49"/>
                    </a:cubicBezTo>
                    <a:cubicBezTo>
                      <a:pt x="117" y="62"/>
                      <a:pt x="117" y="62"/>
                      <a:pt x="117" y="62"/>
                    </a:cubicBezTo>
                    <a:cubicBezTo>
                      <a:pt x="117" y="74"/>
                      <a:pt x="117" y="74"/>
                      <a:pt x="117" y="74"/>
                    </a:cubicBezTo>
                    <a:cubicBezTo>
                      <a:pt x="117" y="74"/>
                      <a:pt x="117" y="74"/>
                      <a:pt x="117" y="74"/>
                    </a:cubicBezTo>
                    <a:cubicBezTo>
                      <a:pt x="121" y="115"/>
                      <a:pt x="75" y="115"/>
                      <a:pt x="42" y="128"/>
                    </a:cubicBezTo>
                    <a:cubicBezTo>
                      <a:pt x="0" y="144"/>
                      <a:pt x="5" y="174"/>
                      <a:pt x="5" y="175"/>
                    </a:cubicBezTo>
                    <a:cubicBezTo>
                      <a:pt x="5" y="259"/>
                      <a:pt x="5" y="259"/>
                      <a:pt x="5" y="259"/>
                    </a:cubicBezTo>
                    <a:cubicBezTo>
                      <a:pt x="31" y="259"/>
                      <a:pt x="31" y="259"/>
                      <a:pt x="31" y="259"/>
                    </a:cubicBezTo>
                    <a:cubicBezTo>
                      <a:pt x="31" y="175"/>
                      <a:pt x="31" y="175"/>
                      <a:pt x="31" y="175"/>
                    </a:cubicBezTo>
                    <a:cubicBezTo>
                      <a:pt x="31" y="174"/>
                      <a:pt x="29" y="141"/>
                      <a:pt x="64" y="135"/>
                    </a:cubicBezTo>
                    <a:cubicBezTo>
                      <a:pt x="77" y="132"/>
                      <a:pt x="93" y="128"/>
                      <a:pt x="106" y="125"/>
                    </a:cubicBezTo>
                    <a:cubicBezTo>
                      <a:pt x="148" y="115"/>
                      <a:pt x="143" y="74"/>
                      <a:pt x="143" y="74"/>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486" name="组合 13"/>
          <p:cNvGrpSpPr/>
          <p:nvPr/>
        </p:nvGrpSpPr>
        <p:grpSpPr bwMode="auto">
          <a:xfrm>
            <a:off x="292100" y="3573463"/>
            <a:ext cx="825500" cy="827087"/>
            <a:chOff x="0" y="0"/>
            <a:chExt cx="1740666" cy="1740666"/>
          </a:xfrm>
        </p:grpSpPr>
        <p:sp>
          <p:nvSpPr>
            <p:cNvPr id="18487" name="Ellipse 50"/>
            <p:cNvSpPr>
              <a:spLocks noChangeArrowheads="1"/>
            </p:cNvSpPr>
            <p:nvPr/>
          </p:nvSpPr>
          <p:spPr bwMode="auto">
            <a:xfrm>
              <a:off x="0" y="0"/>
              <a:ext cx="1740666" cy="1740666"/>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88" name="Gruppieren 51"/>
            <p:cNvGrpSpPr/>
            <p:nvPr/>
          </p:nvGrpSpPr>
          <p:grpSpPr bwMode="auto">
            <a:xfrm>
              <a:off x="337665" y="337837"/>
              <a:ext cx="1064993" cy="1064992"/>
              <a:chOff x="0" y="0"/>
              <a:chExt cx="1195388" cy="1195387"/>
            </a:xfrm>
          </p:grpSpPr>
          <p:sp>
            <p:nvSpPr>
              <p:cNvPr id="18489" name="Freeform 46"/>
              <p:cNvSpPr>
                <a:spLocks noEditPoints="1" noChangeArrowheads="1"/>
              </p:cNvSpPr>
              <p:nvPr/>
            </p:nvSpPr>
            <p:spPr bwMode="auto">
              <a:xfrm>
                <a:off x="0" y="0"/>
                <a:ext cx="1195388" cy="1195387"/>
              </a:xfrm>
              <a:custGeom>
                <a:avLst/>
                <a:gdLst>
                  <a:gd name="T0" fmla="*/ 659 w 753"/>
                  <a:gd name="T1" fmla="*/ 290 h 753"/>
                  <a:gd name="T2" fmla="*/ 661 w 753"/>
                  <a:gd name="T3" fmla="*/ 156 h 753"/>
                  <a:gd name="T4" fmla="*/ 635 w 753"/>
                  <a:gd name="T5" fmla="*/ 104 h 753"/>
                  <a:gd name="T6" fmla="*/ 500 w 753"/>
                  <a:gd name="T7" fmla="*/ 125 h 753"/>
                  <a:gd name="T8" fmla="*/ 408 w 753"/>
                  <a:gd name="T9" fmla="*/ 11 h 753"/>
                  <a:gd name="T10" fmla="*/ 316 w 753"/>
                  <a:gd name="T11" fmla="*/ 42 h 753"/>
                  <a:gd name="T12" fmla="*/ 193 w 753"/>
                  <a:gd name="T13" fmla="*/ 99 h 753"/>
                  <a:gd name="T14" fmla="*/ 111 w 753"/>
                  <a:gd name="T15" fmla="*/ 111 h 753"/>
                  <a:gd name="T16" fmla="*/ 101 w 753"/>
                  <a:gd name="T17" fmla="*/ 205 h 753"/>
                  <a:gd name="T18" fmla="*/ 30 w 753"/>
                  <a:gd name="T19" fmla="*/ 323 h 753"/>
                  <a:gd name="T20" fmla="*/ 7 w 753"/>
                  <a:gd name="T21" fmla="*/ 403 h 753"/>
                  <a:gd name="T22" fmla="*/ 130 w 753"/>
                  <a:gd name="T23" fmla="*/ 488 h 753"/>
                  <a:gd name="T24" fmla="*/ 101 w 753"/>
                  <a:gd name="T25" fmla="*/ 628 h 753"/>
                  <a:gd name="T26" fmla="*/ 156 w 753"/>
                  <a:gd name="T27" fmla="*/ 661 h 753"/>
                  <a:gd name="T28" fmla="*/ 290 w 753"/>
                  <a:gd name="T29" fmla="*/ 661 h 753"/>
                  <a:gd name="T30" fmla="*/ 380 w 753"/>
                  <a:gd name="T31" fmla="*/ 753 h 753"/>
                  <a:gd name="T32" fmla="*/ 470 w 753"/>
                  <a:gd name="T33" fmla="*/ 644 h 753"/>
                  <a:gd name="T34" fmla="*/ 607 w 753"/>
                  <a:gd name="T35" fmla="*/ 661 h 753"/>
                  <a:gd name="T36" fmla="*/ 656 w 753"/>
                  <a:gd name="T37" fmla="*/ 621 h 753"/>
                  <a:gd name="T38" fmla="*/ 616 w 753"/>
                  <a:gd name="T39" fmla="*/ 477 h 753"/>
                  <a:gd name="T40" fmla="*/ 751 w 753"/>
                  <a:gd name="T41" fmla="*/ 396 h 753"/>
                  <a:gd name="T42" fmla="*/ 588 w 753"/>
                  <a:gd name="T43" fmla="*/ 115 h 753"/>
                  <a:gd name="T44" fmla="*/ 633 w 753"/>
                  <a:gd name="T45" fmla="*/ 210 h 753"/>
                  <a:gd name="T46" fmla="*/ 484 w 753"/>
                  <a:gd name="T47" fmla="*/ 167 h 753"/>
                  <a:gd name="T48" fmla="*/ 255 w 753"/>
                  <a:gd name="T49" fmla="*/ 328 h 753"/>
                  <a:gd name="T50" fmla="*/ 500 w 753"/>
                  <a:gd name="T51" fmla="*/ 377 h 753"/>
                  <a:gd name="T52" fmla="*/ 352 w 753"/>
                  <a:gd name="T53" fmla="*/ 503 h 753"/>
                  <a:gd name="T54" fmla="*/ 151 w 753"/>
                  <a:gd name="T55" fmla="*/ 283 h 753"/>
                  <a:gd name="T56" fmla="*/ 269 w 753"/>
                  <a:gd name="T57" fmla="*/ 307 h 753"/>
                  <a:gd name="T58" fmla="*/ 252 w 753"/>
                  <a:gd name="T59" fmla="*/ 403 h 753"/>
                  <a:gd name="T60" fmla="*/ 196 w 753"/>
                  <a:gd name="T61" fmla="*/ 399 h 753"/>
                  <a:gd name="T62" fmla="*/ 347 w 753"/>
                  <a:gd name="T63" fmla="*/ 238 h 753"/>
                  <a:gd name="T64" fmla="*/ 493 w 753"/>
                  <a:gd name="T65" fmla="*/ 262 h 753"/>
                  <a:gd name="T66" fmla="*/ 453 w 753"/>
                  <a:gd name="T67" fmla="*/ 498 h 753"/>
                  <a:gd name="T68" fmla="*/ 564 w 753"/>
                  <a:gd name="T69" fmla="*/ 481 h 753"/>
                  <a:gd name="T70" fmla="*/ 503 w 753"/>
                  <a:gd name="T71" fmla="*/ 370 h 753"/>
                  <a:gd name="T72" fmla="*/ 583 w 753"/>
                  <a:gd name="T73" fmla="*/ 318 h 753"/>
                  <a:gd name="T74" fmla="*/ 406 w 753"/>
                  <a:gd name="T75" fmla="*/ 231 h 753"/>
                  <a:gd name="T76" fmla="*/ 342 w 753"/>
                  <a:gd name="T77" fmla="*/ 42 h 753"/>
                  <a:gd name="T78" fmla="*/ 456 w 753"/>
                  <a:gd name="T79" fmla="*/ 111 h 753"/>
                  <a:gd name="T80" fmla="*/ 278 w 753"/>
                  <a:gd name="T81" fmla="*/ 170 h 753"/>
                  <a:gd name="T82" fmla="*/ 274 w 753"/>
                  <a:gd name="T83" fmla="*/ 191 h 753"/>
                  <a:gd name="T84" fmla="*/ 127 w 753"/>
                  <a:gd name="T85" fmla="*/ 130 h 753"/>
                  <a:gd name="T86" fmla="*/ 276 w 753"/>
                  <a:gd name="T87" fmla="*/ 148 h 753"/>
                  <a:gd name="T88" fmla="*/ 108 w 753"/>
                  <a:gd name="T89" fmla="*/ 455 h 753"/>
                  <a:gd name="T90" fmla="*/ 42 w 753"/>
                  <a:gd name="T91" fmla="*/ 342 h 753"/>
                  <a:gd name="T92" fmla="*/ 193 w 753"/>
                  <a:gd name="T93" fmla="*/ 396 h 753"/>
                  <a:gd name="T94" fmla="*/ 167 w 753"/>
                  <a:gd name="T95" fmla="*/ 640 h 753"/>
                  <a:gd name="T96" fmla="*/ 120 w 753"/>
                  <a:gd name="T97" fmla="*/ 545 h 753"/>
                  <a:gd name="T98" fmla="*/ 271 w 753"/>
                  <a:gd name="T99" fmla="*/ 588 h 753"/>
                  <a:gd name="T100" fmla="*/ 354 w 753"/>
                  <a:gd name="T101" fmla="*/ 557 h 753"/>
                  <a:gd name="T102" fmla="*/ 394 w 753"/>
                  <a:gd name="T103" fmla="*/ 725 h 753"/>
                  <a:gd name="T104" fmla="*/ 285 w 753"/>
                  <a:gd name="T105" fmla="*/ 611 h 753"/>
                  <a:gd name="T106" fmla="*/ 453 w 753"/>
                  <a:gd name="T107" fmla="*/ 595 h 753"/>
                  <a:gd name="T108" fmla="*/ 621 w 753"/>
                  <a:gd name="T109" fmla="*/ 507 h 753"/>
                  <a:gd name="T110" fmla="*/ 611 w 753"/>
                  <a:gd name="T111" fmla="*/ 635 h 753"/>
                  <a:gd name="T112" fmla="*/ 486 w 753"/>
                  <a:gd name="T113" fmla="*/ 566 h 753"/>
                  <a:gd name="T114" fmla="*/ 713 w 753"/>
                  <a:gd name="T115" fmla="*/ 411 h 753"/>
                  <a:gd name="T116" fmla="*/ 562 w 753"/>
                  <a:gd name="T117" fmla="*/ 359 h 753"/>
                  <a:gd name="T118" fmla="*/ 725 w 753"/>
                  <a:gd name="T119" fmla="*/ 361 h 75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753"/>
                  <a:gd name="T181" fmla="*/ 0 h 753"/>
                  <a:gd name="T182" fmla="*/ 753 w 753"/>
                  <a:gd name="T183" fmla="*/ 753 h 75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753" h="753">
                    <a:moveTo>
                      <a:pt x="753" y="375"/>
                    </a:moveTo>
                    <a:lnTo>
                      <a:pt x="753" y="368"/>
                    </a:lnTo>
                    <a:lnTo>
                      <a:pt x="751" y="359"/>
                    </a:lnTo>
                    <a:lnTo>
                      <a:pt x="748" y="351"/>
                    </a:lnTo>
                    <a:lnTo>
                      <a:pt x="744" y="347"/>
                    </a:lnTo>
                    <a:lnTo>
                      <a:pt x="739" y="340"/>
                    </a:lnTo>
                    <a:lnTo>
                      <a:pt x="734" y="335"/>
                    </a:lnTo>
                    <a:lnTo>
                      <a:pt x="730" y="328"/>
                    </a:lnTo>
                    <a:lnTo>
                      <a:pt x="722" y="323"/>
                    </a:lnTo>
                    <a:lnTo>
                      <a:pt x="713" y="316"/>
                    </a:lnTo>
                    <a:lnTo>
                      <a:pt x="701" y="309"/>
                    </a:lnTo>
                    <a:lnTo>
                      <a:pt x="689" y="302"/>
                    </a:lnTo>
                    <a:lnTo>
                      <a:pt x="675" y="297"/>
                    </a:lnTo>
                    <a:lnTo>
                      <a:pt x="659" y="290"/>
                    </a:lnTo>
                    <a:lnTo>
                      <a:pt x="642" y="285"/>
                    </a:lnTo>
                    <a:lnTo>
                      <a:pt x="630" y="283"/>
                    </a:lnTo>
                    <a:lnTo>
                      <a:pt x="616" y="278"/>
                    </a:lnTo>
                    <a:lnTo>
                      <a:pt x="623" y="266"/>
                    </a:lnTo>
                    <a:lnTo>
                      <a:pt x="630" y="255"/>
                    </a:lnTo>
                    <a:lnTo>
                      <a:pt x="637" y="241"/>
                    </a:lnTo>
                    <a:lnTo>
                      <a:pt x="642" y="229"/>
                    </a:lnTo>
                    <a:lnTo>
                      <a:pt x="647" y="217"/>
                    </a:lnTo>
                    <a:lnTo>
                      <a:pt x="652" y="205"/>
                    </a:lnTo>
                    <a:lnTo>
                      <a:pt x="654" y="193"/>
                    </a:lnTo>
                    <a:lnTo>
                      <a:pt x="659" y="181"/>
                    </a:lnTo>
                    <a:lnTo>
                      <a:pt x="659" y="172"/>
                    </a:lnTo>
                    <a:lnTo>
                      <a:pt x="661" y="163"/>
                    </a:lnTo>
                    <a:lnTo>
                      <a:pt x="661" y="156"/>
                    </a:lnTo>
                    <a:lnTo>
                      <a:pt x="659" y="148"/>
                    </a:lnTo>
                    <a:lnTo>
                      <a:pt x="659" y="141"/>
                    </a:lnTo>
                    <a:lnTo>
                      <a:pt x="656" y="134"/>
                    </a:lnTo>
                    <a:lnTo>
                      <a:pt x="654" y="127"/>
                    </a:lnTo>
                    <a:lnTo>
                      <a:pt x="649" y="120"/>
                    </a:lnTo>
                    <a:lnTo>
                      <a:pt x="644" y="113"/>
                    </a:lnTo>
                    <a:lnTo>
                      <a:pt x="647" y="113"/>
                    </a:lnTo>
                    <a:lnTo>
                      <a:pt x="644" y="113"/>
                    </a:lnTo>
                    <a:lnTo>
                      <a:pt x="644" y="111"/>
                    </a:lnTo>
                    <a:lnTo>
                      <a:pt x="642" y="111"/>
                    </a:lnTo>
                    <a:lnTo>
                      <a:pt x="642" y="111"/>
                    </a:lnTo>
                    <a:lnTo>
                      <a:pt x="640" y="108"/>
                    </a:lnTo>
                    <a:lnTo>
                      <a:pt x="640" y="108"/>
                    </a:lnTo>
                    <a:lnTo>
                      <a:pt x="635" y="104"/>
                    </a:lnTo>
                    <a:lnTo>
                      <a:pt x="628" y="101"/>
                    </a:lnTo>
                    <a:lnTo>
                      <a:pt x="621" y="96"/>
                    </a:lnTo>
                    <a:lnTo>
                      <a:pt x="614" y="96"/>
                    </a:lnTo>
                    <a:lnTo>
                      <a:pt x="607" y="94"/>
                    </a:lnTo>
                    <a:lnTo>
                      <a:pt x="600" y="94"/>
                    </a:lnTo>
                    <a:lnTo>
                      <a:pt x="590" y="94"/>
                    </a:lnTo>
                    <a:lnTo>
                      <a:pt x="583" y="94"/>
                    </a:lnTo>
                    <a:lnTo>
                      <a:pt x="574" y="96"/>
                    </a:lnTo>
                    <a:lnTo>
                      <a:pt x="562" y="99"/>
                    </a:lnTo>
                    <a:lnTo>
                      <a:pt x="550" y="104"/>
                    </a:lnTo>
                    <a:lnTo>
                      <a:pt x="538" y="108"/>
                    </a:lnTo>
                    <a:lnTo>
                      <a:pt x="526" y="111"/>
                    </a:lnTo>
                    <a:lnTo>
                      <a:pt x="512" y="118"/>
                    </a:lnTo>
                    <a:lnTo>
                      <a:pt x="500" y="125"/>
                    </a:lnTo>
                    <a:lnTo>
                      <a:pt x="489" y="130"/>
                    </a:lnTo>
                    <a:lnTo>
                      <a:pt x="477" y="137"/>
                    </a:lnTo>
                    <a:lnTo>
                      <a:pt x="472" y="125"/>
                    </a:lnTo>
                    <a:lnTo>
                      <a:pt x="470" y="111"/>
                    </a:lnTo>
                    <a:lnTo>
                      <a:pt x="463" y="94"/>
                    </a:lnTo>
                    <a:lnTo>
                      <a:pt x="458" y="80"/>
                    </a:lnTo>
                    <a:lnTo>
                      <a:pt x="451" y="66"/>
                    </a:lnTo>
                    <a:lnTo>
                      <a:pt x="446" y="54"/>
                    </a:lnTo>
                    <a:lnTo>
                      <a:pt x="439" y="42"/>
                    </a:lnTo>
                    <a:lnTo>
                      <a:pt x="432" y="30"/>
                    </a:lnTo>
                    <a:lnTo>
                      <a:pt x="425" y="26"/>
                    </a:lnTo>
                    <a:lnTo>
                      <a:pt x="420" y="21"/>
                    </a:lnTo>
                    <a:lnTo>
                      <a:pt x="415" y="16"/>
                    </a:lnTo>
                    <a:lnTo>
                      <a:pt x="408" y="11"/>
                    </a:lnTo>
                    <a:lnTo>
                      <a:pt x="401" y="7"/>
                    </a:lnTo>
                    <a:lnTo>
                      <a:pt x="396" y="4"/>
                    </a:lnTo>
                    <a:lnTo>
                      <a:pt x="387" y="2"/>
                    </a:lnTo>
                    <a:lnTo>
                      <a:pt x="380" y="0"/>
                    </a:lnTo>
                    <a:lnTo>
                      <a:pt x="373" y="0"/>
                    </a:lnTo>
                    <a:lnTo>
                      <a:pt x="366" y="2"/>
                    </a:lnTo>
                    <a:lnTo>
                      <a:pt x="359" y="4"/>
                    </a:lnTo>
                    <a:lnTo>
                      <a:pt x="352" y="7"/>
                    </a:lnTo>
                    <a:lnTo>
                      <a:pt x="344" y="11"/>
                    </a:lnTo>
                    <a:lnTo>
                      <a:pt x="340" y="16"/>
                    </a:lnTo>
                    <a:lnTo>
                      <a:pt x="333" y="21"/>
                    </a:lnTo>
                    <a:lnTo>
                      <a:pt x="328" y="26"/>
                    </a:lnTo>
                    <a:lnTo>
                      <a:pt x="323" y="30"/>
                    </a:lnTo>
                    <a:lnTo>
                      <a:pt x="316" y="42"/>
                    </a:lnTo>
                    <a:lnTo>
                      <a:pt x="309" y="54"/>
                    </a:lnTo>
                    <a:lnTo>
                      <a:pt x="302" y="66"/>
                    </a:lnTo>
                    <a:lnTo>
                      <a:pt x="297" y="80"/>
                    </a:lnTo>
                    <a:lnTo>
                      <a:pt x="290" y="94"/>
                    </a:lnTo>
                    <a:lnTo>
                      <a:pt x="285" y="111"/>
                    </a:lnTo>
                    <a:lnTo>
                      <a:pt x="281" y="125"/>
                    </a:lnTo>
                    <a:lnTo>
                      <a:pt x="278" y="137"/>
                    </a:lnTo>
                    <a:lnTo>
                      <a:pt x="267" y="130"/>
                    </a:lnTo>
                    <a:lnTo>
                      <a:pt x="255" y="125"/>
                    </a:lnTo>
                    <a:lnTo>
                      <a:pt x="241" y="118"/>
                    </a:lnTo>
                    <a:lnTo>
                      <a:pt x="229" y="111"/>
                    </a:lnTo>
                    <a:lnTo>
                      <a:pt x="215" y="108"/>
                    </a:lnTo>
                    <a:lnTo>
                      <a:pt x="203" y="104"/>
                    </a:lnTo>
                    <a:lnTo>
                      <a:pt x="193" y="99"/>
                    </a:lnTo>
                    <a:lnTo>
                      <a:pt x="181" y="96"/>
                    </a:lnTo>
                    <a:lnTo>
                      <a:pt x="170" y="94"/>
                    </a:lnTo>
                    <a:lnTo>
                      <a:pt x="163" y="94"/>
                    </a:lnTo>
                    <a:lnTo>
                      <a:pt x="156" y="94"/>
                    </a:lnTo>
                    <a:lnTo>
                      <a:pt x="148" y="94"/>
                    </a:lnTo>
                    <a:lnTo>
                      <a:pt x="141" y="96"/>
                    </a:lnTo>
                    <a:lnTo>
                      <a:pt x="132" y="96"/>
                    </a:lnTo>
                    <a:lnTo>
                      <a:pt x="127" y="101"/>
                    </a:lnTo>
                    <a:lnTo>
                      <a:pt x="120" y="104"/>
                    </a:lnTo>
                    <a:lnTo>
                      <a:pt x="113" y="108"/>
                    </a:lnTo>
                    <a:lnTo>
                      <a:pt x="113" y="108"/>
                    </a:lnTo>
                    <a:lnTo>
                      <a:pt x="113" y="111"/>
                    </a:lnTo>
                    <a:lnTo>
                      <a:pt x="111" y="111"/>
                    </a:lnTo>
                    <a:lnTo>
                      <a:pt x="111" y="111"/>
                    </a:lnTo>
                    <a:lnTo>
                      <a:pt x="108" y="113"/>
                    </a:lnTo>
                    <a:lnTo>
                      <a:pt x="108" y="113"/>
                    </a:lnTo>
                    <a:lnTo>
                      <a:pt x="108" y="113"/>
                    </a:lnTo>
                    <a:lnTo>
                      <a:pt x="104" y="120"/>
                    </a:lnTo>
                    <a:lnTo>
                      <a:pt x="101" y="127"/>
                    </a:lnTo>
                    <a:lnTo>
                      <a:pt x="99" y="134"/>
                    </a:lnTo>
                    <a:lnTo>
                      <a:pt x="96" y="141"/>
                    </a:lnTo>
                    <a:lnTo>
                      <a:pt x="94" y="148"/>
                    </a:lnTo>
                    <a:lnTo>
                      <a:pt x="94" y="156"/>
                    </a:lnTo>
                    <a:lnTo>
                      <a:pt x="94" y="163"/>
                    </a:lnTo>
                    <a:lnTo>
                      <a:pt x="94" y="172"/>
                    </a:lnTo>
                    <a:lnTo>
                      <a:pt x="96" y="181"/>
                    </a:lnTo>
                    <a:lnTo>
                      <a:pt x="99" y="193"/>
                    </a:lnTo>
                    <a:lnTo>
                      <a:pt x="101" y="205"/>
                    </a:lnTo>
                    <a:lnTo>
                      <a:pt x="106" y="217"/>
                    </a:lnTo>
                    <a:lnTo>
                      <a:pt x="111" y="229"/>
                    </a:lnTo>
                    <a:lnTo>
                      <a:pt x="118" y="241"/>
                    </a:lnTo>
                    <a:lnTo>
                      <a:pt x="125" y="255"/>
                    </a:lnTo>
                    <a:lnTo>
                      <a:pt x="130" y="266"/>
                    </a:lnTo>
                    <a:lnTo>
                      <a:pt x="137" y="278"/>
                    </a:lnTo>
                    <a:lnTo>
                      <a:pt x="125" y="283"/>
                    </a:lnTo>
                    <a:lnTo>
                      <a:pt x="111" y="285"/>
                    </a:lnTo>
                    <a:lnTo>
                      <a:pt x="94" y="290"/>
                    </a:lnTo>
                    <a:lnTo>
                      <a:pt x="80" y="297"/>
                    </a:lnTo>
                    <a:lnTo>
                      <a:pt x="66" y="302"/>
                    </a:lnTo>
                    <a:lnTo>
                      <a:pt x="54" y="309"/>
                    </a:lnTo>
                    <a:lnTo>
                      <a:pt x="42" y="316"/>
                    </a:lnTo>
                    <a:lnTo>
                      <a:pt x="30" y="323"/>
                    </a:lnTo>
                    <a:lnTo>
                      <a:pt x="26" y="328"/>
                    </a:lnTo>
                    <a:lnTo>
                      <a:pt x="21" y="335"/>
                    </a:lnTo>
                    <a:lnTo>
                      <a:pt x="14" y="340"/>
                    </a:lnTo>
                    <a:lnTo>
                      <a:pt x="11" y="347"/>
                    </a:lnTo>
                    <a:lnTo>
                      <a:pt x="7" y="351"/>
                    </a:lnTo>
                    <a:lnTo>
                      <a:pt x="4" y="359"/>
                    </a:lnTo>
                    <a:lnTo>
                      <a:pt x="2" y="368"/>
                    </a:lnTo>
                    <a:lnTo>
                      <a:pt x="0" y="375"/>
                    </a:lnTo>
                    <a:lnTo>
                      <a:pt x="0" y="375"/>
                    </a:lnTo>
                    <a:lnTo>
                      <a:pt x="0" y="380"/>
                    </a:lnTo>
                    <a:lnTo>
                      <a:pt x="0" y="380"/>
                    </a:lnTo>
                    <a:lnTo>
                      <a:pt x="2" y="389"/>
                    </a:lnTo>
                    <a:lnTo>
                      <a:pt x="4" y="396"/>
                    </a:lnTo>
                    <a:lnTo>
                      <a:pt x="7" y="403"/>
                    </a:lnTo>
                    <a:lnTo>
                      <a:pt x="11" y="408"/>
                    </a:lnTo>
                    <a:lnTo>
                      <a:pt x="14" y="415"/>
                    </a:lnTo>
                    <a:lnTo>
                      <a:pt x="21" y="420"/>
                    </a:lnTo>
                    <a:lnTo>
                      <a:pt x="26" y="427"/>
                    </a:lnTo>
                    <a:lnTo>
                      <a:pt x="30" y="432"/>
                    </a:lnTo>
                    <a:lnTo>
                      <a:pt x="42" y="439"/>
                    </a:lnTo>
                    <a:lnTo>
                      <a:pt x="54" y="446"/>
                    </a:lnTo>
                    <a:lnTo>
                      <a:pt x="66" y="453"/>
                    </a:lnTo>
                    <a:lnTo>
                      <a:pt x="80" y="458"/>
                    </a:lnTo>
                    <a:lnTo>
                      <a:pt x="94" y="465"/>
                    </a:lnTo>
                    <a:lnTo>
                      <a:pt x="111" y="470"/>
                    </a:lnTo>
                    <a:lnTo>
                      <a:pt x="125" y="474"/>
                    </a:lnTo>
                    <a:lnTo>
                      <a:pt x="137" y="477"/>
                    </a:lnTo>
                    <a:lnTo>
                      <a:pt x="130" y="488"/>
                    </a:lnTo>
                    <a:lnTo>
                      <a:pt x="125" y="500"/>
                    </a:lnTo>
                    <a:lnTo>
                      <a:pt x="118" y="514"/>
                    </a:lnTo>
                    <a:lnTo>
                      <a:pt x="111" y="526"/>
                    </a:lnTo>
                    <a:lnTo>
                      <a:pt x="106" y="538"/>
                    </a:lnTo>
                    <a:lnTo>
                      <a:pt x="101" y="550"/>
                    </a:lnTo>
                    <a:lnTo>
                      <a:pt x="99" y="562"/>
                    </a:lnTo>
                    <a:lnTo>
                      <a:pt x="96" y="573"/>
                    </a:lnTo>
                    <a:lnTo>
                      <a:pt x="94" y="583"/>
                    </a:lnTo>
                    <a:lnTo>
                      <a:pt x="94" y="592"/>
                    </a:lnTo>
                    <a:lnTo>
                      <a:pt x="94" y="599"/>
                    </a:lnTo>
                    <a:lnTo>
                      <a:pt x="94" y="606"/>
                    </a:lnTo>
                    <a:lnTo>
                      <a:pt x="96" y="614"/>
                    </a:lnTo>
                    <a:lnTo>
                      <a:pt x="99" y="621"/>
                    </a:lnTo>
                    <a:lnTo>
                      <a:pt x="101" y="628"/>
                    </a:lnTo>
                    <a:lnTo>
                      <a:pt x="104" y="635"/>
                    </a:lnTo>
                    <a:lnTo>
                      <a:pt x="108" y="642"/>
                    </a:lnTo>
                    <a:lnTo>
                      <a:pt x="108" y="642"/>
                    </a:lnTo>
                    <a:lnTo>
                      <a:pt x="108" y="642"/>
                    </a:lnTo>
                    <a:lnTo>
                      <a:pt x="111" y="642"/>
                    </a:lnTo>
                    <a:lnTo>
                      <a:pt x="111" y="644"/>
                    </a:lnTo>
                    <a:lnTo>
                      <a:pt x="113" y="644"/>
                    </a:lnTo>
                    <a:lnTo>
                      <a:pt x="113" y="647"/>
                    </a:lnTo>
                    <a:lnTo>
                      <a:pt x="120" y="651"/>
                    </a:lnTo>
                    <a:lnTo>
                      <a:pt x="127" y="654"/>
                    </a:lnTo>
                    <a:lnTo>
                      <a:pt x="132" y="656"/>
                    </a:lnTo>
                    <a:lnTo>
                      <a:pt x="141" y="658"/>
                    </a:lnTo>
                    <a:lnTo>
                      <a:pt x="148" y="661"/>
                    </a:lnTo>
                    <a:lnTo>
                      <a:pt x="156" y="661"/>
                    </a:lnTo>
                    <a:lnTo>
                      <a:pt x="163" y="661"/>
                    </a:lnTo>
                    <a:lnTo>
                      <a:pt x="170" y="661"/>
                    </a:lnTo>
                    <a:lnTo>
                      <a:pt x="181" y="658"/>
                    </a:lnTo>
                    <a:lnTo>
                      <a:pt x="193" y="656"/>
                    </a:lnTo>
                    <a:lnTo>
                      <a:pt x="203" y="651"/>
                    </a:lnTo>
                    <a:lnTo>
                      <a:pt x="215" y="649"/>
                    </a:lnTo>
                    <a:lnTo>
                      <a:pt x="229" y="642"/>
                    </a:lnTo>
                    <a:lnTo>
                      <a:pt x="241" y="637"/>
                    </a:lnTo>
                    <a:lnTo>
                      <a:pt x="255" y="630"/>
                    </a:lnTo>
                    <a:lnTo>
                      <a:pt x="267" y="623"/>
                    </a:lnTo>
                    <a:lnTo>
                      <a:pt x="278" y="618"/>
                    </a:lnTo>
                    <a:lnTo>
                      <a:pt x="281" y="630"/>
                    </a:lnTo>
                    <a:lnTo>
                      <a:pt x="285" y="644"/>
                    </a:lnTo>
                    <a:lnTo>
                      <a:pt x="290" y="661"/>
                    </a:lnTo>
                    <a:lnTo>
                      <a:pt x="297" y="675"/>
                    </a:lnTo>
                    <a:lnTo>
                      <a:pt x="302" y="689"/>
                    </a:lnTo>
                    <a:lnTo>
                      <a:pt x="309" y="701"/>
                    </a:lnTo>
                    <a:lnTo>
                      <a:pt x="316" y="713"/>
                    </a:lnTo>
                    <a:lnTo>
                      <a:pt x="323" y="722"/>
                    </a:lnTo>
                    <a:lnTo>
                      <a:pt x="328" y="729"/>
                    </a:lnTo>
                    <a:lnTo>
                      <a:pt x="333" y="734"/>
                    </a:lnTo>
                    <a:lnTo>
                      <a:pt x="340" y="739"/>
                    </a:lnTo>
                    <a:lnTo>
                      <a:pt x="344" y="743"/>
                    </a:lnTo>
                    <a:lnTo>
                      <a:pt x="352" y="748"/>
                    </a:lnTo>
                    <a:lnTo>
                      <a:pt x="359" y="751"/>
                    </a:lnTo>
                    <a:lnTo>
                      <a:pt x="366" y="753"/>
                    </a:lnTo>
                    <a:lnTo>
                      <a:pt x="373" y="753"/>
                    </a:lnTo>
                    <a:lnTo>
                      <a:pt x="380" y="753"/>
                    </a:lnTo>
                    <a:lnTo>
                      <a:pt x="387" y="753"/>
                    </a:lnTo>
                    <a:lnTo>
                      <a:pt x="396" y="751"/>
                    </a:lnTo>
                    <a:lnTo>
                      <a:pt x="401" y="748"/>
                    </a:lnTo>
                    <a:lnTo>
                      <a:pt x="408" y="743"/>
                    </a:lnTo>
                    <a:lnTo>
                      <a:pt x="415" y="739"/>
                    </a:lnTo>
                    <a:lnTo>
                      <a:pt x="420" y="734"/>
                    </a:lnTo>
                    <a:lnTo>
                      <a:pt x="425" y="729"/>
                    </a:lnTo>
                    <a:lnTo>
                      <a:pt x="432" y="722"/>
                    </a:lnTo>
                    <a:lnTo>
                      <a:pt x="439" y="713"/>
                    </a:lnTo>
                    <a:lnTo>
                      <a:pt x="446" y="701"/>
                    </a:lnTo>
                    <a:lnTo>
                      <a:pt x="451" y="689"/>
                    </a:lnTo>
                    <a:lnTo>
                      <a:pt x="458" y="675"/>
                    </a:lnTo>
                    <a:lnTo>
                      <a:pt x="463" y="661"/>
                    </a:lnTo>
                    <a:lnTo>
                      <a:pt x="470" y="644"/>
                    </a:lnTo>
                    <a:lnTo>
                      <a:pt x="472" y="630"/>
                    </a:lnTo>
                    <a:lnTo>
                      <a:pt x="477" y="618"/>
                    </a:lnTo>
                    <a:lnTo>
                      <a:pt x="489" y="623"/>
                    </a:lnTo>
                    <a:lnTo>
                      <a:pt x="500" y="630"/>
                    </a:lnTo>
                    <a:lnTo>
                      <a:pt x="512" y="637"/>
                    </a:lnTo>
                    <a:lnTo>
                      <a:pt x="526" y="642"/>
                    </a:lnTo>
                    <a:lnTo>
                      <a:pt x="538" y="649"/>
                    </a:lnTo>
                    <a:lnTo>
                      <a:pt x="550" y="651"/>
                    </a:lnTo>
                    <a:lnTo>
                      <a:pt x="562" y="656"/>
                    </a:lnTo>
                    <a:lnTo>
                      <a:pt x="574" y="658"/>
                    </a:lnTo>
                    <a:lnTo>
                      <a:pt x="583" y="661"/>
                    </a:lnTo>
                    <a:lnTo>
                      <a:pt x="590" y="661"/>
                    </a:lnTo>
                    <a:lnTo>
                      <a:pt x="600" y="661"/>
                    </a:lnTo>
                    <a:lnTo>
                      <a:pt x="607" y="661"/>
                    </a:lnTo>
                    <a:lnTo>
                      <a:pt x="614" y="658"/>
                    </a:lnTo>
                    <a:lnTo>
                      <a:pt x="621" y="656"/>
                    </a:lnTo>
                    <a:lnTo>
                      <a:pt x="628" y="654"/>
                    </a:lnTo>
                    <a:lnTo>
                      <a:pt x="635" y="651"/>
                    </a:lnTo>
                    <a:lnTo>
                      <a:pt x="640" y="647"/>
                    </a:lnTo>
                    <a:lnTo>
                      <a:pt x="642" y="644"/>
                    </a:lnTo>
                    <a:lnTo>
                      <a:pt x="642" y="644"/>
                    </a:lnTo>
                    <a:lnTo>
                      <a:pt x="644" y="642"/>
                    </a:lnTo>
                    <a:lnTo>
                      <a:pt x="644" y="642"/>
                    </a:lnTo>
                    <a:lnTo>
                      <a:pt x="647" y="642"/>
                    </a:lnTo>
                    <a:lnTo>
                      <a:pt x="644" y="642"/>
                    </a:lnTo>
                    <a:lnTo>
                      <a:pt x="649" y="635"/>
                    </a:lnTo>
                    <a:lnTo>
                      <a:pt x="654" y="628"/>
                    </a:lnTo>
                    <a:lnTo>
                      <a:pt x="656" y="621"/>
                    </a:lnTo>
                    <a:lnTo>
                      <a:pt x="659" y="614"/>
                    </a:lnTo>
                    <a:lnTo>
                      <a:pt x="659" y="606"/>
                    </a:lnTo>
                    <a:lnTo>
                      <a:pt x="661" y="599"/>
                    </a:lnTo>
                    <a:lnTo>
                      <a:pt x="661" y="592"/>
                    </a:lnTo>
                    <a:lnTo>
                      <a:pt x="659" y="583"/>
                    </a:lnTo>
                    <a:lnTo>
                      <a:pt x="659" y="573"/>
                    </a:lnTo>
                    <a:lnTo>
                      <a:pt x="654" y="562"/>
                    </a:lnTo>
                    <a:lnTo>
                      <a:pt x="652" y="550"/>
                    </a:lnTo>
                    <a:lnTo>
                      <a:pt x="647" y="538"/>
                    </a:lnTo>
                    <a:lnTo>
                      <a:pt x="642" y="526"/>
                    </a:lnTo>
                    <a:lnTo>
                      <a:pt x="637" y="514"/>
                    </a:lnTo>
                    <a:lnTo>
                      <a:pt x="630" y="500"/>
                    </a:lnTo>
                    <a:lnTo>
                      <a:pt x="623" y="488"/>
                    </a:lnTo>
                    <a:lnTo>
                      <a:pt x="616" y="477"/>
                    </a:lnTo>
                    <a:lnTo>
                      <a:pt x="630" y="474"/>
                    </a:lnTo>
                    <a:lnTo>
                      <a:pt x="642" y="470"/>
                    </a:lnTo>
                    <a:lnTo>
                      <a:pt x="659" y="465"/>
                    </a:lnTo>
                    <a:lnTo>
                      <a:pt x="675" y="458"/>
                    </a:lnTo>
                    <a:lnTo>
                      <a:pt x="689" y="453"/>
                    </a:lnTo>
                    <a:lnTo>
                      <a:pt x="701" y="446"/>
                    </a:lnTo>
                    <a:lnTo>
                      <a:pt x="713" y="439"/>
                    </a:lnTo>
                    <a:lnTo>
                      <a:pt x="722" y="432"/>
                    </a:lnTo>
                    <a:lnTo>
                      <a:pt x="730" y="427"/>
                    </a:lnTo>
                    <a:lnTo>
                      <a:pt x="734" y="420"/>
                    </a:lnTo>
                    <a:lnTo>
                      <a:pt x="739" y="415"/>
                    </a:lnTo>
                    <a:lnTo>
                      <a:pt x="744" y="408"/>
                    </a:lnTo>
                    <a:lnTo>
                      <a:pt x="748" y="403"/>
                    </a:lnTo>
                    <a:lnTo>
                      <a:pt x="751" y="396"/>
                    </a:lnTo>
                    <a:lnTo>
                      <a:pt x="753" y="389"/>
                    </a:lnTo>
                    <a:lnTo>
                      <a:pt x="753" y="380"/>
                    </a:lnTo>
                    <a:lnTo>
                      <a:pt x="753" y="380"/>
                    </a:lnTo>
                    <a:lnTo>
                      <a:pt x="753" y="375"/>
                    </a:lnTo>
                    <a:lnTo>
                      <a:pt x="753" y="375"/>
                    </a:lnTo>
                    <a:close/>
                    <a:moveTo>
                      <a:pt x="493" y="139"/>
                    </a:moveTo>
                    <a:lnTo>
                      <a:pt x="507" y="134"/>
                    </a:lnTo>
                    <a:lnTo>
                      <a:pt x="519" y="130"/>
                    </a:lnTo>
                    <a:lnTo>
                      <a:pt x="531" y="125"/>
                    </a:lnTo>
                    <a:lnTo>
                      <a:pt x="543" y="120"/>
                    </a:lnTo>
                    <a:lnTo>
                      <a:pt x="555" y="118"/>
                    </a:lnTo>
                    <a:lnTo>
                      <a:pt x="567" y="115"/>
                    </a:lnTo>
                    <a:lnTo>
                      <a:pt x="578" y="115"/>
                    </a:lnTo>
                    <a:lnTo>
                      <a:pt x="588" y="115"/>
                    </a:lnTo>
                    <a:lnTo>
                      <a:pt x="597" y="115"/>
                    </a:lnTo>
                    <a:lnTo>
                      <a:pt x="604" y="118"/>
                    </a:lnTo>
                    <a:lnTo>
                      <a:pt x="611" y="120"/>
                    </a:lnTo>
                    <a:lnTo>
                      <a:pt x="618" y="125"/>
                    </a:lnTo>
                    <a:lnTo>
                      <a:pt x="626" y="130"/>
                    </a:lnTo>
                    <a:lnTo>
                      <a:pt x="630" y="134"/>
                    </a:lnTo>
                    <a:lnTo>
                      <a:pt x="633" y="141"/>
                    </a:lnTo>
                    <a:lnTo>
                      <a:pt x="637" y="151"/>
                    </a:lnTo>
                    <a:lnTo>
                      <a:pt x="637" y="158"/>
                    </a:lnTo>
                    <a:lnTo>
                      <a:pt x="640" y="167"/>
                    </a:lnTo>
                    <a:lnTo>
                      <a:pt x="640" y="177"/>
                    </a:lnTo>
                    <a:lnTo>
                      <a:pt x="637" y="189"/>
                    </a:lnTo>
                    <a:lnTo>
                      <a:pt x="635" y="198"/>
                    </a:lnTo>
                    <a:lnTo>
                      <a:pt x="633" y="210"/>
                    </a:lnTo>
                    <a:lnTo>
                      <a:pt x="630" y="222"/>
                    </a:lnTo>
                    <a:lnTo>
                      <a:pt x="626" y="236"/>
                    </a:lnTo>
                    <a:lnTo>
                      <a:pt x="621" y="248"/>
                    </a:lnTo>
                    <a:lnTo>
                      <a:pt x="614" y="262"/>
                    </a:lnTo>
                    <a:lnTo>
                      <a:pt x="607" y="276"/>
                    </a:lnTo>
                    <a:lnTo>
                      <a:pt x="588" y="271"/>
                    </a:lnTo>
                    <a:lnTo>
                      <a:pt x="567" y="266"/>
                    </a:lnTo>
                    <a:lnTo>
                      <a:pt x="543" y="264"/>
                    </a:lnTo>
                    <a:lnTo>
                      <a:pt x="522" y="259"/>
                    </a:lnTo>
                    <a:lnTo>
                      <a:pt x="496" y="257"/>
                    </a:lnTo>
                    <a:lnTo>
                      <a:pt x="493" y="233"/>
                    </a:lnTo>
                    <a:lnTo>
                      <a:pt x="491" y="212"/>
                    </a:lnTo>
                    <a:lnTo>
                      <a:pt x="486" y="189"/>
                    </a:lnTo>
                    <a:lnTo>
                      <a:pt x="484" y="167"/>
                    </a:lnTo>
                    <a:lnTo>
                      <a:pt x="479" y="148"/>
                    </a:lnTo>
                    <a:lnTo>
                      <a:pt x="493" y="139"/>
                    </a:lnTo>
                    <a:close/>
                    <a:moveTo>
                      <a:pt x="404" y="500"/>
                    </a:moveTo>
                    <a:lnTo>
                      <a:pt x="378" y="500"/>
                    </a:lnTo>
                    <a:lnTo>
                      <a:pt x="352" y="500"/>
                    </a:lnTo>
                    <a:lnTo>
                      <a:pt x="326" y="498"/>
                    </a:lnTo>
                    <a:lnTo>
                      <a:pt x="309" y="481"/>
                    </a:lnTo>
                    <a:lnTo>
                      <a:pt x="290" y="465"/>
                    </a:lnTo>
                    <a:lnTo>
                      <a:pt x="274" y="446"/>
                    </a:lnTo>
                    <a:lnTo>
                      <a:pt x="255" y="427"/>
                    </a:lnTo>
                    <a:lnTo>
                      <a:pt x="255" y="403"/>
                    </a:lnTo>
                    <a:lnTo>
                      <a:pt x="255" y="377"/>
                    </a:lnTo>
                    <a:lnTo>
                      <a:pt x="255" y="351"/>
                    </a:lnTo>
                    <a:lnTo>
                      <a:pt x="255" y="328"/>
                    </a:lnTo>
                    <a:lnTo>
                      <a:pt x="274" y="309"/>
                    </a:lnTo>
                    <a:lnTo>
                      <a:pt x="290" y="290"/>
                    </a:lnTo>
                    <a:lnTo>
                      <a:pt x="309" y="274"/>
                    </a:lnTo>
                    <a:lnTo>
                      <a:pt x="326" y="257"/>
                    </a:lnTo>
                    <a:lnTo>
                      <a:pt x="352" y="255"/>
                    </a:lnTo>
                    <a:lnTo>
                      <a:pt x="378" y="255"/>
                    </a:lnTo>
                    <a:lnTo>
                      <a:pt x="404" y="255"/>
                    </a:lnTo>
                    <a:lnTo>
                      <a:pt x="427" y="257"/>
                    </a:lnTo>
                    <a:lnTo>
                      <a:pt x="446" y="274"/>
                    </a:lnTo>
                    <a:lnTo>
                      <a:pt x="463" y="290"/>
                    </a:lnTo>
                    <a:lnTo>
                      <a:pt x="481" y="309"/>
                    </a:lnTo>
                    <a:lnTo>
                      <a:pt x="498" y="328"/>
                    </a:lnTo>
                    <a:lnTo>
                      <a:pt x="498" y="351"/>
                    </a:lnTo>
                    <a:lnTo>
                      <a:pt x="500" y="377"/>
                    </a:lnTo>
                    <a:lnTo>
                      <a:pt x="498" y="403"/>
                    </a:lnTo>
                    <a:lnTo>
                      <a:pt x="498" y="427"/>
                    </a:lnTo>
                    <a:lnTo>
                      <a:pt x="481" y="446"/>
                    </a:lnTo>
                    <a:lnTo>
                      <a:pt x="463" y="465"/>
                    </a:lnTo>
                    <a:lnTo>
                      <a:pt x="446" y="481"/>
                    </a:lnTo>
                    <a:lnTo>
                      <a:pt x="427" y="498"/>
                    </a:lnTo>
                    <a:lnTo>
                      <a:pt x="404" y="500"/>
                    </a:lnTo>
                    <a:close/>
                    <a:moveTo>
                      <a:pt x="422" y="503"/>
                    </a:moveTo>
                    <a:lnTo>
                      <a:pt x="408" y="517"/>
                    </a:lnTo>
                    <a:lnTo>
                      <a:pt x="392" y="529"/>
                    </a:lnTo>
                    <a:lnTo>
                      <a:pt x="378" y="540"/>
                    </a:lnTo>
                    <a:lnTo>
                      <a:pt x="354" y="521"/>
                    </a:lnTo>
                    <a:lnTo>
                      <a:pt x="330" y="503"/>
                    </a:lnTo>
                    <a:lnTo>
                      <a:pt x="352" y="503"/>
                    </a:lnTo>
                    <a:lnTo>
                      <a:pt x="370" y="503"/>
                    </a:lnTo>
                    <a:lnTo>
                      <a:pt x="382" y="503"/>
                    </a:lnTo>
                    <a:lnTo>
                      <a:pt x="404" y="503"/>
                    </a:lnTo>
                    <a:lnTo>
                      <a:pt x="422" y="503"/>
                    </a:lnTo>
                    <a:close/>
                    <a:moveTo>
                      <a:pt x="255" y="283"/>
                    </a:moveTo>
                    <a:lnTo>
                      <a:pt x="255" y="304"/>
                    </a:lnTo>
                    <a:lnTo>
                      <a:pt x="252" y="326"/>
                    </a:lnTo>
                    <a:lnTo>
                      <a:pt x="231" y="349"/>
                    </a:lnTo>
                    <a:lnTo>
                      <a:pt x="210" y="373"/>
                    </a:lnTo>
                    <a:lnTo>
                      <a:pt x="196" y="354"/>
                    </a:lnTo>
                    <a:lnTo>
                      <a:pt x="184" y="337"/>
                    </a:lnTo>
                    <a:lnTo>
                      <a:pt x="172" y="318"/>
                    </a:lnTo>
                    <a:lnTo>
                      <a:pt x="160" y="302"/>
                    </a:lnTo>
                    <a:lnTo>
                      <a:pt x="151" y="283"/>
                    </a:lnTo>
                    <a:lnTo>
                      <a:pt x="170" y="278"/>
                    </a:lnTo>
                    <a:lnTo>
                      <a:pt x="191" y="274"/>
                    </a:lnTo>
                    <a:lnTo>
                      <a:pt x="212" y="269"/>
                    </a:lnTo>
                    <a:lnTo>
                      <a:pt x="233" y="266"/>
                    </a:lnTo>
                    <a:lnTo>
                      <a:pt x="257" y="262"/>
                    </a:lnTo>
                    <a:lnTo>
                      <a:pt x="255" y="283"/>
                    </a:lnTo>
                    <a:close/>
                    <a:moveTo>
                      <a:pt x="257" y="302"/>
                    </a:moveTo>
                    <a:lnTo>
                      <a:pt x="259" y="281"/>
                    </a:lnTo>
                    <a:lnTo>
                      <a:pt x="262" y="262"/>
                    </a:lnTo>
                    <a:lnTo>
                      <a:pt x="281" y="259"/>
                    </a:lnTo>
                    <a:lnTo>
                      <a:pt x="300" y="257"/>
                    </a:lnTo>
                    <a:lnTo>
                      <a:pt x="321" y="257"/>
                    </a:lnTo>
                    <a:lnTo>
                      <a:pt x="307" y="269"/>
                    </a:lnTo>
                    <a:lnTo>
                      <a:pt x="269" y="307"/>
                    </a:lnTo>
                    <a:lnTo>
                      <a:pt x="257" y="321"/>
                    </a:lnTo>
                    <a:lnTo>
                      <a:pt x="257" y="302"/>
                    </a:lnTo>
                    <a:close/>
                    <a:moveTo>
                      <a:pt x="252" y="403"/>
                    </a:moveTo>
                    <a:lnTo>
                      <a:pt x="252" y="425"/>
                    </a:lnTo>
                    <a:lnTo>
                      <a:pt x="238" y="408"/>
                    </a:lnTo>
                    <a:lnTo>
                      <a:pt x="226" y="392"/>
                    </a:lnTo>
                    <a:lnTo>
                      <a:pt x="212" y="377"/>
                    </a:lnTo>
                    <a:lnTo>
                      <a:pt x="226" y="361"/>
                    </a:lnTo>
                    <a:lnTo>
                      <a:pt x="238" y="347"/>
                    </a:lnTo>
                    <a:lnTo>
                      <a:pt x="252" y="330"/>
                    </a:lnTo>
                    <a:lnTo>
                      <a:pt x="252" y="351"/>
                    </a:lnTo>
                    <a:lnTo>
                      <a:pt x="252" y="370"/>
                    </a:lnTo>
                    <a:lnTo>
                      <a:pt x="252" y="385"/>
                    </a:lnTo>
                    <a:lnTo>
                      <a:pt x="252" y="403"/>
                    </a:lnTo>
                    <a:close/>
                    <a:moveTo>
                      <a:pt x="231" y="406"/>
                    </a:moveTo>
                    <a:lnTo>
                      <a:pt x="252" y="429"/>
                    </a:lnTo>
                    <a:lnTo>
                      <a:pt x="255" y="451"/>
                    </a:lnTo>
                    <a:lnTo>
                      <a:pt x="255" y="472"/>
                    </a:lnTo>
                    <a:lnTo>
                      <a:pt x="257" y="493"/>
                    </a:lnTo>
                    <a:lnTo>
                      <a:pt x="233" y="488"/>
                    </a:lnTo>
                    <a:lnTo>
                      <a:pt x="212" y="486"/>
                    </a:lnTo>
                    <a:lnTo>
                      <a:pt x="191" y="481"/>
                    </a:lnTo>
                    <a:lnTo>
                      <a:pt x="170" y="477"/>
                    </a:lnTo>
                    <a:lnTo>
                      <a:pt x="151" y="472"/>
                    </a:lnTo>
                    <a:lnTo>
                      <a:pt x="160" y="453"/>
                    </a:lnTo>
                    <a:lnTo>
                      <a:pt x="172" y="436"/>
                    </a:lnTo>
                    <a:lnTo>
                      <a:pt x="184" y="418"/>
                    </a:lnTo>
                    <a:lnTo>
                      <a:pt x="196" y="399"/>
                    </a:lnTo>
                    <a:lnTo>
                      <a:pt x="210" y="382"/>
                    </a:lnTo>
                    <a:lnTo>
                      <a:pt x="231" y="406"/>
                    </a:lnTo>
                    <a:close/>
                    <a:moveTo>
                      <a:pt x="257" y="434"/>
                    </a:moveTo>
                    <a:lnTo>
                      <a:pt x="269" y="448"/>
                    </a:lnTo>
                    <a:lnTo>
                      <a:pt x="307" y="484"/>
                    </a:lnTo>
                    <a:lnTo>
                      <a:pt x="321" y="498"/>
                    </a:lnTo>
                    <a:lnTo>
                      <a:pt x="300" y="498"/>
                    </a:lnTo>
                    <a:lnTo>
                      <a:pt x="281" y="496"/>
                    </a:lnTo>
                    <a:lnTo>
                      <a:pt x="262" y="493"/>
                    </a:lnTo>
                    <a:lnTo>
                      <a:pt x="259" y="474"/>
                    </a:lnTo>
                    <a:lnTo>
                      <a:pt x="257" y="453"/>
                    </a:lnTo>
                    <a:lnTo>
                      <a:pt x="257" y="434"/>
                    </a:lnTo>
                    <a:close/>
                    <a:moveTo>
                      <a:pt x="330" y="252"/>
                    </a:moveTo>
                    <a:lnTo>
                      <a:pt x="347" y="238"/>
                    </a:lnTo>
                    <a:lnTo>
                      <a:pt x="361" y="226"/>
                    </a:lnTo>
                    <a:lnTo>
                      <a:pt x="378" y="215"/>
                    </a:lnTo>
                    <a:lnTo>
                      <a:pt x="392" y="226"/>
                    </a:lnTo>
                    <a:lnTo>
                      <a:pt x="408" y="238"/>
                    </a:lnTo>
                    <a:lnTo>
                      <a:pt x="422" y="252"/>
                    </a:lnTo>
                    <a:lnTo>
                      <a:pt x="404" y="252"/>
                    </a:lnTo>
                    <a:lnTo>
                      <a:pt x="382" y="252"/>
                    </a:lnTo>
                    <a:lnTo>
                      <a:pt x="370" y="252"/>
                    </a:lnTo>
                    <a:lnTo>
                      <a:pt x="352" y="252"/>
                    </a:lnTo>
                    <a:lnTo>
                      <a:pt x="330" y="252"/>
                    </a:lnTo>
                    <a:close/>
                    <a:moveTo>
                      <a:pt x="432" y="257"/>
                    </a:moveTo>
                    <a:lnTo>
                      <a:pt x="453" y="257"/>
                    </a:lnTo>
                    <a:lnTo>
                      <a:pt x="472" y="259"/>
                    </a:lnTo>
                    <a:lnTo>
                      <a:pt x="493" y="262"/>
                    </a:lnTo>
                    <a:lnTo>
                      <a:pt x="496" y="281"/>
                    </a:lnTo>
                    <a:lnTo>
                      <a:pt x="496" y="302"/>
                    </a:lnTo>
                    <a:lnTo>
                      <a:pt x="498" y="321"/>
                    </a:lnTo>
                    <a:lnTo>
                      <a:pt x="484" y="307"/>
                    </a:lnTo>
                    <a:lnTo>
                      <a:pt x="446" y="269"/>
                    </a:lnTo>
                    <a:lnTo>
                      <a:pt x="432" y="257"/>
                    </a:lnTo>
                    <a:close/>
                    <a:moveTo>
                      <a:pt x="446" y="484"/>
                    </a:moveTo>
                    <a:lnTo>
                      <a:pt x="484" y="448"/>
                    </a:lnTo>
                    <a:lnTo>
                      <a:pt x="498" y="434"/>
                    </a:lnTo>
                    <a:lnTo>
                      <a:pt x="496" y="453"/>
                    </a:lnTo>
                    <a:lnTo>
                      <a:pt x="496" y="474"/>
                    </a:lnTo>
                    <a:lnTo>
                      <a:pt x="493" y="493"/>
                    </a:lnTo>
                    <a:lnTo>
                      <a:pt x="472" y="496"/>
                    </a:lnTo>
                    <a:lnTo>
                      <a:pt x="453" y="498"/>
                    </a:lnTo>
                    <a:lnTo>
                      <a:pt x="432" y="498"/>
                    </a:lnTo>
                    <a:lnTo>
                      <a:pt x="446" y="484"/>
                    </a:lnTo>
                    <a:close/>
                    <a:moveTo>
                      <a:pt x="498" y="472"/>
                    </a:moveTo>
                    <a:lnTo>
                      <a:pt x="500" y="451"/>
                    </a:lnTo>
                    <a:lnTo>
                      <a:pt x="500" y="429"/>
                    </a:lnTo>
                    <a:lnTo>
                      <a:pt x="524" y="406"/>
                    </a:lnTo>
                    <a:lnTo>
                      <a:pt x="543" y="382"/>
                    </a:lnTo>
                    <a:lnTo>
                      <a:pt x="557" y="399"/>
                    </a:lnTo>
                    <a:lnTo>
                      <a:pt x="571" y="418"/>
                    </a:lnTo>
                    <a:lnTo>
                      <a:pt x="583" y="436"/>
                    </a:lnTo>
                    <a:lnTo>
                      <a:pt x="593" y="453"/>
                    </a:lnTo>
                    <a:lnTo>
                      <a:pt x="602" y="472"/>
                    </a:lnTo>
                    <a:lnTo>
                      <a:pt x="583" y="477"/>
                    </a:lnTo>
                    <a:lnTo>
                      <a:pt x="564" y="481"/>
                    </a:lnTo>
                    <a:lnTo>
                      <a:pt x="543" y="486"/>
                    </a:lnTo>
                    <a:lnTo>
                      <a:pt x="522" y="488"/>
                    </a:lnTo>
                    <a:lnTo>
                      <a:pt x="498" y="493"/>
                    </a:lnTo>
                    <a:lnTo>
                      <a:pt x="498" y="472"/>
                    </a:lnTo>
                    <a:close/>
                    <a:moveTo>
                      <a:pt x="503" y="330"/>
                    </a:moveTo>
                    <a:lnTo>
                      <a:pt x="515" y="347"/>
                    </a:lnTo>
                    <a:lnTo>
                      <a:pt x="529" y="361"/>
                    </a:lnTo>
                    <a:lnTo>
                      <a:pt x="541" y="377"/>
                    </a:lnTo>
                    <a:lnTo>
                      <a:pt x="529" y="392"/>
                    </a:lnTo>
                    <a:lnTo>
                      <a:pt x="515" y="408"/>
                    </a:lnTo>
                    <a:lnTo>
                      <a:pt x="503" y="425"/>
                    </a:lnTo>
                    <a:lnTo>
                      <a:pt x="503" y="403"/>
                    </a:lnTo>
                    <a:lnTo>
                      <a:pt x="503" y="385"/>
                    </a:lnTo>
                    <a:lnTo>
                      <a:pt x="503" y="370"/>
                    </a:lnTo>
                    <a:lnTo>
                      <a:pt x="503" y="351"/>
                    </a:lnTo>
                    <a:lnTo>
                      <a:pt x="503" y="330"/>
                    </a:lnTo>
                    <a:close/>
                    <a:moveTo>
                      <a:pt x="524" y="349"/>
                    </a:moveTo>
                    <a:lnTo>
                      <a:pt x="500" y="326"/>
                    </a:lnTo>
                    <a:lnTo>
                      <a:pt x="500" y="304"/>
                    </a:lnTo>
                    <a:lnTo>
                      <a:pt x="498" y="283"/>
                    </a:lnTo>
                    <a:lnTo>
                      <a:pt x="498" y="262"/>
                    </a:lnTo>
                    <a:lnTo>
                      <a:pt x="522" y="266"/>
                    </a:lnTo>
                    <a:lnTo>
                      <a:pt x="543" y="269"/>
                    </a:lnTo>
                    <a:lnTo>
                      <a:pt x="564" y="274"/>
                    </a:lnTo>
                    <a:lnTo>
                      <a:pt x="583" y="278"/>
                    </a:lnTo>
                    <a:lnTo>
                      <a:pt x="602" y="283"/>
                    </a:lnTo>
                    <a:lnTo>
                      <a:pt x="593" y="302"/>
                    </a:lnTo>
                    <a:lnTo>
                      <a:pt x="583" y="318"/>
                    </a:lnTo>
                    <a:lnTo>
                      <a:pt x="571" y="337"/>
                    </a:lnTo>
                    <a:lnTo>
                      <a:pt x="557" y="354"/>
                    </a:lnTo>
                    <a:lnTo>
                      <a:pt x="543" y="373"/>
                    </a:lnTo>
                    <a:lnTo>
                      <a:pt x="524" y="349"/>
                    </a:lnTo>
                    <a:close/>
                    <a:moveTo>
                      <a:pt x="470" y="151"/>
                    </a:moveTo>
                    <a:lnTo>
                      <a:pt x="477" y="170"/>
                    </a:lnTo>
                    <a:lnTo>
                      <a:pt x="481" y="191"/>
                    </a:lnTo>
                    <a:lnTo>
                      <a:pt x="484" y="212"/>
                    </a:lnTo>
                    <a:lnTo>
                      <a:pt x="489" y="233"/>
                    </a:lnTo>
                    <a:lnTo>
                      <a:pt x="493" y="257"/>
                    </a:lnTo>
                    <a:lnTo>
                      <a:pt x="472" y="255"/>
                    </a:lnTo>
                    <a:lnTo>
                      <a:pt x="451" y="255"/>
                    </a:lnTo>
                    <a:lnTo>
                      <a:pt x="430" y="252"/>
                    </a:lnTo>
                    <a:lnTo>
                      <a:pt x="406" y="231"/>
                    </a:lnTo>
                    <a:lnTo>
                      <a:pt x="380" y="212"/>
                    </a:lnTo>
                    <a:lnTo>
                      <a:pt x="399" y="198"/>
                    </a:lnTo>
                    <a:lnTo>
                      <a:pt x="418" y="184"/>
                    </a:lnTo>
                    <a:lnTo>
                      <a:pt x="437" y="172"/>
                    </a:lnTo>
                    <a:lnTo>
                      <a:pt x="453" y="160"/>
                    </a:lnTo>
                    <a:lnTo>
                      <a:pt x="470" y="151"/>
                    </a:lnTo>
                    <a:close/>
                    <a:moveTo>
                      <a:pt x="293" y="125"/>
                    </a:moveTo>
                    <a:lnTo>
                      <a:pt x="297" y="111"/>
                    </a:lnTo>
                    <a:lnTo>
                      <a:pt x="304" y="94"/>
                    </a:lnTo>
                    <a:lnTo>
                      <a:pt x="311" y="82"/>
                    </a:lnTo>
                    <a:lnTo>
                      <a:pt x="318" y="68"/>
                    </a:lnTo>
                    <a:lnTo>
                      <a:pt x="326" y="59"/>
                    </a:lnTo>
                    <a:lnTo>
                      <a:pt x="335" y="49"/>
                    </a:lnTo>
                    <a:lnTo>
                      <a:pt x="342" y="42"/>
                    </a:lnTo>
                    <a:lnTo>
                      <a:pt x="352" y="35"/>
                    </a:lnTo>
                    <a:lnTo>
                      <a:pt x="359" y="30"/>
                    </a:lnTo>
                    <a:lnTo>
                      <a:pt x="368" y="28"/>
                    </a:lnTo>
                    <a:lnTo>
                      <a:pt x="378" y="26"/>
                    </a:lnTo>
                    <a:lnTo>
                      <a:pt x="385" y="28"/>
                    </a:lnTo>
                    <a:lnTo>
                      <a:pt x="394" y="30"/>
                    </a:lnTo>
                    <a:lnTo>
                      <a:pt x="404" y="35"/>
                    </a:lnTo>
                    <a:lnTo>
                      <a:pt x="411" y="42"/>
                    </a:lnTo>
                    <a:lnTo>
                      <a:pt x="420" y="49"/>
                    </a:lnTo>
                    <a:lnTo>
                      <a:pt x="427" y="59"/>
                    </a:lnTo>
                    <a:lnTo>
                      <a:pt x="434" y="68"/>
                    </a:lnTo>
                    <a:lnTo>
                      <a:pt x="441" y="82"/>
                    </a:lnTo>
                    <a:lnTo>
                      <a:pt x="448" y="94"/>
                    </a:lnTo>
                    <a:lnTo>
                      <a:pt x="456" y="111"/>
                    </a:lnTo>
                    <a:lnTo>
                      <a:pt x="463" y="125"/>
                    </a:lnTo>
                    <a:lnTo>
                      <a:pt x="467" y="141"/>
                    </a:lnTo>
                    <a:lnTo>
                      <a:pt x="451" y="153"/>
                    </a:lnTo>
                    <a:lnTo>
                      <a:pt x="432" y="167"/>
                    </a:lnTo>
                    <a:lnTo>
                      <a:pt x="415" y="179"/>
                    </a:lnTo>
                    <a:lnTo>
                      <a:pt x="396" y="193"/>
                    </a:lnTo>
                    <a:lnTo>
                      <a:pt x="378" y="207"/>
                    </a:lnTo>
                    <a:lnTo>
                      <a:pt x="359" y="193"/>
                    </a:lnTo>
                    <a:lnTo>
                      <a:pt x="340" y="179"/>
                    </a:lnTo>
                    <a:lnTo>
                      <a:pt x="321" y="167"/>
                    </a:lnTo>
                    <a:lnTo>
                      <a:pt x="304" y="153"/>
                    </a:lnTo>
                    <a:lnTo>
                      <a:pt x="285" y="141"/>
                    </a:lnTo>
                    <a:lnTo>
                      <a:pt x="293" y="125"/>
                    </a:lnTo>
                    <a:close/>
                    <a:moveTo>
                      <a:pt x="278" y="170"/>
                    </a:moveTo>
                    <a:lnTo>
                      <a:pt x="283" y="151"/>
                    </a:lnTo>
                    <a:lnTo>
                      <a:pt x="300" y="160"/>
                    </a:lnTo>
                    <a:lnTo>
                      <a:pt x="318" y="172"/>
                    </a:lnTo>
                    <a:lnTo>
                      <a:pt x="337" y="184"/>
                    </a:lnTo>
                    <a:lnTo>
                      <a:pt x="354" y="198"/>
                    </a:lnTo>
                    <a:lnTo>
                      <a:pt x="373" y="212"/>
                    </a:lnTo>
                    <a:lnTo>
                      <a:pt x="349" y="231"/>
                    </a:lnTo>
                    <a:lnTo>
                      <a:pt x="326" y="252"/>
                    </a:lnTo>
                    <a:lnTo>
                      <a:pt x="304" y="255"/>
                    </a:lnTo>
                    <a:lnTo>
                      <a:pt x="283" y="255"/>
                    </a:lnTo>
                    <a:lnTo>
                      <a:pt x="262" y="257"/>
                    </a:lnTo>
                    <a:lnTo>
                      <a:pt x="264" y="233"/>
                    </a:lnTo>
                    <a:lnTo>
                      <a:pt x="269" y="212"/>
                    </a:lnTo>
                    <a:lnTo>
                      <a:pt x="274" y="191"/>
                    </a:lnTo>
                    <a:lnTo>
                      <a:pt x="278" y="170"/>
                    </a:lnTo>
                    <a:close/>
                    <a:moveTo>
                      <a:pt x="134" y="248"/>
                    </a:moveTo>
                    <a:lnTo>
                      <a:pt x="130" y="236"/>
                    </a:lnTo>
                    <a:lnTo>
                      <a:pt x="125" y="222"/>
                    </a:lnTo>
                    <a:lnTo>
                      <a:pt x="120" y="210"/>
                    </a:lnTo>
                    <a:lnTo>
                      <a:pt x="118" y="198"/>
                    </a:lnTo>
                    <a:lnTo>
                      <a:pt x="115" y="189"/>
                    </a:lnTo>
                    <a:lnTo>
                      <a:pt x="115" y="177"/>
                    </a:lnTo>
                    <a:lnTo>
                      <a:pt x="115" y="167"/>
                    </a:lnTo>
                    <a:lnTo>
                      <a:pt x="115" y="158"/>
                    </a:lnTo>
                    <a:lnTo>
                      <a:pt x="118" y="151"/>
                    </a:lnTo>
                    <a:lnTo>
                      <a:pt x="120" y="141"/>
                    </a:lnTo>
                    <a:lnTo>
                      <a:pt x="125" y="134"/>
                    </a:lnTo>
                    <a:lnTo>
                      <a:pt x="127" y="130"/>
                    </a:lnTo>
                    <a:lnTo>
                      <a:pt x="134" y="125"/>
                    </a:lnTo>
                    <a:lnTo>
                      <a:pt x="141" y="120"/>
                    </a:lnTo>
                    <a:lnTo>
                      <a:pt x="148" y="118"/>
                    </a:lnTo>
                    <a:lnTo>
                      <a:pt x="158" y="115"/>
                    </a:lnTo>
                    <a:lnTo>
                      <a:pt x="167" y="115"/>
                    </a:lnTo>
                    <a:lnTo>
                      <a:pt x="177" y="115"/>
                    </a:lnTo>
                    <a:lnTo>
                      <a:pt x="186" y="115"/>
                    </a:lnTo>
                    <a:lnTo>
                      <a:pt x="198" y="118"/>
                    </a:lnTo>
                    <a:lnTo>
                      <a:pt x="210" y="120"/>
                    </a:lnTo>
                    <a:lnTo>
                      <a:pt x="222" y="125"/>
                    </a:lnTo>
                    <a:lnTo>
                      <a:pt x="236" y="130"/>
                    </a:lnTo>
                    <a:lnTo>
                      <a:pt x="248" y="134"/>
                    </a:lnTo>
                    <a:lnTo>
                      <a:pt x="262" y="139"/>
                    </a:lnTo>
                    <a:lnTo>
                      <a:pt x="276" y="148"/>
                    </a:lnTo>
                    <a:lnTo>
                      <a:pt x="271" y="167"/>
                    </a:lnTo>
                    <a:lnTo>
                      <a:pt x="267" y="189"/>
                    </a:lnTo>
                    <a:lnTo>
                      <a:pt x="264" y="212"/>
                    </a:lnTo>
                    <a:lnTo>
                      <a:pt x="259" y="233"/>
                    </a:lnTo>
                    <a:lnTo>
                      <a:pt x="257" y="257"/>
                    </a:lnTo>
                    <a:lnTo>
                      <a:pt x="233" y="259"/>
                    </a:lnTo>
                    <a:lnTo>
                      <a:pt x="210" y="264"/>
                    </a:lnTo>
                    <a:lnTo>
                      <a:pt x="189" y="266"/>
                    </a:lnTo>
                    <a:lnTo>
                      <a:pt x="167" y="271"/>
                    </a:lnTo>
                    <a:lnTo>
                      <a:pt x="146" y="276"/>
                    </a:lnTo>
                    <a:lnTo>
                      <a:pt x="141" y="262"/>
                    </a:lnTo>
                    <a:lnTo>
                      <a:pt x="134" y="248"/>
                    </a:lnTo>
                    <a:close/>
                    <a:moveTo>
                      <a:pt x="125" y="462"/>
                    </a:moveTo>
                    <a:lnTo>
                      <a:pt x="108" y="455"/>
                    </a:lnTo>
                    <a:lnTo>
                      <a:pt x="94" y="451"/>
                    </a:lnTo>
                    <a:lnTo>
                      <a:pt x="82" y="444"/>
                    </a:lnTo>
                    <a:lnTo>
                      <a:pt x="70" y="436"/>
                    </a:lnTo>
                    <a:lnTo>
                      <a:pt x="59" y="427"/>
                    </a:lnTo>
                    <a:lnTo>
                      <a:pt x="49" y="420"/>
                    </a:lnTo>
                    <a:lnTo>
                      <a:pt x="42" y="411"/>
                    </a:lnTo>
                    <a:lnTo>
                      <a:pt x="35" y="403"/>
                    </a:lnTo>
                    <a:lnTo>
                      <a:pt x="30" y="394"/>
                    </a:lnTo>
                    <a:lnTo>
                      <a:pt x="28" y="387"/>
                    </a:lnTo>
                    <a:lnTo>
                      <a:pt x="26" y="377"/>
                    </a:lnTo>
                    <a:lnTo>
                      <a:pt x="28" y="368"/>
                    </a:lnTo>
                    <a:lnTo>
                      <a:pt x="30" y="361"/>
                    </a:lnTo>
                    <a:lnTo>
                      <a:pt x="35" y="351"/>
                    </a:lnTo>
                    <a:lnTo>
                      <a:pt x="42" y="342"/>
                    </a:lnTo>
                    <a:lnTo>
                      <a:pt x="49" y="335"/>
                    </a:lnTo>
                    <a:lnTo>
                      <a:pt x="59" y="328"/>
                    </a:lnTo>
                    <a:lnTo>
                      <a:pt x="70" y="321"/>
                    </a:lnTo>
                    <a:lnTo>
                      <a:pt x="82" y="311"/>
                    </a:lnTo>
                    <a:lnTo>
                      <a:pt x="94" y="304"/>
                    </a:lnTo>
                    <a:lnTo>
                      <a:pt x="108" y="300"/>
                    </a:lnTo>
                    <a:lnTo>
                      <a:pt x="125" y="292"/>
                    </a:lnTo>
                    <a:lnTo>
                      <a:pt x="141" y="285"/>
                    </a:lnTo>
                    <a:lnTo>
                      <a:pt x="153" y="304"/>
                    </a:lnTo>
                    <a:lnTo>
                      <a:pt x="165" y="323"/>
                    </a:lnTo>
                    <a:lnTo>
                      <a:pt x="179" y="340"/>
                    </a:lnTo>
                    <a:lnTo>
                      <a:pt x="193" y="359"/>
                    </a:lnTo>
                    <a:lnTo>
                      <a:pt x="207" y="377"/>
                    </a:lnTo>
                    <a:lnTo>
                      <a:pt x="193" y="396"/>
                    </a:lnTo>
                    <a:lnTo>
                      <a:pt x="179" y="415"/>
                    </a:lnTo>
                    <a:lnTo>
                      <a:pt x="165" y="432"/>
                    </a:lnTo>
                    <a:lnTo>
                      <a:pt x="153" y="451"/>
                    </a:lnTo>
                    <a:lnTo>
                      <a:pt x="141" y="467"/>
                    </a:lnTo>
                    <a:lnTo>
                      <a:pt x="125" y="462"/>
                    </a:lnTo>
                    <a:close/>
                    <a:moveTo>
                      <a:pt x="262" y="614"/>
                    </a:moveTo>
                    <a:lnTo>
                      <a:pt x="248" y="621"/>
                    </a:lnTo>
                    <a:lnTo>
                      <a:pt x="236" y="625"/>
                    </a:lnTo>
                    <a:lnTo>
                      <a:pt x="222" y="630"/>
                    </a:lnTo>
                    <a:lnTo>
                      <a:pt x="210" y="635"/>
                    </a:lnTo>
                    <a:lnTo>
                      <a:pt x="198" y="637"/>
                    </a:lnTo>
                    <a:lnTo>
                      <a:pt x="186" y="637"/>
                    </a:lnTo>
                    <a:lnTo>
                      <a:pt x="177" y="640"/>
                    </a:lnTo>
                    <a:lnTo>
                      <a:pt x="167" y="640"/>
                    </a:lnTo>
                    <a:lnTo>
                      <a:pt x="158" y="637"/>
                    </a:lnTo>
                    <a:lnTo>
                      <a:pt x="148" y="637"/>
                    </a:lnTo>
                    <a:lnTo>
                      <a:pt x="141" y="635"/>
                    </a:lnTo>
                    <a:lnTo>
                      <a:pt x="134" y="630"/>
                    </a:lnTo>
                    <a:lnTo>
                      <a:pt x="127" y="625"/>
                    </a:lnTo>
                    <a:lnTo>
                      <a:pt x="125" y="621"/>
                    </a:lnTo>
                    <a:lnTo>
                      <a:pt x="120" y="614"/>
                    </a:lnTo>
                    <a:lnTo>
                      <a:pt x="118" y="604"/>
                    </a:lnTo>
                    <a:lnTo>
                      <a:pt x="115" y="597"/>
                    </a:lnTo>
                    <a:lnTo>
                      <a:pt x="115" y="588"/>
                    </a:lnTo>
                    <a:lnTo>
                      <a:pt x="115" y="578"/>
                    </a:lnTo>
                    <a:lnTo>
                      <a:pt x="115" y="566"/>
                    </a:lnTo>
                    <a:lnTo>
                      <a:pt x="118" y="557"/>
                    </a:lnTo>
                    <a:lnTo>
                      <a:pt x="120" y="545"/>
                    </a:lnTo>
                    <a:lnTo>
                      <a:pt x="125" y="533"/>
                    </a:lnTo>
                    <a:lnTo>
                      <a:pt x="130" y="519"/>
                    </a:lnTo>
                    <a:lnTo>
                      <a:pt x="134" y="507"/>
                    </a:lnTo>
                    <a:lnTo>
                      <a:pt x="141" y="493"/>
                    </a:lnTo>
                    <a:lnTo>
                      <a:pt x="146" y="479"/>
                    </a:lnTo>
                    <a:lnTo>
                      <a:pt x="167" y="484"/>
                    </a:lnTo>
                    <a:lnTo>
                      <a:pt x="189" y="488"/>
                    </a:lnTo>
                    <a:lnTo>
                      <a:pt x="210" y="491"/>
                    </a:lnTo>
                    <a:lnTo>
                      <a:pt x="233" y="496"/>
                    </a:lnTo>
                    <a:lnTo>
                      <a:pt x="257" y="498"/>
                    </a:lnTo>
                    <a:lnTo>
                      <a:pt x="259" y="521"/>
                    </a:lnTo>
                    <a:lnTo>
                      <a:pt x="264" y="545"/>
                    </a:lnTo>
                    <a:lnTo>
                      <a:pt x="267" y="566"/>
                    </a:lnTo>
                    <a:lnTo>
                      <a:pt x="271" y="588"/>
                    </a:lnTo>
                    <a:lnTo>
                      <a:pt x="276" y="609"/>
                    </a:lnTo>
                    <a:lnTo>
                      <a:pt x="262" y="614"/>
                    </a:lnTo>
                    <a:close/>
                    <a:moveTo>
                      <a:pt x="283" y="604"/>
                    </a:moveTo>
                    <a:lnTo>
                      <a:pt x="278" y="585"/>
                    </a:lnTo>
                    <a:lnTo>
                      <a:pt x="274" y="564"/>
                    </a:lnTo>
                    <a:lnTo>
                      <a:pt x="269" y="543"/>
                    </a:lnTo>
                    <a:lnTo>
                      <a:pt x="264" y="521"/>
                    </a:lnTo>
                    <a:lnTo>
                      <a:pt x="262" y="498"/>
                    </a:lnTo>
                    <a:lnTo>
                      <a:pt x="283" y="500"/>
                    </a:lnTo>
                    <a:lnTo>
                      <a:pt x="304" y="500"/>
                    </a:lnTo>
                    <a:lnTo>
                      <a:pt x="326" y="503"/>
                    </a:lnTo>
                    <a:lnTo>
                      <a:pt x="349" y="524"/>
                    </a:lnTo>
                    <a:lnTo>
                      <a:pt x="373" y="545"/>
                    </a:lnTo>
                    <a:lnTo>
                      <a:pt x="354" y="557"/>
                    </a:lnTo>
                    <a:lnTo>
                      <a:pt x="337" y="571"/>
                    </a:lnTo>
                    <a:lnTo>
                      <a:pt x="318" y="583"/>
                    </a:lnTo>
                    <a:lnTo>
                      <a:pt x="300" y="595"/>
                    </a:lnTo>
                    <a:lnTo>
                      <a:pt x="283" y="604"/>
                    </a:lnTo>
                    <a:close/>
                    <a:moveTo>
                      <a:pt x="463" y="630"/>
                    </a:moveTo>
                    <a:lnTo>
                      <a:pt x="456" y="644"/>
                    </a:lnTo>
                    <a:lnTo>
                      <a:pt x="448" y="661"/>
                    </a:lnTo>
                    <a:lnTo>
                      <a:pt x="441" y="673"/>
                    </a:lnTo>
                    <a:lnTo>
                      <a:pt x="434" y="684"/>
                    </a:lnTo>
                    <a:lnTo>
                      <a:pt x="427" y="696"/>
                    </a:lnTo>
                    <a:lnTo>
                      <a:pt x="420" y="706"/>
                    </a:lnTo>
                    <a:lnTo>
                      <a:pt x="411" y="713"/>
                    </a:lnTo>
                    <a:lnTo>
                      <a:pt x="404" y="720"/>
                    </a:lnTo>
                    <a:lnTo>
                      <a:pt x="394" y="725"/>
                    </a:lnTo>
                    <a:lnTo>
                      <a:pt x="385" y="727"/>
                    </a:lnTo>
                    <a:lnTo>
                      <a:pt x="378" y="729"/>
                    </a:lnTo>
                    <a:lnTo>
                      <a:pt x="368" y="727"/>
                    </a:lnTo>
                    <a:lnTo>
                      <a:pt x="359" y="725"/>
                    </a:lnTo>
                    <a:lnTo>
                      <a:pt x="352" y="720"/>
                    </a:lnTo>
                    <a:lnTo>
                      <a:pt x="342" y="713"/>
                    </a:lnTo>
                    <a:lnTo>
                      <a:pt x="335" y="706"/>
                    </a:lnTo>
                    <a:lnTo>
                      <a:pt x="326" y="696"/>
                    </a:lnTo>
                    <a:lnTo>
                      <a:pt x="318" y="684"/>
                    </a:lnTo>
                    <a:lnTo>
                      <a:pt x="311" y="673"/>
                    </a:lnTo>
                    <a:lnTo>
                      <a:pt x="304" y="661"/>
                    </a:lnTo>
                    <a:lnTo>
                      <a:pt x="297" y="644"/>
                    </a:lnTo>
                    <a:lnTo>
                      <a:pt x="293" y="630"/>
                    </a:lnTo>
                    <a:lnTo>
                      <a:pt x="285" y="611"/>
                    </a:lnTo>
                    <a:lnTo>
                      <a:pt x="304" y="602"/>
                    </a:lnTo>
                    <a:lnTo>
                      <a:pt x="321" y="590"/>
                    </a:lnTo>
                    <a:lnTo>
                      <a:pt x="340" y="576"/>
                    </a:lnTo>
                    <a:lnTo>
                      <a:pt x="359" y="562"/>
                    </a:lnTo>
                    <a:lnTo>
                      <a:pt x="378" y="547"/>
                    </a:lnTo>
                    <a:lnTo>
                      <a:pt x="396" y="562"/>
                    </a:lnTo>
                    <a:lnTo>
                      <a:pt x="415" y="576"/>
                    </a:lnTo>
                    <a:lnTo>
                      <a:pt x="432" y="590"/>
                    </a:lnTo>
                    <a:lnTo>
                      <a:pt x="451" y="602"/>
                    </a:lnTo>
                    <a:lnTo>
                      <a:pt x="467" y="611"/>
                    </a:lnTo>
                    <a:lnTo>
                      <a:pt x="463" y="630"/>
                    </a:lnTo>
                    <a:close/>
                    <a:moveTo>
                      <a:pt x="477" y="585"/>
                    </a:moveTo>
                    <a:lnTo>
                      <a:pt x="470" y="604"/>
                    </a:lnTo>
                    <a:lnTo>
                      <a:pt x="453" y="595"/>
                    </a:lnTo>
                    <a:lnTo>
                      <a:pt x="437" y="583"/>
                    </a:lnTo>
                    <a:lnTo>
                      <a:pt x="418" y="571"/>
                    </a:lnTo>
                    <a:lnTo>
                      <a:pt x="399" y="557"/>
                    </a:lnTo>
                    <a:lnTo>
                      <a:pt x="380" y="545"/>
                    </a:lnTo>
                    <a:lnTo>
                      <a:pt x="406" y="524"/>
                    </a:lnTo>
                    <a:lnTo>
                      <a:pt x="430" y="503"/>
                    </a:lnTo>
                    <a:lnTo>
                      <a:pt x="451" y="500"/>
                    </a:lnTo>
                    <a:lnTo>
                      <a:pt x="472" y="500"/>
                    </a:lnTo>
                    <a:lnTo>
                      <a:pt x="493" y="498"/>
                    </a:lnTo>
                    <a:lnTo>
                      <a:pt x="489" y="521"/>
                    </a:lnTo>
                    <a:lnTo>
                      <a:pt x="484" y="543"/>
                    </a:lnTo>
                    <a:lnTo>
                      <a:pt x="481" y="564"/>
                    </a:lnTo>
                    <a:lnTo>
                      <a:pt x="477" y="585"/>
                    </a:lnTo>
                    <a:close/>
                    <a:moveTo>
                      <a:pt x="621" y="507"/>
                    </a:moveTo>
                    <a:lnTo>
                      <a:pt x="626" y="519"/>
                    </a:lnTo>
                    <a:lnTo>
                      <a:pt x="630" y="533"/>
                    </a:lnTo>
                    <a:lnTo>
                      <a:pt x="633" y="545"/>
                    </a:lnTo>
                    <a:lnTo>
                      <a:pt x="635" y="557"/>
                    </a:lnTo>
                    <a:lnTo>
                      <a:pt x="637" y="566"/>
                    </a:lnTo>
                    <a:lnTo>
                      <a:pt x="640" y="578"/>
                    </a:lnTo>
                    <a:lnTo>
                      <a:pt x="640" y="588"/>
                    </a:lnTo>
                    <a:lnTo>
                      <a:pt x="637" y="597"/>
                    </a:lnTo>
                    <a:lnTo>
                      <a:pt x="637" y="604"/>
                    </a:lnTo>
                    <a:lnTo>
                      <a:pt x="633" y="614"/>
                    </a:lnTo>
                    <a:lnTo>
                      <a:pt x="630" y="621"/>
                    </a:lnTo>
                    <a:lnTo>
                      <a:pt x="626" y="625"/>
                    </a:lnTo>
                    <a:lnTo>
                      <a:pt x="618" y="630"/>
                    </a:lnTo>
                    <a:lnTo>
                      <a:pt x="611" y="635"/>
                    </a:lnTo>
                    <a:lnTo>
                      <a:pt x="604" y="637"/>
                    </a:lnTo>
                    <a:lnTo>
                      <a:pt x="597" y="637"/>
                    </a:lnTo>
                    <a:lnTo>
                      <a:pt x="588" y="640"/>
                    </a:lnTo>
                    <a:lnTo>
                      <a:pt x="578" y="640"/>
                    </a:lnTo>
                    <a:lnTo>
                      <a:pt x="567" y="637"/>
                    </a:lnTo>
                    <a:lnTo>
                      <a:pt x="555" y="637"/>
                    </a:lnTo>
                    <a:lnTo>
                      <a:pt x="543" y="635"/>
                    </a:lnTo>
                    <a:lnTo>
                      <a:pt x="531" y="630"/>
                    </a:lnTo>
                    <a:lnTo>
                      <a:pt x="519" y="625"/>
                    </a:lnTo>
                    <a:lnTo>
                      <a:pt x="507" y="621"/>
                    </a:lnTo>
                    <a:lnTo>
                      <a:pt x="493" y="614"/>
                    </a:lnTo>
                    <a:lnTo>
                      <a:pt x="479" y="609"/>
                    </a:lnTo>
                    <a:lnTo>
                      <a:pt x="484" y="588"/>
                    </a:lnTo>
                    <a:lnTo>
                      <a:pt x="486" y="566"/>
                    </a:lnTo>
                    <a:lnTo>
                      <a:pt x="491" y="545"/>
                    </a:lnTo>
                    <a:lnTo>
                      <a:pt x="493" y="521"/>
                    </a:lnTo>
                    <a:lnTo>
                      <a:pt x="496" y="498"/>
                    </a:lnTo>
                    <a:lnTo>
                      <a:pt x="522" y="496"/>
                    </a:lnTo>
                    <a:lnTo>
                      <a:pt x="543" y="491"/>
                    </a:lnTo>
                    <a:lnTo>
                      <a:pt x="567" y="488"/>
                    </a:lnTo>
                    <a:lnTo>
                      <a:pt x="588" y="484"/>
                    </a:lnTo>
                    <a:lnTo>
                      <a:pt x="607" y="479"/>
                    </a:lnTo>
                    <a:lnTo>
                      <a:pt x="614" y="493"/>
                    </a:lnTo>
                    <a:lnTo>
                      <a:pt x="621" y="507"/>
                    </a:lnTo>
                    <a:close/>
                    <a:moveTo>
                      <a:pt x="727" y="387"/>
                    </a:moveTo>
                    <a:lnTo>
                      <a:pt x="725" y="394"/>
                    </a:lnTo>
                    <a:lnTo>
                      <a:pt x="720" y="403"/>
                    </a:lnTo>
                    <a:lnTo>
                      <a:pt x="713" y="411"/>
                    </a:lnTo>
                    <a:lnTo>
                      <a:pt x="706" y="420"/>
                    </a:lnTo>
                    <a:lnTo>
                      <a:pt x="696" y="427"/>
                    </a:lnTo>
                    <a:lnTo>
                      <a:pt x="685" y="436"/>
                    </a:lnTo>
                    <a:lnTo>
                      <a:pt x="673" y="444"/>
                    </a:lnTo>
                    <a:lnTo>
                      <a:pt x="659" y="451"/>
                    </a:lnTo>
                    <a:lnTo>
                      <a:pt x="644" y="455"/>
                    </a:lnTo>
                    <a:lnTo>
                      <a:pt x="628" y="462"/>
                    </a:lnTo>
                    <a:lnTo>
                      <a:pt x="611" y="467"/>
                    </a:lnTo>
                    <a:lnTo>
                      <a:pt x="600" y="451"/>
                    </a:lnTo>
                    <a:lnTo>
                      <a:pt x="588" y="432"/>
                    </a:lnTo>
                    <a:lnTo>
                      <a:pt x="576" y="415"/>
                    </a:lnTo>
                    <a:lnTo>
                      <a:pt x="562" y="396"/>
                    </a:lnTo>
                    <a:lnTo>
                      <a:pt x="548" y="377"/>
                    </a:lnTo>
                    <a:lnTo>
                      <a:pt x="562" y="359"/>
                    </a:lnTo>
                    <a:lnTo>
                      <a:pt x="576" y="340"/>
                    </a:lnTo>
                    <a:lnTo>
                      <a:pt x="588" y="323"/>
                    </a:lnTo>
                    <a:lnTo>
                      <a:pt x="600" y="304"/>
                    </a:lnTo>
                    <a:lnTo>
                      <a:pt x="611" y="285"/>
                    </a:lnTo>
                    <a:lnTo>
                      <a:pt x="628" y="292"/>
                    </a:lnTo>
                    <a:lnTo>
                      <a:pt x="644" y="300"/>
                    </a:lnTo>
                    <a:lnTo>
                      <a:pt x="659" y="304"/>
                    </a:lnTo>
                    <a:lnTo>
                      <a:pt x="673" y="311"/>
                    </a:lnTo>
                    <a:lnTo>
                      <a:pt x="685" y="321"/>
                    </a:lnTo>
                    <a:lnTo>
                      <a:pt x="696" y="328"/>
                    </a:lnTo>
                    <a:lnTo>
                      <a:pt x="706" y="335"/>
                    </a:lnTo>
                    <a:lnTo>
                      <a:pt x="713" y="342"/>
                    </a:lnTo>
                    <a:lnTo>
                      <a:pt x="720" y="351"/>
                    </a:lnTo>
                    <a:lnTo>
                      <a:pt x="725" y="361"/>
                    </a:lnTo>
                    <a:lnTo>
                      <a:pt x="727" y="368"/>
                    </a:lnTo>
                    <a:lnTo>
                      <a:pt x="727" y="377"/>
                    </a:lnTo>
                    <a:lnTo>
                      <a:pt x="727" y="387"/>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0" name="Freeform 47"/>
              <p:cNvSpPr>
                <a:spLocks noChangeArrowheads="1"/>
              </p:cNvSpPr>
              <p:nvPr/>
            </p:nvSpPr>
            <p:spPr bwMode="auto">
              <a:xfrm>
                <a:off x="479425" y="479425"/>
                <a:ext cx="239713" cy="239712"/>
              </a:xfrm>
              <a:custGeom>
                <a:avLst/>
                <a:gdLst>
                  <a:gd name="T0" fmla="*/ 135 w 151"/>
                  <a:gd name="T1" fmla="*/ 123 h 151"/>
                  <a:gd name="T2" fmla="*/ 139 w 151"/>
                  <a:gd name="T3" fmla="*/ 113 h 151"/>
                  <a:gd name="T4" fmla="*/ 144 w 151"/>
                  <a:gd name="T5" fmla="*/ 104 h 151"/>
                  <a:gd name="T6" fmla="*/ 149 w 151"/>
                  <a:gd name="T7" fmla="*/ 94 h 151"/>
                  <a:gd name="T8" fmla="*/ 149 w 151"/>
                  <a:gd name="T9" fmla="*/ 85 h 151"/>
                  <a:gd name="T10" fmla="*/ 151 w 151"/>
                  <a:gd name="T11" fmla="*/ 75 h 151"/>
                  <a:gd name="T12" fmla="*/ 149 w 151"/>
                  <a:gd name="T13" fmla="*/ 66 h 151"/>
                  <a:gd name="T14" fmla="*/ 149 w 151"/>
                  <a:gd name="T15" fmla="*/ 54 h 151"/>
                  <a:gd name="T16" fmla="*/ 144 w 151"/>
                  <a:gd name="T17" fmla="*/ 47 h 151"/>
                  <a:gd name="T18" fmla="*/ 139 w 151"/>
                  <a:gd name="T19" fmla="*/ 38 h 151"/>
                  <a:gd name="T20" fmla="*/ 135 w 151"/>
                  <a:gd name="T21" fmla="*/ 28 h 151"/>
                  <a:gd name="T22" fmla="*/ 128 w 151"/>
                  <a:gd name="T23" fmla="*/ 21 h 151"/>
                  <a:gd name="T24" fmla="*/ 120 w 151"/>
                  <a:gd name="T25" fmla="*/ 16 h 151"/>
                  <a:gd name="T26" fmla="*/ 113 w 151"/>
                  <a:gd name="T27" fmla="*/ 9 h 151"/>
                  <a:gd name="T28" fmla="*/ 104 w 151"/>
                  <a:gd name="T29" fmla="*/ 7 h 151"/>
                  <a:gd name="T30" fmla="*/ 94 w 151"/>
                  <a:gd name="T31" fmla="*/ 2 h 151"/>
                  <a:gd name="T32" fmla="*/ 85 w 151"/>
                  <a:gd name="T33" fmla="*/ 0 h 151"/>
                  <a:gd name="T34" fmla="*/ 76 w 151"/>
                  <a:gd name="T35" fmla="*/ 0 h 151"/>
                  <a:gd name="T36" fmla="*/ 66 w 151"/>
                  <a:gd name="T37" fmla="*/ 0 h 151"/>
                  <a:gd name="T38" fmla="*/ 54 w 151"/>
                  <a:gd name="T39" fmla="*/ 2 h 151"/>
                  <a:gd name="T40" fmla="*/ 45 w 151"/>
                  <a:gd name="T41" fmla="*/ 7 h 151"/>
                  <a:gd name="T42" fmla="*/ 38 w 151"/>
                  <a:gd name="T43" fmla="*/ 9 h 151"/>
                  <a:gd name="T44" fmla="*/ 28 w 151"/>
                  <a:gd name="T45" fmla="*/ 16 h 151"/>
                  <a:gd name="T46" fmla="*/ 21 w 151"/>
                  <a:gd name="T47" fmla="*/ 21 h 151"/>
                  <a:gd name="T48" fmla="*/ 14 w 151"/>
                  <a:gd name="T49" fmla="*/ 28 h 151"/>
                  <a:gd name="T50" fmla="*/ 9 w 151"/>
                  <a:gd name="T51" fmla="*/ 38 h 151"/>
                  <a:gd name="T52" fmla="*/ 5 w 151"/>
                  <a:gd name="T53" fmla="*/ 47 h 151"/>
                  <a:gd name="T54" fmla="*/ 2 w 151"/>
                  <a:gd name="T55" fmla="*/ 54 h 151"/>
                  <a:gd name="T56" fmla="*/ 0 w 151"/>
                  <a:gd name="T57" fmla="*/ 66 h 151"/>
                  <a:gd name="T58" fmla="*/ 0 w 151"/>
                  <a:gd name="T59" fmla="*/ 75 h 151"/>
                  <a:gd name="T60" fmla="*/ 0 w 151"/>
                  <a:gd name="T61" fmla="*/ 85 h 151"/>
                  <a:gd name="T62" fmla="*/ 2 w 151"/>
                  <a:gd name="T63" fmla="*/ 94 h 151"/>
                  <a:gd name="T64" fmla="*/ 5 w 151"/>
                  <a:gd name="T65" fmla="*/ 104 h 151"/>
                  <a:gd name="T66" fmla="*/ 9 w 151"/>
                  <a:gd name="T67" fmla="*/ 113 h 151"/>
                  <a:gd name="T68" fmla="*/ 14 w 151"/>
                  <a:gd name="T69" fmla="*/ 123 h 151"/>
                  <a:gd name="T70" fmla="*/ 21 w 151"/>
                  <a:gd name="T71" fmla="*/ 130 h 151"/>
                  <a:gd name="T72" fmla="*/ 28 w 151"/>
                  <a:gd name="T73" fmla="*/ 134 h 151"/>
                  <a:gd name="T74" fmla="*/ 38 w 151"/>
                  <a:gd name="T75" fmla="*/ 139 h 151"/>
                  <a:gd name="T76" fmla="*/ 45 w 151"/>
                  <a:gd name="T77" fmla="*/ 144 h 151"/>
                  <a:gd name="T78" fmla="*/ 54 w 151"/>
                  <a:gd name="T79" fmla="*/ 149 h 151"/>
                  <a:gd name="T80" fmla="*/ 66 w 151"/>
                  <a:gd name="T81" fmla="*/ 151 h 151"/>
                  <a:gd name="T82" fmla="*/ 76 w 151"/>
                  <a:gd name="T83" fmla="*/ 151 h 151"/>
                  <a:gd name="T84" fmla="*/ 85 w 151"/>
                  <a:gd name="T85" fmla="*/ 151 h 151"/>
                  <a:gd name="T86" fmla="*/ 94 w 151"/>
                  <a:gd name="T87" fmla="*/ 149 h 151"/>
                  <a:gd name="T88" fmla="*/ 104 w 151"/>
                  <a:gd name="T89" fmla="*/ 144 h 151"/>
                  <a:gd name="T90" fmla="*/ 113 w 151"/>
                  <a:gd name="T91" fmla="*/ 139 h 151"/>
                  <a:gd name="T92" fmla="*/ 120 w 151"/>
                  <a:gd name="T93" fmla="*/ 134 h 151"/>
                  <a:gd name="T94" fmla="*/ 128 w 151"/>
                  <a:gd name="T95" fmla="*/ 130 h 151"/>
                  <a:gd name="T96" fmla="*/ 135 w 151"/>
                  <a:gd name="T97" fmla="*/ 123 h 15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51"/>
                  <a:gd name="T148" fmla="*/ 0 h 151"/>
                  <a:gd name="T149" fmla="*/ 151 w 151"/>
                  <a:gd name="T150" fmla="*/ 151 h 151"/>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51" h="151">
                    <a:moveTo>
                      <a:pt x="135" y="123"/>
                    </a:moveTo>
                    <a:lnTo>
                      <a:pt x="139" y="113"/>
                    </a:lnTo>
                    <a:lnTo>
                      <a:pt x="144" y="104"/>
                    </a:lnTo>
                    <a:lnTo>
                      <a:pt x="149" y="94"/>
                    </a:lnTo>
                    <a:lnTo>
                      <a:pt x="149" y="85"/>
                    </a:lnTo>
                    <a:lnTo>
                      <a:pt x="151" y="75"/>
                    </a:lnTo>
                    <a:lnTo>
                      <a:pt x="149" y="66"/>
                    </a:lnTo>
                    <a:lnTo>
                      <a:pt x="149" y="54"/>
                    </a:lnTo>
                    <a:lnTo>
                      <a:pt x="144" y="47"/>
                    </a:lnTo>
                    <a:lnTo>
                      <a:pt x="139" y="38"/>
                    </a:lnTo>
                    <a:lnTo>
                      <a:pt x="135" y="28"/>
                    </a:lnTo>
                    <a:lnTo>
                      <a:pt x="128" y="21"/>
                    </a:lnTo>
                    <a:lnTo>
                      <a:pt x="120" y="16"/>
                    </a:lnTo>
                    <a:lnTo>
                      <a:pt x="113" y="9"/>
                    </a:lnTo>
                    <a:lnTo>
                      <a:pt x="104" y="7"/>
                    </a:lnTo>
                    <a:lnTo>
                      <a:pt x="94" y="2"/>
                    </a:lnTo>
                    <a:lnTo>
                      <a:pt x="85" y="0"/>
                    </a:lnTo>
                    <a:lnTo>
                      <a:pt x="76" y="0"/>
                    </a:lnTo>
                    <a:lnTo>
                      <a:pt x="66" y="0"/>
                    </a:lnTo>
                    <a:lnTo>
                      <a:pt x="54" y="2"/>
                    </a:lnTo>
                    <a:lnTo>
                      <a:pt x="45" y="7"/>
                    </a:lnTo>
                    <a:lnTo>
                      <a:pt x="38" y="9"/>
                    </a:lnTo>
                    <a:lnTo>
                      <a:pt x="28" y="16"/>
                    </a:lnTo>
                    <a:lnTo>
                      <a:pt x="21" y="21"/>
                    </a:lnTo>
                    <a:lnTo>
                      <a:pt x="14" y="28"/>
                    </a:lnTo>
                    <a:lnTo>
                      <a:pt x="9" y="38"/>
                    </a:lnTo>
                    <a:lnTo>
                      <a:pt x="5" y="47"/>
                    </a:lnTo>
                    <a:lnTo>
                      <a:pt x="2" y="54"/>
                    </a:lnTo>
                    <a:lnTo>
                      <a:pt x="0" y="66"/>
                    </a:lnTo>
                    <a:lnTo>
                      <a:pt x="0" y="75"/>
                    </a:lnTo>
                    <a:lnTo>
                      <a:pt x="0" y="85"/>
                    </a:lnTo>
                    <a:lnTo>
                      <a:pt x="2" y="94"/>
                    </a:lnTo>
                    <a:lnTo>
                      <a:pt x="5" y="104"/>
                    </a:lnTo>
                    <a:lnTo>
                      <a:pt x="9" y="113"/>
                    </a:lnTo>
                    <a:lnTo>
                      <a:pt x="14" y="123"/>
                    </a:lnTo>
                    <a:lnTo>
                      <a:pt x="21" y="130"/>
                    </a:lnTo>
                    <a:lnTo>
                      <a:pt x="28" y="134"/>
                    </a:lnTo>
                    <a:lnTo>
                      <a:pt x="38" y="139"/>
                    </a:lnTo>
                    <a:lnTo>
                      <a:pt x="45" y="144"/>
                    </a:lnTo>
                    <a:lnTo>
                      <a:pt x="54" y="149"/>
                    </a:lnTo>
                    <a:lnTo>
                      <a:pt x="66" y="151"/>
                    </a:lnTo>
                    <a:lnTo>
                      <a:pt x="76" y="151"/>
                    </a:lnTo>
                    <a:lnTo>
                      <a:pt x="85" y="151"/>
                    </a:lnTo>
                    <a:lnTo>
                      <a:pt x="94" y="149"/>
                    </a:lnTo>
                    <a:lnTo>
                      <a:pt x="104" y="144"/>
                    </a:lnTo>
                    <a:lnTo>
                      <a:pt x="113" y="139"/>
                    </a:lnTo>
                    <a:lnTo>
                      <a:pt x="120" y="134"/>
                    </a:lnTo>
                    <a:lnTo>
                      <a:pt x="128" y="130"/>
                    </a:lnTo>
                    <a:lnTo>
                      <a:pt x="135" y="123"/>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491" name="组合 14"/>
          <p:cNvGrpSpPr/>
          <p:nvPr/>
        </p:nvGrpSpPr>
        <p:grpSpPr bwMode="auto">
          <a:xfrm>
            <a:off x="4083050" y="5429250"/>
            <a:ext cx="823913" cy="825500"/>
            <a:chOff x="0" y="0"/>
            <a:chExt cx="690863" cy="690863"/>
          </a:xfrm>
        </p:grpSpPr>
        <p:sp>
          <p:nvSpPr>
            <p:cNvPr id="18492" name="Ellipse 55"/>
            <p:cNvSpPr>
              <a:spLocks noChangeArrowheads="1"/>
            </p:cNvSpPr>
            <p:nvPr/>
          </p:nvSpPr>
          <p:spPr bwMode="auto">
            <a:xfrm>
              <a:off x="0" y="0"/>
              <a:ext cx="690863" cy="690863"/>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493" name="Gruppieren 56"/>
            <p:cNvGrpSpPr/>
            <p:nvPr/>
          </p:nvGrpSpPr>
          <p:grpSpPr bwMode="auto">
            <a:xfrm>
              <a:off x="88335" y="148358"/>
              <a:ext cx="517111" cy="394145"/>
              <a:chOff x="0" y="0"/>
              <a:chExt cx="1755775" cy="1338262"/>
            </a:xfrm>
          </p:grpSpPr>
          <p:sp>
            <p:nvSpPr>
              <p:cNvPr id="18494" name="Freeform 48"/>
              <p:cNvSpPr>
                <a:spLocks noChangeArrowheads="1"/>
              </p:cNvSpPr>
              <p:nvPr/>
            </p:nvSpPr>
            <p:spPr bwMode="auto">
              <a:xfrm>
                <a:off x="82550" y="471487"/>
                <a:ext cx="903288" cy="787400"/>
              </a:xfrm>
              <a:custGeom>
                <a:avLst/>
                <a:gdLst>
                  <a:gd name="T0" fmla="*/ 142 w 569"/>
                  <a:gd name="T1" fmla="*/ 496 h 496"/>
                  <a:gd name="T2" fmla="*/ 0 w 569"/>
                  <a:gd name="T3" fmla="*/ 248 h 496"/>
                  <a:gd name="T4" fmla="*/ 142 w 569"/>
                  <a:gd name="T5" fmla="*/ 0 h 496"/>
                  <a:gd name="T6" fmla="*/ 428 w 569"/>
                  <a:gd name="T7" fmla="*/ 0 h 496"/>
                  <a:gd name="T8" fmla="*/ 569 w 569"/>
                  <a:gd name="T9" fmla="*/ 248 h 496"/>
                  <a:gd name="T10" fmla="*/ 428 w 569"/>
                  <a:gd name="T11" fmla="*/ 496 h 496"/>
                  <a:gd name="T12" fmla="*/ 142 w 569"/>
                  <a:gd name="T13" fmla="*/ 496 h 496"/>
                  <a:gd name="T14" fmla="*/ 0 60000 65536"/>
                  <a:gd name="T15" fmla="*/ 0 60000 65536"/>
                  <a:gd name="T16" fmla="*/ 0 60000 65536"/>
                  <a:gd name="T17" fmla="*/ 0 60000 65536"/>
                  <a:gd name="T18" fmla="*/ 0 60000 65536"/>
                  <a:gd name="T19" fmla="*/ 0 60000 65536"/>
                  <a:gd name="T20" fmla="*/ 0 60000 65536"/>
                  <a:gd name="T21" fmla="*/ 0 w 569"/>
                  <a:gd name="T22" fmla="*/ 0 h 496"/>
                  <a:gd name="T23" fmla="*/ 569 w 569"/>
                  <a:gd name="T24" fmla="*/ 496 h 49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69" h="496">
                    <a:moveTo>
                      <a:pt x="142" y="496"/>
                    </a:moveTo>
                    <a:lnTo>
                      <a:pt x="0" y="248"/>
                    </a:lnTo>
                    <a:lnTo>
                      <a:pt x="142" y="0"/>
                    </a:lnTo>
                    <a:lnTo>
                      <a:pt x="428" y="0"/>
                    </a:lnTo>
                    <a:lnTo>
                      <a:pt x="569" y="248"/>
                    </a:lnTo>
                    <a:lnTo>
                      <a:pt x="428" y="496"/>
                    </a:lnTo>
                    <a:lnTo>
                      <a:pt x="142" y="496"/>
                    </a:lnTo>
                    <a:close/>
                  </a:path>
                </a:pathLst>
              </a:custGeom>
              <a:noFill/>
              <a:ln w="15875"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5" name="Freeform 49"/>
              <p:cNvSpPr>
                <a:spLocks noChangeArrowheads="1"/>
              </p:cNvSpPr>
              <p:nvPr/>
            </p:nvSpPr>
            <p:spPr bwMode="auto">
              <a:xfrm>
                <a:off x="765175" y="82550"/>
                <a:ext cx="908050" cy="782637"/>
              </a:xfrm>
              <a:custGeom>
                <a:avLst/>
                <a:gdLst>
                  <a:gd name="T0" fmla="*/ 144 w 572"/>
                  <a:gd name="T1" fmla="*/ 493 h 493"/>
                  <a:gd name="T2" fmla="*/ 0 w 572"/>
                  <a:gd name="T3" fmla="*/ 245 h 493"/>
                  <a:gd name="T4" fmla="*/ 144 w 572"/>
                  <a:gd name="T5" fmla="*/ 0 h 493"/>
                  <a:gd name="T6" fmla="*/ 428 w 572"/>
                  <a:gd name="T7" fmla="*/ 0 h 493"/>
                  <a:gd name="T8" fmla="*/ 572 w 572"/>
                  <a:gd name="T9" fmla="*/ 245 h 493"/>
                  <a:gd name="T10" fmla="*/ 428 w 572"/>
                  <a:gd name="T11" fmla="*/ 493 h 493"/>
                  <a:gd name="T12" fmla="*/ 144 w 572"/>
                  <a:gd name="T13" fmla="*/ 493 h 493"/>
                  <a:gd name="T14" fmla="*/ 0 60000 65536"/>
                  <a:gd name="T15" fmla="*/ 0 60000 65536"/>
                  <a:gd name="T16" fmla="*/ 0 60000 65536"/>
                  <a:gd name="T17" fmla="*/ 0 60000 65536"/>
                  <a:gd name="T18" fmla="*/ 0 60000 65536"/>
                  <a:gd name="T19" fmla="*/ 0 60000 65536"/>
                  <a:gd name="T20" fmla="*/ 0 60000 65536"/>
                  <a:gd name="T21" fmla="*/ 0 w 572"/>
                  <a:gd name="T22" fmla="*/ 0 h 493"/>
                  <a:gd name="T23" fmla="*/ 572 w 572"/>
                  <a:gd name="T24" fmla="*/ 493 h 49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72" h="493">
                    <a:moveTo>
                      <a:pt x="144" y="493"/>
                    </a:moveTo>
                    <a:lnTo>
                      <a:pt x="0" y="245"/>
                    </a:lnTo>
                    <a:lnTo>
                      <a:pt x="144" y="0"/>
                    </a:lnTo>
                    <a:lnTo>
                      <a:pt x="428" y="0"/>
                    </a:lnTo>
                    <a:lnTo>
                      <a:pt x="572" y="245"/>
                    </a:lnTo>
                    <a:lnTo>
                      <a:pt x="428" y="493"/>
                    </a:lnTo>
                    <a:lnTo>
                      <a:pt x="144" y="493"/>
                    </a:lnTo>
                    <a:close/>
                  </a:path>
                </a:pathLst>
              </a:custGeom>
              <a:noFill/>
              <a:ln w="15875"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6" name="Oval 50"/>
              <p:cNvSpPr>
                <a:spLocks noChangeArrowheads="1"/>
              </p:cNvSpPr>
              <p:nvPr/>
            </p:nvSpPr>
            <p:spPr bwMode="auto">
              <a:xfrm>
                <a:off x="222250" y="393700"/>
                <a:ext cx="163513"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7" name="Oval 51"/>
              <p:cNvSpPr>
                <a:spLocks noChangeArrowheads="1"/>
              </p:cNvSpPr>
              <p:nvPr/>
            </p:nvSpPr>
            <p:spPr bwMode="auto">
              <a:xfrm>
                <a:off x="0" y="782637"/>
                <a:ext cx="165100"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8" name="Oval 52"/>
              <p:cNvSpPr>
                <a:spLocks noChangeArrowheads="1"/>
              </p:cNvSpPr>
              <p:nvPr/>
            </p:nvSpPr>
            <p:spPr bwMode="auto">
              <a:xfrm>
                <a:off x="222250" y="1176337"/>
                <a:ext cx="163513"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499" name="Oval 53"/>
              <p:cNvSpPr>
                <a:spLocks noChangeArrowheads="1"/>
              </p:cNvSpPr>
              <p:nvPr/>
            </p:nvSpPr>
            <p:spPr bwMode="auto">
              <a:xfrm>
                <a:off x="682625" y="1176337"/>
                <a:ext cx="165100" cy="1619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0" name="Oval 54"/>
              <p:cNvSpPr>
                <a:spLocks noChangeArrowheads="1"/>
              </p:cNvSpPr>
              <p:nvPr/>
            </p:nvSpPr>
            <p:spPr bwMode="auto">
              <a:xfrm>
                <a:off x="908050" y="782637"/>
                <a:ext cx="160338"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1" name="Oval 55"/>
              <p:cNvSpPr>
                <a:spLocks noChangeArrowheads="1"/>
              </p:cNvSpPr>
              <p:nvPr/>
            </p:nvSpPr>
            <p:spPr bwMode="auto">
              <a:xfrm>
                <a:off x="682625" y="388937"/>
                <a:ext cx="165100"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2" name="Oval 56"/>
              <p:cNvSpPr>
                <a:spLocks noChangeArrowheads="1"/>
              </p:cNvSpPr>
              <p:nvPr/>
            </p:nvSpPr>
            <p:spPr bwMode="auto">
              <a:xfrm>
                <a:off x="908050" y="0"/>
                <a:ext cx="160338"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3" name="Oval 57"/>
              <p:cNvSpPr>
                <a:spLocks noChangeArrowheads="1"/>
              </p:cNvSpPr>
              <p:nvPr/>
            </p:nvSpPr>
            <p:spPr bwMode="auto">
              <a:xfrm>
                <a:off x="1362075" y="0"/>
                <a:ext cx="165100"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4" name="Oval 58"/>
              <p:cNvSpPr>
                <a:spLocks noChangeArrowheads="1"/>
              </p:cNvSpPr>
              <p:nvPr/>
            </p:nvSpPr>
            <p:spPr bwMode="auto">
              <a:xfrm>
                <a:off x="1590675" y="393700"/>
                <a:ext cx="165100"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05" name="Oval 59"/>
              <p:cNvSpPr>
                <a:spLocks noChangeArrowheads="1"/>
              </p:cNvSpPr>
              <p:nvPr/>
            </p:nvSpPr>
            <p:spPr bwMode="auto">
              <a:xfrm>
                <a:off x="1362075" y="782637"/>
                <a:ext cx="165100" cy="165100"/>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06" name="组合 24"/>
          <p:cNvGrpSpPr/>
          <p:nvPr/>
        </p:nvGrpSpPr>
        <p:grpSpPr bwMode="auto">
          <a:xfrm>
            <a:off x="2312988" y="3935413"/>
            <a:ext cx="671512" cy="669925"/>
            <a:chOff x="0" y="0"/>
            <a:chExt cx="916532" cy="916532"/>
          </a:xfrm>
        </p:grpSpPr>
        <p:sp>
          <p:nvSpPr>
            <p:cNvPr id="18507" name="Ellipse 70"/>
            <p:cNvSpPr>
              <a:spLocks noChangeArrowheads="1"/>
            </p:cNvSpPr>
            <p:nvPr/>
          </p:nvSpPr>
          <p:spPr bwMode="auto">
            <a:xfrm>
              <a:off x="0" y="0"/>
              <a:ext cx="916532" cy="916532"/>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sp>
          <p:nvSpPr>
            <p:cNvPr id="18508" name="Freeform 45"/>
            <p:cNvSpPr>
              <a:spLocks noEditPoints="1" noChangeArrowheads="1"/>
            </p:cNvSpPr>
            <p:nvPr/>
          </p:nvSpPr>
          <p:spPr bwMode="auto">
            <a:xfrm>
              <a:off x="232096" y="190684"/>
              <a:ext cx="520004" cy="521345"/>
            </a:xfrm>
            <a:custGeom>
              <a:avLst/>
              <a:gdLst>
                <a:gd name="T0" fmla="*/ 328 w 328"/>
                <a:gd name="T1" fmla="*/ 289 h 329"/>
                <a:gd name="T2" fmla="*/ 226 w 328"/>
                <a:gd name="T3" fmla="*/ 187 h 329"/>
                <a:gd name="T4" fmla="*/ 225 w 328"/>
                <a:gd name="T5" fmla="*/ 186 h 329"/>
                <a:gd name="T6" fmla="*/ 241 w 328"/>
                <a:gd name="T7" fmla="*/ 127 h 329"/>
                <a:gd name="T8" fmla="*/ 207 w 328"/>
                <a:gd name="T9" fmla="*/ 45 h 329"/>
                <a:gd name="T10" fmla="*/ 45 w 328"/>
                <a:gd name="T11" fmla="*/ 45 h 329"/>
                <a:gd name="T12" fmla="*/ 45 w 328"/>
                <a:gd name="T13" fmla="*/ 208 h 329"/>
                <a:gd name="T14" fmla="*/ 126 w 328"/>
                <a:gd name="T15" fmla="*/ 242 h 329"/>
                <a:gd name="T16" fmla="*/ 185 w 328"/>
                <a:gd name="T17" fmla="*/ 226 h 329"/>
                <a:gd name="T18" fmla="*/ 185 w 328"/>
                <a:gd name="T19" fmla="*/ 227 h 329"/>
                <a:gd name="T20" fmla="*/ 287 w 328"/>
                <a:gd name="T21" fmla="*/ 329 h 329"/>
                <a:gd name="T22" fmla="*/ 328 w 328"/>
                <a:gd name="T23" fmla="*/ 289 h 329"/>
                <a:gd name="T24" fmla="*/ 126 w 328"/>
                <a:gd name="T25" fmla="*/ 213 h 329"/>
                <a:gd name="T26" fmla="*/ 65 w 328"/>
                <a:gd name="T27" fmla="*/ 188 h 329"/>
                <a:gd name="T28" fmla="*/ 65 w 328"/>
                <a:gd name="T29" fmla="*/ 66 h 329"/>
                <a:gd name="T30" fmla="*/ 187 w 328"/>
                <a:gd name="T31" fmla="*/ 66 h 329"/>
                <a:gd name="T32" fmla="*/ 212 w 328"/>
                <a:gd name="T33" fmla="*/ 127 h 329"/>
                <a:gd name="T34" fmla="*/ 187 w 328"/>
                <a:gd name="T35" fmla="*/ 188 h 329"/>
                <a:gd name="T36" fmla="*/ 126 w 328"/>
                <a:gd name="T37" fmla="*/ 213 h 329"/>
                <a:gd name="T38" fmla="*/ 91 w 328"/>
                <a:gd name="T39" fmla="*/ 151 h 329"/>
                <a:gd name="T40" fmla="*/ 91 w 328"/>
                <a:gd name="T41" fmla="*/ 96 h 329"/>
                <a:gd name="T42" fmla="*/ 91 w 328"/>
                <a:gd name="T43" fmla="*/ 81 h 329"/>
                <a:gd name="T44" fmla="*/ 76 w 328"/>
                <a:gd name="T45" fmla="*/ 81 h 329"/>
                <a:gd name="T46" fmla="*/ 76 w 328"/>
                <a:gd name="T47" fmla="*/ 167 h 329"/>
                <a:gd name="T48" fmla="*/ 91 w 328"/>
                <a:gd name="T49" fmla="*/ 167 h 329"/>
                <a:gd name="T50" fmla="*/ 91 w 328"/>
                <a:gd name="T51" fmla="*/ 151 h 329"/>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328"/>
                <a:gd name="T79" fmla="*/ 0 h 329"/>
                <a:gd name="T80" fmla="*/ 328 w 328"/>
                <a:gd name="T81" fmla="*/ 329 h 329"/>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328" h="329">
                  <a:moveTo>
                    <a:pt x="328" y="289"/>
                  </a:moveTo>
                  <a:cubicBezTo>
                    <a:pt x="226" y="187"/>
                    <a:pt x="226" y="187"/>
                    <a:pt x="226" y="187"/>
                  </a:cubicBezTo>
                  <a:cubicBezTo>
                    <a:pt x="225" y="186"/>
                    <a:pt x="225" y="186"/>
                    <a:pt x="225" y="186"/>
                  </a:cubicBezTo>
                  <a:cubicBezTo>
                    <a:pt x="235" y="168"/>
                    <a:pt x="241" y="148"/>
                    <a:pt x="241" y="127"/>
                  </a:cubicBezTo>
                  <a:cubicBezTo>
                    <a:pt x="241" y="96"/>
                    <a:pt x="229" y="67"/>
                    <a:pt x="207" y="45"/>
                  </a:cubicBezTo>
                  <a:cubicBezTo>
                    <a:pt x="162" y="0"/>
                    <a:pt x="89" y="0"/>
                    <a:pt x="45" y="45"/>
                  </a:cubicBezTo>
                  <a:cubicBezTo>
                    <a:pt x="0" y="90"/>
                    <a:pt x="0" y="163"/>
                    <a:pt x="45" y="208"/>
                  </a:cubicBezTo>
                  <a:cubicBezTo>
                    <a:pt x="66" y="230"/>
                    <a:pt x="95" y="242"/>
                    <a:pt x="126" y="242"/>
                  </a:cubicBezTo>
                  <a:cubicBezTo>
                    <a:pt x="147" y="242"/>
                    <a:pt x="167" y="236"/>
                    <a:pt x="185" y="226"/>
                  </a:cubicBezTo>
                  <a:cubicBezTo>
                    <a:pt x="185" y="226"/>
                    <a:pt x="185" y="227"/>
                    <a:pt x="185" y="227"/>
                  </a:cubicBezTo>
                  <a:cubicBezTo>
                    <a:pt x="287" y="329"/>
                    <a:pt x="287" y="329"/>
                    <a:pt x="287" y="329"/>
                  </a:cubicBezTo>
                  <a:cubicBezTo>
                    <a:pt x="328" y="289"/>
                    <a:pt x="328" y="289"/>
                    <a:pt x="328" y="289"/>
                  </a:cubicBezTo>
                  <a:close/>
                  <a:moveTo>
                    <a:pt x="126" y="213"/>
                  </a:moveTo>
                  <a:cubicBezTo>
                    <a:pt x="103" y="213"/>
                    <a:pt x="81" y="204"/>
                    <a:pt x="65" y="188"/>
                  </a:cubicBezTo>
                  <a:cubicBezTo>
                    <a:pt x="32" y="154"/>
                    <a:pt x="32" y="100"/>
                    <a:pt x="65" y="66"/>
                  </a:cubicBezTo>
                  <a:cubicBezTo>
                    <a:pt x="99" y="32"/>
                    <a:pt x="153" y="32"/>
                    <a:pt x="187" y="66"/>
                  </a:cubicBezTo>
                  <a:cubicBezTo>
                    <a:pt x="203" y="82"/>
                    <a:pt x="212" y="104"/>
                    <a:pt x="212" y="127"/>
                  </a:cubicBezTo>
                  <a:cubicBezTo>
                    <a:pt x="212" y="150"/>
                    <a:pt x="203" y="172"/>
                    <a:pt x="187" y="188"/>
                  </a:cubicBezTo>
                  <a:cubicBezTo>
                    <a:pt x="170" y="204"/>
                    <a:pt x="149" y="213"/>
                    <a:pt x="126" y="213"/>
                  </a:cubicBezTo>
                  <a:close/>
                  <a:moveTo>
                    <a:pt x="91" y="151"/>
                  </a:moveTo>
                  <a:cubicBezTo>
                    <a:pt x="76" y="136"/>
                    <a:pt x="76" y="111"/>
                    <a:pt x="91" y="96"/>
                  </a:cubicBezTo>
                  <a:cubicBezTo>
                    <a:pt x="95" y="92"/>
                    <a:pt x="95" y="85"/>
                    <a:pt x="91" y="81"/>
                  </a:cubicBezTo>
                  <a:cubicBezTo>
                    <a:pt x="87" y="76"/>
                    <a:pt x="80" y="76"/>
                    <a:pt x="76" y="81"/>
                  </a:cubicBezTo>
                  <a:cubicBezTo>
                    <a:pt x="52" y="104"/>
                    <a:pt x="52" y="143"/>
                    <a:pt x="76" y="167"/>
                  </a:cubicBezTo>
                  <a:cubicBezTo>
                    <a:pt x="80" y="171"/>
                    <a:pt x="87" y="171"/>
                    <a:pt x="91" y="167"/>
                  </a:cubicBezTo>
                  <a:cubicBezTo>
                    <a:pt x="95" y="162"/>
                    <a:pt x="95" y="155"/>
                    <a:pt x="91" y="151"/>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nvGrpSpPr>
          <p:cNvPr id="18509" name="组合 16"/>
          <p:cNvGrpSpPr/>
          <p:nvPr/>
        </p:nvGrpSpPr>
        <p:grpSpPr bwMode="auto">
          <a:xfrm>
            <a:off x="4241800" y="3502025"/>
            <a:ext cx="866775" cy="868363"/>
            <a:chOff x="0" y="0"/>
            <a:chExt cx="1511271" cy="1511271"/>
          </a:xfrm>
        </p:grpSpPr>
        <p:sp>
          <p:nvSpPr>
            <p:cNvPr id="18510" name="Ellipse 73"/>
            <p:cNvSpPr>
              <a:spLocks noChangeArrowheads="1"/>
            </p:cNvSpPr>
            <p:nvPr/>
          </p:nvSpPr>
          <p:spPr bwMode="auto">
            <a:xfrm>
              <a:off x="0" y="0"/>
              <a:ext cx="1511271" cy="1511271"/>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11" name="Gruppieren 74"/>
            <p:cNvGrpSpPr/>
            <p:nvPr/>
          </p:nvGrpSpPr>
          <p:grpSpPr bwMode="auto">
            <a:xfrm>
              <a:off x="554421" y="165396"/>
              <a:ext cx="402431" cy="1035421"/>
              <a:chOff x="0" y="0"/>
              <a:chExt cx="457200" cy="1176337"/>
            </a:xfrm>
          </p:grpSpPr>
          <p:sp>
            <p:nvSpPr>
              <p:cNvPr id="18512" name="Freeform 9"/>
              <p:cNvSpPr>
                <a:spLocks noChangeArrowheads="1"/>
              </p:cNvSpPr>
              <p:nvPr/>
            </p:nvSpPr>
            <p:spPr bwMode="auto">
              <a:xfrm>
                <a:off x="0" y="911225"/>
                <a:ext cx="457200" cy="265112"/>
              </a:xfrm>
              <a:custGeom>
                <a:avLst/>
                <a:gdLst>
                  <a:gd name="T0" fmla="*/ 77 w 122"/>
                  <a:gd name="T1" fmla="*/ 8 h 71"/>
                  <a:gd name="T2" fmla="*/ 34 w 122"/>
                  <a:gd name="T3" fmla="*/ 18 h 71"/>
                  <a:gd name="T4" fmla="*/ 0 w 122"/>
                  <a:gd name="T5" fmla="*/ 5 h 71"/>
                  <a:gd name="T6" fmla="*/ 0 w 122"/>
                  <a:gd name="T7" fmla="*/ 10 h 71"/>
                  <a:gd name="T8" fmla="*/ 61 w 122"/>
                  <a:gd name="T9" fmla="*/ 71 h 71"/>
                  <a:gd name="T10" fmla="*/ 122 w 122"/>
                  <a:gd name="T11" fmla="*/ 18 h 71"/>
                  <a:gd name="T12" fmla="*/ 117 w 122"/>
                  <a:gd name="T13" fmla="*/ 17 h 71"/>
                  <a:gd name="T14" fmla="*/ 77 w 122"/>
                  <a:gd name="T15" fmla="*/ 8 h 71"/>
                  <a:gd name="T16" fmla="*/ 0 60000 65536"/>
                  <a:gd name="T17" fmla="*/ 0 60000 65536"/>
                  <a:gd name="T18" fmla="*/ 0 60000 65536"/>
                  <a:gd name="T19" fmla="*/ 0 60000 65536"/>
                  <a:gd name="T20" fmla="*/ 0 60000 65536"/>
                  <a:gd name="T21" fmla="*/ 0 60000 65536"/>
                  <a:gd name="T22" fmla="*/ 0 60000 65536"/>
                  <a:gd name="T23" fmla="*/ 0 60000 65536"/>
                  <a:gd name="T24" fmla="*/ 0 w 122"/>
                  <a:gd name="T25" fmla="*/ 0 h 71"/>
                  <a:gd name="T26" fmla="*/ 122 w 122"/>
                  <a:gd name="T27" fmla="*/ 71 h 7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22" h="71">
                    <a:moveTo>
                      <a:pt x="77" y="8"/>
                    </a:moveTo>
                    <a:cubicBezTo>
                      <a:pt x="59" y="16"/>
                      <a:pt x="55" y="27"/>
                      <a:pt x="34" y="18"/>
                    </a:cubicBezTo>
                    <a:cubicBezTo>
                      <a:pt x="23" y="13"/>
                      <a:pt x="11" y="3"/>
                      <a:pt x="0" y="5"/>
                    </a:cubicBezTo>
                    <a:cubicBezTo>
                      <a:pt x="0" y="7"/>
                      <a:pt x="0" y="8"/>
                      <a:pt x="0" y="10"/>
                    </a:cubicBezTo>
                    <a:cubicBezTo>
                      <a:pt x="0" y="44"/>
                      <a:pt x="27" y="71"/>
                      <a:pt x="61" y="71"/>
                    </a:cubicBezTo>
                    <a:cubicBezTo>
                      <a:pt x="92" y="71"/>
                      <a:pt x="118" y="48"/>
                      <a:pt x="122" y="18"/>
                    </a:cubicBezTo>
                    <a:cubicBezTo>
                      <a:pt x="120" y="18"/>
                      <a:pt x="119" y="17"/>
                      <a:pt x="117" y="17"/>
                    </a:cubicBezTo>
                    <a:cubicBezTo>
                      <a:pt x="103" y="8"/>
                      <a:pt x="94" y="0"/>
                      <a:pt x="77" y="8"/>
                    </a:cubicBezTo>
                    <a:close/>
                  </a:path>
                </a:pathLst>
              </a:custGeom>
              <a:noFill/>
              <a:ln w="15875"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3" name="Freeform 10"/>
              <p:cNvSpPr>
                <a:spLocks noChangeArrowheads="1"/>
              </p:cNvSpPr>
              <p:nvPr/>
            </p:nvSpPr>
            <p:spPr bwMode="auto">
              <a:xfrm>
                <a:off x="0" y="231775"/>
                <a:ext cx="457200" cy="781050"/>
              </a:xfrm>
              <a:custGeom>
                <a:avLst/>
                <a:gdLst>
                  <a:gd name="T0" fmla="*/ 93 w 122"/>
                  <a:gd name="T1" fmla="*/ 139 h 208"/>
                  <a:gd name="T2" fmla="*/ 93 w 122"/>
                  <a:gd name="T3" fmla="*/ 0 h 208"/>
                  <a:gd name="T4" fmla="*/ 29 w 122"/>
                  <a:gd name="T5" fmla="*/ 0 h 208"/>
                  <a:gd name="T6" fmla="*/ 29 w 122"/>
                  <a:gd name="T7" fmla="*/ 139 h 208"/>
                  <a:gd name="T8" fmla="*/ 0 w 122"/>
                  <a:gd name="T9" fmla="*/ 186 h 208"/>
                  <a:gd name="T10" fmla="*/ 34 w 122"/>
                  <a:gd name="T11" fmla="*/ 199 h 208"/>
                  <a:gd name="T12" fmla="*/ 77 w 122"/>
                  <a:gd name="T13" fmla="*/ 189 h 208"/>
                  <a:gd name="T14" fmla="*/ 117 w 122"/>
                  <a:gd name="T15" fmla="*/ 198 h 208"/>
                  <a:gd name="T16" fmla="*/ 122 w 122"/>
                  <a:gd name="T17" fmla="*/ 199 h 208"/>
                  <a:gd name="T18" fmla="*/ 122 w 122"/>
                  <a:gd name="T19" fmla="*/ 191 h 208"/>
                  <a:gd name="T20" fmla="*/ 93 w 122"/>
                  <a:gd name="T21" fmla="*/ 139 h 20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2"/>
                  <a:gd name="T34" fmla="*/ 0 h 208"/>
                  <a:gd name="T35" fmla="*/ 122 w 122"/>
                  <a:gd name="T36" fmla="*/ 208 h 20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2" h="208">
                    <a:moveTo>
                      <a:pt x="93" y="139"/>
                    </a:moveTo>
                    <a:cubicBezTo>
                      <a:pt x="93" y="0"/>
                      <a:pt x="93" y="0"/>
                      <a:pt x="93" y="0"/>
                    </a:cubicBezTo>
                    <a:cubicBezTo>
                      <a:pt x="29" y="0"/>
                      <a:pt x="29" y="0"/>
                      <a:pt x="29" y="0"/>
                    </a:cubicBezTo>
                    <a:cubicBezTo>
                      <a:pt x="29" y="139"/>
                      <a:pt x="29" y="139"/>
                      <a:pt x="29" y="139"/>
                    </a:cubicBezTo>
                    <a:cubicBezTo>
                      <a:pt x="13" y="149"/>
                      <a:pt x="2" y="166"/>
                      <a:pt x="0" y="186"/>
                    </a:cubicBezTo>
                    <a:cubicBezTo>
                      <a:pt x="11" y="184"/>
                      <a:pt x="23" y="194"/>
                      <a:pt x="34" y="199"/>
                    </a:cubicBezTo>
                    <a:cubicBezTo>
                      <a:pt x="55" y="208"/>
                      <a:pt x="59" y="197"/>
                      <a:pt x="77" y="189"/>
                    </a:cubicBezTo>
                    <a:cubicBezTo>
                      <a:pt x="94" y="181"/>
                      <a:pt x="103" y="189"/>
                      <a:pt x="117" y="198"/>
                    </a:cubicBezTo>
                    <a:cubicBezTo>
                      <a:pt x="119" y="198"/>
                      <a:pt x="120" y="199"/>
                      <a:pt x="122" y="199"/>
                    </a:cubicBezTo>
                    <a:cubicBezTo>
                      <a:pt x="122" y="197"/>
                      <a:pt x="122" y="194"/>
                      <a:pt x="122" y="191"/>
                    </a:cubicBezTo>
                    <a:cubicBezTo>
                      <a:pt x="122" y="169"/>
                      <a:pt x="111" y="150"/>
                      <a:pt x="93" y="139"/>
                    </a:cubicBezTo>
                    <a:close/>
                  </a:path>
                </a:pathLst>
              </a:custGeom>
              <a:noFill/>
              <a:ln w="15875"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4" name="Freeform 11"/>
              <p:cNvSpPr>
                <a:spLocks noChangeArrowheads="1"/>
              </p:cNvSpPr>
              <p:nvPr/>
            </p:nvSpPr>
            <p:spPr bwMode="auto">
              <a:xfrm>
                <a:off x="254000" y="641350"/>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5" name="Line 12"/>
              <p:cNvSpPr>
                <a:spLocks noChangeShapeType="1"/>
              </p:cNvSpPr>
              <p:nvPr/>
            </p:nvSpPr>
            <p:spPr bwMode="auto">
              <a:xfrm flipH="1">
                <a:off x="254000" y="641350"/>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6" name="Freeform 13"/>
              <p:cNvSpPr>
                <a:spLocks noChangeArrowheads="1"/>
              </p:cNvSpPr>
              <p:nvPr/>
            </p:nvSpPr>
            <p:spPr bwMode="auto">
              <a:xfrm>
                <a:off x="254000" y="584200"/>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7" name="Line 14"/>
              <p:cNvSpPr>
                <a:spLocks noChangeShapeType="1"/>
              </p:cNvSpPr>
              <p:nvPr/>
            </p:nvSpPr>
            <p:spPr bwMode="auto">
              <a:xfrm flipH="1">
                <a:off x="254000" y="584200"/>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8" name="Freeform 15"/>
              <p:cNvSpPr>
                <a:spLocks noChangeArrowheads="1"/>
              </p:cNvSpPr>
              <p:nvPr/>
            </p:nvSpPr>
            <p:spPr bwMode="auto">
              <a:xfrm>
                <a:off x="254000" y="525462"/>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19" name="Line 16"/>
              <p:cNvSpPr>
                <a:spLocks noChangeShapeType="1"/>
              </p:cNvSpPr>
              <p:nvPr/>
            </p:nvSpPr>
            <p:spPr bwMode="auto">
              <a:xfrm flipH="1">
                <a:off x="254000" y="525462"/>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0" name="Freeform 17"/>
              <p:cNvSpPr>
                <a:spLocks noChangeArrowheads="1"/>
              </p:cNvSpPr>
              <p:nvPr/>
            </p:nvSpPr>
            <p:spPr bwMode="auto">
              <a:xfrm>
                <a:off x="254000" y="468312"/>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1" name="Line 18"/>
              <p:cNvSpPr>
                <a:spLocks noChangeShapeType="1"/>
              </p:cNvSpPr>
              <p:nvPr/>
            </p:nvSpPr>
            <p:spPr bwMode="auto">
              <a:xfrm flipH="1">
                <a:off x="254000" y="468312"/>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2" name="Freeform 19"/>
              <p:cNvSpPr>
                <a:spLocks noChangeArrowheads="1"/>
              </p:cNvSpPr>
              <p:nvPr/>
            </p:nvSpPr>
            <p:spPr bwMode="auto">
              <a:xfrm>
                <a:off x="254000" y="412750"/>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3" name="Line 20"/>
              <p:cNvSpPr>
                <a:spLocks noChangeShapeType="1"/>
              </p:cNvSpPr>
              <p:nvPr/>
            </p:nvSpPr>
            <p:spPr bwMode="auto">
              <a:xfrm flipH="1">
                <a:off x="254000" y="412750"/>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4" name="Freeform 21"/>
              <p:cNvSpPr>
                <a:spLocks noChangeArrowheads="1"/>
              </p:cNvSpPr>
              <p:nvPr/>
            </p:nvSpPr>
            <p:spPr bwMode="auto">
              <a:xfrm>
                <a:off x="254000" y="355600"/>
                <a:ext cx="95250" cy="1"/>
              </a:xfrm>
              <a:custGeom>
                <a:avLst/>
                <a:gdLst>
                  <a:gd name="T0" fmla="*/ 60 w 60"/>
                  <a:gd name="T1" fmla="*/ 0 h 1"/>
                  <a:gd name="T2" fmla="*/ 0 w 60"/>
                  <a:gd name="T3" fmla="*/ 0 h 1"/>
                  <a:gd name="T4" fmla="*/ 60 w 60"/>
                  <a:gd name="T5" fmla="*/ 0 h 1"/>
                  <a:gd name="T6" fmla="*/ 0 60000 65536"/>
                  <a:gd name="T7" fmla="*/ 0 60000 65536"/>
                  <a:gd name="T8" fmla="*/ 0 60000 65536"/>
                  <a:gd name="T9" fmla="*/ 0 w 60"/>
                  <a:gd name="T10" fmla="*/ 0 h 1"/>
                  <a:gd name="T11" fmla="*/ 60 w 60"/>
                  <a:gd name="T12" fmla="*/ 1 h 1"/>
                </a:gdLst>
                <a:ahLst/>
                <a:cxnLst>
                  <a:cxn ang="T6">
                    <a:pos x="T0" y="T1"/>
                  </a:cxn>
                  <a:cxn ang="T7">
                    <a:pos x="T2" y="T3"/>
                  </a:cxn>
                  <a:cxn ang="T8">
                    <a:pos x="T4" y="T5"/>
                  </a:cxn>
                </a:cxnLst>
                <a:rect l="T9" t="T10" r="T11" b="T12"/>
                <a:pathLst>
                  <a:path w="60" h="1">
                    <a:moveTo>
                      <a:pt x="60" y="0"/>
                    </a:moveTo>
                    <a:lnTo>
                      <a:pt x="0" y="0"/>
                    </a:lnTo>
                    <a:lnTo>
                      <a:pt x="6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5" name="Line 22"/>
              <p:cNvSpPr>
                <a:spLocks noChangeShapeType="1"/>
              </p:cNvSpPr>
              <p:nvPr/>
            </p:nvSpPr>
            <p:spPr bwMode="auto">
              <a:xfrm flipH="1">
                <a:off x="254000" y="355600"/>
                <a:ext cx="95250" cy="1"/>
              </a:xfrm>
              <a:prstGeom prst="line">
                <a:avLst/>
              </a:prstGeom>
              <a:noFill/>
              <a:ln w="15875" cap="flat" cmpd="sng">
                <a:solidFill>
                  <a:srgbClr val="FFFFFF"/>
                </a:solidFill>
                <a:round/>
              </a:ln>
              <a:extLst>
                <a:ext uri="{909E8E84-426E-40DD-AFC4-6F175D3DCCD1}">
                  <a14:hiddenFill xmlns:a14="http://schemas.microsoft.com/office/drawing/2010/main">
                    <a:no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6" name="Oval 23"/>
              <p:cNvSpPr>
                <a:spLocks noChangeArrowheads="1"/>
              </p:cNvSpPr>
              <p:nvPr/>
            </p:nvSpPr>
            <p:spPr bwMode="auto">
              <a:xfrm>
                <a:off x="228600" y="55562"/>
                <a:ext cx="93663" cy="90487"/>
              </a:xfrm>
              <a:prstGeom prst="ellipse">
                <a:avLst/>
              </a:prstGeom>
              <a:noFill/>
              <a:ln w="15875" cap="flat" cmpd="sng">
                <a:solidFill>
                  <a:srgbClr val="FFFFFF"/>
                </a:solidFill>
                <a:rou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7" name="Oval 24"/>
              <p:cNvSpPr>
                <a:spLocks noChangeArrowheads="1"/>
              </p:cNvSpPr>
              <p:nvPr/>
            </p:nvSpPr>
            <p:spPr bwMode="auto">
              <a:xfrm>
                <a:off x="130175" y="0"/>
                <a:ext cx="79375" cy="79375"/>
              </a:xfrm>
              <a:prstGeom prst="ellipse">
                <a:avLst/>
              </a:prstGeom>
              <a:noFill/>
              <a:ln w="15875" cap="flat" cmpd="sng">
                <a:solidFill>
                  <a:srgbClr val="FFFFFF"/>
                </a:solidFill>
                <a:rou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8" name="Oval 25"/>
              <p:cNvSpPr>
                <a:spLocks noChangeArrowheads="1"/>
              </p:cNvSpPr>
              <p:nvPr/>
            </p:nvSpPr>
            <p:spPr bwMode="auto">
              <a:xfrm>
                <a:off x="187325" y="149225"/>
                <a:ext cx="44450" cy="49212"/>
              </a:xfrm>
              <a:prstGeom prst="ellipse">
                <a:avLst/>
              </a:prstGeom>
              <a:noFill/>
              <a:ln w="15875" cap="flat" cmpd="sng">
                <a:solidFill>
                  <a:srgbClr val="FFFFFF"/>
                </a:solidFill>
                <a:rou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29" name="Oval 26"/>
              <p:cNvSpPr>
                <a:spLocks noChangeArrowheads="1"/>
              </p:cNvSpPr>
              <p:nvPr/>
            </p:nvSpPr>
            <p:spPr bwMode="auto">
              <a:xfrm>
                <a:off x="195262" y="809625"/>
                <a:ext cx="77788" cy="79375"/>
              </a:xfrm>
              <a:prstGeom prst="ellipse">
                <a:avLst/>
              </a:prstGeom>
              <a:noFill/>
              <a:ln w="15875" cap="flat" cmpd="sng">
                <a:solidFill>
                  <a:srgbClr val="FFFFFF"/>
                </a:solidFill>
                <a:rou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30" name="Oval 27"/>
              <p:cNvSpPr>
                <a:spLocks noChangeArrowheads="1"/>
              </p:cNvSpPr>
              <p:nvPr/>
            </p:nvSpPr>
            <p:spPr bwMode="auto">
              <a:xfrm>
                <a:off x="165100" y="903287"/>
                <a:ext cx="44450" cy="49212"/>
              </a:xfrm>
              <a:prstGeom prst="ellipse">
                <a:avLst/>
              </a:prstGeom>
              <a:noFill/>
              <a:ln w="15875" cap="flat" cmpd="sng">
                <a:solidFill>
                  <a:srgbClr val="FFFFFF"/>
                </a:solidFill>
                <a:round/>
              </a:ln>
              <a:extLst>
                <a:ext uri="{909E8E84-426E-40DD-AFC4-6F175D3DCCD1}">
                  <a14:hiddenFill xmlns:a14="http://schemas.microsoft.com/office/drawing/2010/main">
                    <a:solidFill>
                      <a:srgbClr val="FFFFFF"/>
                    </a:solidFill>
                  </a14:hiddenFill>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31" name="组合 8"/>
          <p:cNvGrpSpPr/>
          <p:nvPr/>
        </p:nvGrpSpPr>
        <p:grpSpPr bwMode="auto">
          <a:xfrm>
            <a:off x="3276600" y="3570288"/>
            <a:ext cx="684213" cy="684212"/>
            <a:chOff x="0" y="0"/>
            <a:chExt cx="1187029" cy="1187029"/>
          </a:xfrm>
        </p:grpSpPr>
        <p:sp>
          <p:nvSpPr>
            <p:cNvPr id="18532" name="Ellipse 95"/>
            <p:cNvSpPr>
              <a:spLocks noChangeArrowheads="1"/>
            </p:cNvSpPr>
            <p:nvPr/>
          </p:nvSpPr>
          <p:spPr bwMode="auto">
            <a:xfrm>
              <a:off x="0" y="0"/>
              <a:ext cx="1187029" cy="1187029"/>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33" name="Gruppieren 96"/>
            <p:cNvGrpSpPr/>
            <p:nvPr/>
          </p:nvGrpSpPr>
          <p:grpSpPr bwMode="auto">
            <a:xfrm>
              <a:off x="285808" y="243456"/>
              <a:ext cx="609006" cy="685131"/>
              <a:chOff x="0" y="0"/>
              <a:chExt cx="1079500" cy="1214437"/>
            </a:xfrm>
          </p:grpSpPr>
          <p:sp>
            <p:nvSpPr>
              <p:cNvPr id="18534" name="Freeform 6"/>
              <p:cNvSpPr>
                <a:spLocks noChangeArrowheads="1"/>
              </p:cNvSpPr>
              <p:nvPr/>
            </p:nvSpPr>
            <p:spPr bwMode="auto">
              <a:xfrm>
                <a:off x="0" y="636587"/>
                <a:ext cx="963613" cy="577850"/>
              </a:xfrm>
              <a:custGeom>
                <a:avLst/>
                <a:gdLst>
                  <a:gd name="T0" fmla="*/ 252 w 257"/>
                  <a:gd name="T1" fmla="*/ 98 h 154"/>
                  <a:gd name="T2" fmla="*/ 228 w 257"/>
                  <a:gd name="T3" fmla="*/ 90 h 154"/>
                  <a:gd name="T4" fmla="*/ 220 w 257"/>
                  <a:gd name="T5" fmla="*/ 98 h 154"/>
                  <a:gd name="T6" fmla="*/ 55 w 257"/>
                  <a:gd name="T7" fmla="*/ 25 h 154"/>
                  <a:gd name="T8" fmla="*/ 56 w 257"/>
                  <a:gd name="T9" fmla="*/ 19 h 154"/>
                  <a:gd name="T10" fmla="*/ 39 w 257"/>
                  <a:gd name="T11" fmla="*/ 0 h 154"/>
                  <a:gd name="T12" fmla="*/ 20 w 257"/>
                  <a:gd name="T13" fmla="*/ 17 h 154"/>
                  <a:gd name="T14" fmla="*/ 1 w 257"/>
                  <a:gd name="T15" fmla="*/ 38 h 154"/>
                  <a:gd name="T16" fmla="*/ 18 w 257"/>
                  <a:gd name="T17" fmla="*/ 57 h 154"/>
                  <a:gd name="T18" fmla="*/ 33 w 257"/>
                  <a:gd name="T19" fmla="*/ 50 h 154"/>
                  <a:gd name="T20" fmla="*/ 212 w 257"/>
                  <a:gd name="T21" fmla="*/ 129 h 154"/>
                  <a:gd name="T22" fmla="*/ 213 w 257"/>
                  <a:gd name="T23" fmla="*/ 141 h 154"/>
                  <a:gd name="T24" fmla="*/ 237 w 257"/>
                  <a:gd name="T25" fmla="*/ 150 h 154"/>
                  <a:gd name="T26" fmla="*/ 245 w 257"/>
                  <a:gd name="T27" fmla="*/ 126 h 154"/>
                  <a:gd name="T28" fmla="*/ 252 w 257"/>
                  <a:gd name="T29" fmla="*/ 98 h 15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7"/>
                  <a:gd name="T46" fmla="*/ 0 h 154"/>
                  <a:gd name="T47" fmla="*/ 257 w 257"/>
                  <a:gd name="T48" fmla="*/ 154 h 15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7" h="154">
                    <a:moveTo>
                      <a:pt x="252" y="98"/>
                    </a:moveTo>
                    <a:cubicBezTo>
                      <a:pt x="248" y="90"/>
                      <a:pt x="237" y="86"/>
                      <a:pt x="228" y="90"/>
                    </a:cubicBezTo>
                    <a:cubicBezTo>
                      <a:pt x="225" y="92"/>
                      <a:pt x="222" y="94"/>
                      <a:pt x="220" y="98"/>
                    </a:cubicBezTo>
                    <a:cubicBezTo>
                      <a:pt x="55" y="25"/>
                      <a:pt x="55" y="25"/>
                      <a:pt x="55" y="25"/>
                    </a:cubicBezTo>
                    <a:cubicBezTo>
                      <a:pt x="56" y="23"/>
                      <a:pt x="56" y="21"/>
                      <a:pt x="56" y="19"/>
                    </a:cubicBezTo>
                    <a:cubicBezTo>
                      <a:pt x="57" y="9"/>
                      <a:pt x="49" y="1"/>
                      <a:pt x="39" y="0"/>
                    </a:cubicBezTo>
                    <a:cubicBezTo>
                      <a:pt x="29" y="0"/>
                      <a:pt x="21" y="7"/>
                      <a:pt x="20" y="17"/>
                    </a:cubicBezTo>
                    <a:cubicBezTo>
                      <a:pt x="20" y="19"/>
                      <a:pt x="1" y="28"/>
                      <a:pt x="1" y="38"/>
                    </a:cubicBezTo>
                    <a:cubicBezTo>
                      <a:pt x="0" y="48"/>
                      <a:pt x="8" y="56"/>
                      <a:pt x="18" y="57"/>
                    </a:cubicBezTo>
                    <a:cubicBezTo>
                      <a:pt x="24" y="57"/>
                      <a:pt x="30" y="54"/>
                      <a:pt x="33" y="50"/>
                    </a:cubicBezTo>
                    <a:cubicBezTo>
                      <a:pt x="212" y="129"/>
                      <a:pt x="212" y="129"/>
                      <a:pt x="212" y="129"/>
                    </a:cubicBezTo>
                    <a:cubicBezTo>
                      <a:pt x="211" y="133"/>
                      <a:pt x="211" y="137"/>
                      <a:pt x="213" y="141"/>
                    </a:cubicBezTo>
                    <a:cubicBezTo>
                      <a:pt x="217" y="150"/>
                      <a:pt x="228" y="154"/>
                      <a:pt x="237" y="150"/>
                    </a:cubicBezTo>
                    <a:cubicBezTo>
                      <a:pt x="246" y="146"/>
                      <a:pt x="250" y="135"/>
                      <a:pt x="245" y="126"/>
                    </a:cubicBezTo>
                    <a:cubicBezTo>
                      <a:pt x="245" y="125"/>
                      <a:pt x="257" y="107"/>
                      <a:pt x="252" y="9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35" name="Freeform 7"/>
              <p:cNvSpPr>
                <a:spLocks noChangeArrowheads="1"/>
              </p:cNvSpPr>
              <p:nvPr/>
            </p:nvSpPr>
            <p:spPr bwMode="auto">
              <a:xfrm>
                <a:off x="115887" y="633412"/>
                <a:ext cx="963613" cy="566737"/>
              </a:xfrm>
              <a:custGeom>
                <a:avLst/>
                <a:gdLst>
                  <a:gd name="T0" fmla="*/ 5 w 257"/>
                  <a:gd name="T1" fmla="*/ 95 h 151"/>
                  <a:gd name="T2" fmla="*/ 29 w 257"/>
                  <a:gd name="T3" fmla="*/ 87 h 151"/>
                  <a:gd name="T4" fmla="*/ 37 w 257"/>
                  <a:gd name="T5" fmla="*/ 95 h 151"/>
                  <a:gd name="T6" fmla="*/ 203 w 257"/>
                  <a:gd name="T7" fmla="*/ 25 h 151"/>
                  <a:gd name="T8" fmla="*/ 202 w 257"/>
                  <a:gd name="T9" fmla="*/ 19 h 151"/>
                  <a:gd name="T10" fmla="*/ 220 w 257"/>
                  <a:gd name="T11" fmla="*/ 1 h 151"/>
                  <a:gd name="T12" fmla="*/ 238 w 257"/>
                  <a:gd name="T13" fmla="*/ 18 h 151"/>
                  <a:gd name="T14" fmla="*/ 257 w 257"/>
                  <a:gd name="T15" fmla="*/ 39 h 151"/>
                  <a:gd name="T16" fmla="*/ 240 w 257"/>
                  <a:gd name="T17" fmla="*/ 58 h 151"/>
                  <a:gd name="T18" fmla="*/ 225 w 257"/>
                  <a:gd name="T19" fmla="*/ 50 h 151"/>
                  <a:gd name="T20" fmla="*/ 45 w 257"/>
                  <a:gd name="T21" fmla="*/ 126 h 151"/>
                  <a:gd name="T22" fmla="*/ 43 w 257"/>
                  <a:gd name="T23" fmla="*/ 139 h 151"/>
                  <a:gd name="T24" fmla="*/ 19 w 257"/>
                  <a:gd name="T25" fmla="*/ 147 h 151"/>
                  <a:gd name="T26" fmla="*/ 11 w 257"/>
                  <a:gd name="T27" fmla="*/ 122 h 151"/>
                  <a:gd name="T28" fmla="*/ 5 w 257"/>
                  <a:gd name="T29" fmla="*/ 95 h 15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57"/>
                  <a:gd name="T46" fmla="*/ 0 h 151"/>
                  <a:gd name="T47" fmla="*/ 257 w 257"/>
                  <a:gd name="T48" fmla="*/ 151 h 15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57" h="151">
                    <a:moveTo>
                      <a:pt x="5" y="95"/>
                    </a:moveTo>
                    <a:cubicBezTo>
                      <a:pt x="9" y="86"/>
                      <a:pt x="20" y="83"/>
                      <a:pt x="29" y="87"/>
                    </a:cubicBezTo>
                    <a:cubicBezTo>
                      <a:pt x="33" y="89"/>
                      <a:pt x="35" y="92"/>
                      <a:pt x="37" y="95"/>
                    </a:cubicBezTo>
                    <a:cubicBezTo>
                      <a:pt x="203" y="25"/>
                      <a:pt x="203" y="25"/>
                      <a:pt x="203" y="25"/>
                    </a:cubicBezTo>
                    <a:cubicBezTo>
                      <a:pt x="203" y="23"/>
                      <a:pt x="202" y="21"/>
                      <a:pt x="202" y="19"/>
                    </a:cubicBezTo>
                    <a:cubicBezTo>
                      <a:pt x="202" y="9"/>
                      <a:pt x="210" y="1"/>
                      <a:pt x="220" y="1"/>
                    </a:cubicBezTo>
                    <a:cubicBezTo>
                      <a:pt x="230" y="0"/>
                      <a:pt x="238" y="8"/>
                      <a:pt x="238" y="18"/>
                    </a:cubicBezTo>
                    <a:cubicBezTo>
                      <a:pt x="238" y="19"/>
                      <a:pt x="257" y="29"/>
                      <a:pt x="257" y="39"/>
                    </a:cubicBezTo>
                    <a:cubicBezTo>
                      <a:pt x="257" y="49"/>
                      <a:pt x="250" y="57"/>
                      <a:pt x="240" y="58"/>
                    </a:cubicBezTo>
                    <a:cubicBezTo>
                      <a:pt x="233" y="58"/>
                      <a:pt x="228" y="55"/>
                      <a:pt x="225" y="50"/>
                    </a:cubicBezTo>
                    <a:cubicBezTo>
                      <a:pt x="45" y="126"/>
                      <a:pt x="45" y="126"/>
                      <a:pt x="45" y="126"/>
                    </a:cubicBezTo>
                    <a:cubicBezTo>
                      <a:pt x="46" y="130"/>
                      <a:pt x="45" y="135"/>
                      <a:pt x="43" y="139"/>
                    </a:cubicBezTo>
                    <a:cubicBezTo>
                      <a:pt x="39" y="148"/>
                      <a:pt x="28" y="151"/>
                      <a:pt x="19" y="147"/>
                    </a:cubicBezTo>
                    <a:cubicBezTo>
                      <a:pt x="10" y="142"/>
                      <a:pt x="7" y="131"/>
                      <a:pt x="11" y="122"/>
                    </a:cubicBezTo>
                    <a:cubicBezTo>
                      <a:pt x="12" y="121"/>
                      <a:pt x="0" y="104"/>
                      <a:pt x="5" y="95"/>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36" name="Freeform 28"/>
              <p:cNvSpPr>
                <a:spLocks noEditPoints="1" noChangeArrowheads="1"/>
              </p:cNvSpPr>
              <p:nvPr/>
            </p:nvSpPr>
            <p:spPr bwMode="auto">
              <a:xfrm>
                <a:off x="157162" y="0"/>
                <a:ext cx="719138" cy="831850"/>
              </a:xfrm>
              <a:custGeom>
                <a:avLst/>
                <a:gdLst>
                  <a:gd name="T0" fmla="*/ 105 w 192"/>
                  <a:gd name="T1" fmla="*/ 1 h 222"/>
                  <a:gd name="T2" fmla="*/ 28 w 192"/>
                  <a:gd name="T3" fmla="*/ 128 h 222"/>
                  <a:gd name="T4" fmla="*/ 46 w 192"/>
                  <a:gd name="T5" fmla="*/ 151 h 222"/>
                  <a:gd name="T6" fmla="*/ 51 w 192"/>
                  <a:gd name="T7" fmla="*/ 180 h 222"/>
                  <a:gd name="T8" fmla="*/ 92 w 192"/>
                  <a:gd name="T9" fmla="*/ 219 h 222"/>
                  <a:gd name="T10" fmla="*/ 137 w 192"/>
                  <a:gd name="T11" fmla="*/ 211 h 222"/>
                  <a:gd name="T12" fmla="*/ 155 w 192"/>
                  <a:gd name="T13" fmla="*/ 154 h 222"/>
                  <a:gd name="T14" fmla="*/ 182 w 192"/>
                  <a:gd name="T15" fmla="*/ 100 h 222"/>
                  <a:gd name="T16" fmla="*/ 50 w 192"/>
                  <a:gd name="T17" fmla="*/ 118 h 222"/>
                  <a:gd name="T18" fmla="*/ 88 w 192"/>
                  <a:gd name="T19" fmla="*/ 92 h 222"/>
                  <a:gd name="T20" fmla="*/ 82 w 192"/>
                  <a:gd name="T21" fmla="*/ 116 h 222"/>
                  <a:gd name="T22" fmla="*/ 143 w 192"/>
                  <a:gd name="T23" fmla="*/ 177 h 222"/>
                  <a:gd name="T24" fmla="*/ 132 w 192"/>
                  <a:gd name="T25" fmla="*/ 178 h 222"/>
                  <a:gd name="T26" fmla="*/ 126 w 192"/>
                  <a:gd name="T27" fmla="*/ 191 h 222"/>
                  <a:gd name="T28" fmla="*/ 124 w 192"/>
                  <a:gd name="T29" fmla="*/ 178 h 222"/>
                  <a:gd name="T30" fmla="*/ 118 w 192"/>
                  <a:gd name="T31" fmla="*/ 192 h 222"/>
                  <a:gd name="T32" fmla="*/ 116 w 192"/>
                  <a:gd name="T33" fmla="*/ 178 h 222"/>
                  <a:gd name="T34" fmla="*/ 110 w 192"/>
                  <a:gd name="T35" fmla="*/ 193 h 222"/>
                  <a:gd name="T36" fmla="*/ 108 w 192"/>
                  <a:gd name="T37" fmla="*/ 178 h 222"/>
                  <a:gd name="T38" fmla="*/ 102 w 192"/>
                  <a:gd name="T39" fmla="*/ 193 h 222"/>
                  <a:gd name="T40" fmla="*/ 100 w 192"/>
                  <a:gd name="T41" fmla="*/ 178 h 222"/>
                  <a:gd name="T42" fmla="*/ 94 w 192"/>
                  <a:gd name="T43" fmla="*/ 193 h 222"/>
                  <a:gd name="T44" fmla="*/ 92 w 192"/>
                  <a:gd name="T45" fmla="*/ 178 h 222"/>
                  <a:gd name="T46" fmla="*/ 85 w 192"/>
                  <a:gd name="T47" fmla="*/ 192 h 222"/>
                  <a:gd name="T48" fmla="*/ 83 w 192"/>
                  <a:gd name="T49" fmla="*/ 178 h 222"/>
                  <a:gd name="T50" fmla="*/ 77 w 192"/>
                  <a:gd name="T51" fmla="*/ 191 h 222"/>
                  <a:gd name="T52" fmla="*/ 75 w 192"/>
                  <a:gd name="T53" fmla="*/ 178 h 222"/>
                  <a:gd name="T54" fmla="*/ 69 w 192"/>
                  <a:gd name="T55" fmla="*/ 188 h 222"/>
                  <a:gd name="T56" fmla="*/ 60 w 192"/>
                  <a:gd name="T57" fmla="*/ 177 h 222"/>
                  <a:gd name="T58" fmla="*/ 69 w 192"/>
                  <a:gd name="T59" fmla="*/ 165 h 222"/>
                  <a:gd name="T60" fmla="*/ 69 w 192"/>
                  <a:gd name="T61" fmla="*/ 177 h 222"/>
                  <a:gd name="T62" fmla="*/ 75 w 192"/>
                  <a:gd name="T63" fmla="*/ 165 h 222"/>
                  <a:gd name="T64" fmla="*/ 77 w 192"/>
                  <a:gd name="T65" fmla="*/ 177 h 222"/>
                  <a:gd name="T66" fmla="*/ 83 w 192"/>
                  <a:gd name="T67" fmla="*/ 164 h 222"/>
                  <a:gd name="T68" fmla="*/ 85 w 192"/>
                  <a:gd name="T69" fmla="*/ 177 h 222"/>
                  <a:gd name="T70" fmla="*/ 92 w 192"/>
                  <a:gd name="T71" fmla="*/ 164 h 222"/>
                  <a:gd name="T72" fmla="*/ 94 w 192"/>
                  <a:gd name="T73" fmla="*/ 177 h 222"/>
                  <a:gd name="T74" fmla="*/ 100 w 192"/>
                  <a:gd name="T75" fmla="*/ 164 h 222"/>
                  <a:gd name="T76" fmla="*/ 102 w 192"/>
                  <a:gd name="T77" fmla="*/ 177 h 222"/>
                  <a:gd name="T78" fmla="*/ 108 w 192"/>
                  <a:gd name="T79" fmla="*/ 164 h 222"/>
                  <a:gd name="T80" fmla="*/ 110 w 192"/>
                  <a:gd name="T81" fmla="*/ 177 h 222"/>
                  <a:gd name="T82" fmla="*/ 116 w 192"/>
                  <a:gd name="T83" fmla="*/ 164 h 222"/>
                  <a:gd name="T84" fmla="*/ 118 w 192"/>
                  <a:gd name="T85" fmla="*/ 177 h 222"/>
                  <a:gd name="T86" fmla="*/ 124 w 192"/>
                  <a:gd name="T87" fmla="*/ 165 h 222"/>
                  <a:gd name="T88" fmla="*/ 126 w 192"/>
                  <a:gd name="T89" fmla="*/ 177 h 222"/>
                  <a:gd name="T90" fmla="*/ 132 w 192"/>
                  <a:gd name="T91" fmla="*/ 165 h 222"/>
                  <a:gd name="T92" fmla="*/ 146 w 192"/>
                  <a:gd name="T93" fmla="*/ 153 h 222"/>
                  <a:gd name="T94" fmla="*/ 149 w 192"/>
                  <a:gd name="T95" fmla="*/ 151 h 222"/>
                  <a:gd name="T96" fmla="*/ 143 w 192"/>
                  <a:gd name="T97" fmla="*/ 177 h 222"/>
                  <a:gd name="T98" fmla="*/ 111 w 192"/>
                  <a:gd name="T99" fmla="*/ 109 h 222"/>
                  <a:gd name="T100" fmla="*/ 157 w 192"/>
                  <a:gd name="T101" fmla="*/ 99 h 22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92"/>
                  <a:gd name="T154" fmla="*/ 0 h 222"/>
                  <a:gd name="T155" fmla="*/ 192 w 192"/>
                  <a:gd name="T156" fmla="*/ 222 h 222"/>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92" h="222">
                    <a:moveTo>
                      <a:pt x="187" y="54"/>
                    </a:moveTo>
                    <a:cubicBezTo>
                      <a:pt x="173" y="0"/>
                      <a:pt x="114" y="1"/>
                      <a:pt x="105" y="1"/>
                    </a:cubicBezTo>
                    <a:cubicBezTo>
                      <a:pt x="0" y="5"/>
                      <a:pt x="17" y="79"/>
                      <a:pt x="21" y="88"/>
                    </a:cubicBezTo>
                    <a:cubicBezTo>
                      <a:pt x="25" y="96"/>
                      <a:pt x="28" y="119"/>
                      <a:pt x="28" y="128"/>
                    </a:cubicBezTo>
                    <a:cubicBezTo>
                      <a:pt x="28" y="136"/>
                      <a:pt x="24" y="149"/>
                      <a:pt x="38" y="150"/>
                    </a:cubicBezTo>
                    <a:cubicBezTo>
                      <a:pt x="41" y="151"/>
                      <a:pt x="43" y="151"/>
                      <a:pt x="46" y="151"/>
                    </a:cubicBezTo>
                    <a:cubicBezTo>
                      <a:pt x="46" y="151"/>
                      <a:pt x="47" y="151"/>
                      <a:pt x="47" y="151"/>
                    </a:cubicBezTo>
                    <a:cubicBezTo>
                      <a:pt x="49" y="159"/>
                      <a:pt x="50" y="171"/>
                      <a:pt x="51" y="180"/>
                    </a:cubicBezTo>
                    <a:cubicBezTo>
                      <a:pt x="51" y="189"/>
                      <a:pt x="48" y="204"/>
                      <a:pt x="61" y="207"/>
                    </a:cubicBezTo>
                    <a:cubicBezTo>
                      <a:pt x="74" y="211"/>
                      <a:pt x="90" y="217"/>
                      <a:pt x="92" y="219"/>
                    </a:cubicBezTo>
                    <a:cubicBezTo>
                      <a:pt x="95" y="220"/>
                      <a:pt x="102" y="222"/>
                      <a:pt x="108" y="219"/>
                    </a:cubicBezTo>
                    <a:cubicBezTo>
                      <a:pt x="114" y="215"/>
                      <a:pt x="130" y="211"/>
                      <a:pt x="137" y="211"/>
                    </a:cubicBezTo>
                    <a:cubicBezTo>
                      <a:pt x="144" y="211"/>
                      <a:pt x="152" y="204"/>
                      <a:pt x="152" y="195"/>
                    </a:cubicBezTo>
                    <a:cubicBezTo>
                      <a:pt x="152" y="188"/>
                      <a:pt x="153" y="163"/>
                      <a:pt x="155" y="154"/>
                    </a:cubicBezTo>
                    <a:cubicBezTo>
                      <a:pt x="169" y="158"/>
                      <a:pt x="179" y="145"/>
                      <a:pt x="176" y="137"/>
                    </a:cubicBezTo>
                    <a:cubicBezTo>
                      <a:pt x="173" y="127"/>
                      <a:pt x="175" y="110"/>
                      <a:pt x="182" y="100"/>
                    </a:cubicBezTo>
                    <a:cubicBezTo>
                      <a:pt x="182" y="100"/>
                      <a:pt x="192" y="72"/>
                      <a:pt x="187" y="54"/>
                    </a:cubicBezTo>
                    <a:close/>
                    <a:moveTo>
                      <a:pt x="50" y="118"/>
                    </a:moveTo>
                    <a:cubicBezTo>
                      <a:pt x="47" y="118"/>
                      <a:pt x="42" y="103"/>
                      <a:pt x="47" y="96"/>
                    </a:cubicBezTo>
                    <a:cubicBezTo>
                      <a:pt x="52" y="90"/>
                      <a:pt x="83" y="91"/>
                      <a:pt x="88" y="92"/>
                    </a:cubicBezTo>
                    <a:cubicBezTo>
                      <a:pt x="88" y="92"/>
                      <a:pt x="93" y="93"/>
                      <a:pt x="92" y="100"/>
                    </a:cubicBezTo>
                    <a:cubicBezTo>
                      <a:pt x="90" y="111"/>
                      <a:pt x="89" y="110"/>
                      <a:pt x="82" y="116"/>
                    </a:cubicBezTo>
                    <a:cubicBezTo>
                      <a:pt x="67" y="133"/>
                      <a:pt x="53" y="119"/>
                      <a:pt x="50" y="118"/>
                    </a:cubicBezTo>
                    <a:close/>
                    <a:moveTo>
                      <a:pt x="143" y="177"/>
                    </a:moveTo>
                    <a:cubicBezTo>
                      <a:pt x="142" y="181"/>
                      <a:pt x="142" y="186"/>
                      <a:pt x="132" y="189"/>
                    </a:cubicBezTo>
                    <a:cubicBezTo>
                      <a:pt x="132" y="178"/>
                      <a:pt x="132" y="178"/>
                      <a:pt x="132" y="178"/>
                    </a:cubicBezTo>
                    <a:cubicBezTo>
                      <a:pt x="126" y="178"/>
                      <a:pt x="126" y="178"/>
                      <a:pt x="126" y="178"/>
                    </a:cubicBezTo>
                    <a:cubicBezTo>
                      <a:pt x="126" y="191"/>
                      <a:pt x="126" y="191"/>
                      <a:pt x="126" y="191"/>
                    </a:cubicBezTo>
                    <a:cubicBezTo>
                      <a:pt x="125" y="191"/>
                      <a:pt x="125" y="191"/>
                      <a:pt x="124" y="191"/>
                    </a:cubicBezTo>
                    <a:cubicBezTo>
                      <a:pt x="124" y="178"/>
                      <a:pt x="124" y="178"/>
                      <a:pt x="124" y="178"/>
                    </a:cubicBezTo>
                    <a:cubicBezTo>
                      <a:pt x="118" y="178"/>
                      <a:pt x="118" y="178"/>
                      <a:pt x="118" y="178"/>
                    </a:cubicBezTo>
                    <a:cubicBezTo>
                      <a:pt x="118" y="192"/>
                      <a:pt x="118" y="192"/>
                      <a:pt x="118" y="192"/>
                    </a:cubicBezTo>
                    <a:cubicBezTo>
                      <a:pt x="117" y="192"/>
                      <a:pt x="117" y="192"/>
                      <a:pt x="116" y="192"/>
                    </a:cubicBezTo>
                    <a:cubicBezTo>
                      <a:pt x="116" y="178"/>
                      <a:pt x="116" y="178"/>
                      <a:pt x="116" y="178"/>
                    </a:cubicBezTo>
                    <a:cubicBezTo>
                      <a:pt x="110" y="178"/>
                      <a:pt x="110" y="178"/>
                      <a:pt x="110" y="178"/>
                    </a:cubicBezTo>
                    <a:cubicBezTo>
                      <a:pt x="110" y="193"/>
                      <a:pt x="110" y="193"/>
                      <a:pt x="110" y="193"/>
                    </a:cubicBezTo>
                    <a:cubicBezTo>
                      <a:pt x="109" y="193"/>
                      <a:pt x="109" y="193"/>
                      <a:pt x="108" y="193"/>
                    </a:cubicBezTo>
                    <a:cubicBezTo>
                      <a:pt x="108" y="178"/>
                      <a:pt x="108" y="178"/>
                      <a:pt x="108" y="178"/>
                    </a:cubicBezTo>
                    <a:cubicBezTo>
                      <a:pt x="102" y="178"/>
                      <a:pt x="102" y="178"/>
                      <a:pt x="102" y="178"/>
                    </a:cubicBezTo>
                    <a:cubicBezTo>
                      <a:pt x="102" y="193"/>
                      <a:pt x="102" y="193"/>
                      <a:pt x="102" y="193"/>
                    </a:cubicBezTo>
                    <a:cubicBezTo>
                      <a:pt x="101" y="193"/>
                      <a:pt x="100" y="193"/>
                      <a:pt x="100" y="193"/>
                    </a:cubicBezTo>
                    <a:cubicBezTo>
                      <a:pt x="100" y="178"/>
                      <a:pt x="100" y="178"/>
                      <a:pt x="100" y="178"/>
                    </a:cubicBezTo>
                    <a:cubicBezTo>
                      <a:pt x="94" y="178"/>
                      <a:pt x="94" y="178"/>
                      <a:pt x="94" y="178"/>
                    </a:cubicBezTo>
                    <a:cubicBezTo>
                      <a:pt x="94" y="193"/>
                      <a:pt x="94" y="193"/>
                      <a:pt x="94" y="193"/>
                    </a:cubicBezTo>
                    <a:cubicBezTo>
                      <a:pt x="93" y="193"/>
                      <a:pt x="92" y="193"/>
                      <a:pt x="92" y="193"/>
                    </a:cubicBezTo>
                    <a:cubicBezTo>
                      <a:pt x="92" y="178"/>
                      <a:pt x="92" y="178"/>
                      <a:pt x="92" y="178"/>
                    </a:cubicBezTo>
                    <a:cubicBezTo>
                      <a:pt x="85" y="178"/>
                      <a:pt x="85" y="178"/>
                      <a:pt x="85" y="178"/>
                    </a:cubicBezTo>
                    <a:cubicBezTo>
                      <a:pt x="85" y="192"/>
                      <a:pt x="85" y="192"/>
                      <a:pt x="85" y="192"/>
                    </a:cubicBezTo>
                    <a:cubicBezTo>
                      <a:pt x="85" y="192"/>
                      <a:pt x="84" y="192"/>
                      <a:pt x="83" y="192"/>
                    </a:cubicBezTo>
                    <a:cubicBezTo>
                      <a:pt x="83" y="178"/>
                      <a:pt x="83" y="178"/>
                      <a:pt x="83" y="178"/>
                    </a:cubicBezTo>
                    <a:cubicBezTo>
                      <a:pt x="77" y="178"/>
                      <a:pt x="77" y="178"/>
                      <a:pt x="77" y="178"/>
                    </a:cubicBezTo>
                    <a:cubicBezTo>
                      <a:pt x="77" y="191"/>
                      <a:pt x="77" y="191"/>
                      <a:pt x="77" y="191"/>
                    </a:cubicBezTo>
                    <a:cubicBezTo>
                      <a:pt x="77" y="191"/>
                      <a:pt x="76" y="191"/>
                      <a:pt x="75" y="190"/>
                    </a:cubicBezTo>
                    <a:cubicBezTo>
                      <a:pt x="75" y="178"/>
                      <a:pt x="75" y="178"/>
                      <a:pt x="75" y="178"/>
                    </a:cubicBezTo>
                    <a:cubicBezTo>
                      <a:pt x="69" y="178"/>
                      <a:pt x="69" y="178"/>
                      <a:pt x="69" y="178"/>
                    </a:cubicBezTo>
                    <a:cubicBezTo>
                      <a:pt x="69" y="188"/>
                      <a:pt x="69" y="188"/>
                      <a:pt x="69" y="188"/>
                    </a:cubicBezTo>
                    <a:cubicBezTo>
                      <a:pt x="68" y="187"/>
                      <a:pt x="67" y="186"/>
                      <a:pt x="66" y="185"/>
                    </a:cubicBezTo>
                    <a:cubicBezTo>
                      <a:pt x="63" y="184"/>
                      <a:pt x="62" y="182"/>
                      <a:pt x="60" y="177"/>
                    </a:cubicBezTo>
                    <a:cubicBezTo>
                      <a:pt x="58" y="173"/>
                      <a:pt x="58" y="155"/>
                      <a:pt x="52" y="151"/>
                    </a:cubicBezTo>
                    <a:cubicBezTo>
                      <a:pt x="58" y="152"/>
                      <a:pt x="67" y="154"/>
                      <a:pt x="69" y="165"/>
                    </a:cubicBezTo>
                    <a:cubicBezTo>
                      <a:pt x="69" y="165"/>
                      <a:pt x="69" y="165"/>
                      <a:pt x="69" y="165"/>
                    </a:cubicBezTo>
                    <a:cubicBezTo>
                      <a:pt x="69" y="177"/>
                      <a:pt x="69" y="177"/>
                      <a:pt x="69" y="177"/>
                    </a:cubicBezTo>
                    <a:cubicBezTo>
                      <a:pt x="75" y="177"/>
                      <a:pt x="75" y="177"/>
                      <a:pt x="75" y="177"/>
                    </a:cubicBezTo>
                    <a:cubicBezTo>
                      <a:pt x="75" y="165"/>
                      <a:pt x="75" y="165"/>
                      <a:pt x="75" y="165"/>
                    </a:cubicBezTo>
                    <a:cubicBezTo>
                      <a:pt x="76" y="165"/>
                      <a:pt x="77" y="164"/>
                      <a:pt x="77" y="164"/>
                    </a:cubicBezTo>
                    <a:cubicBezTo>
                      <a:pt x="77" y="177"/>
                      <a:pt x="77" y="177"/>
                      <a:pt x="77" y="177"/>
                    </a:cubicBezTo>
                    <a:cubicBezTo>
                      <a:pt x="83" y="177"/>
                      <a:pt x="83" y="177"/>
                      <a:pt x="83" y="177"/>
                    </a:cubicBezTo>
                    <a:cubicBezTo>
                      <a:pt x="83" y="164"/>
                      <a:pt x="83" y="164"/>
                      <a:pt x="83" y="164"/>
                    </a:cubicBezTo>
                    <a:cubicBezTo>
                      <a:pt x="84" y="164"/>
                      <a:pt x="85" y="164"/>
                      <a:pt x="85" y="164"/>
                    </a:cubicBezTo>
                    <a:cubicBezTo>
                      <a:pt x="85" y="177"/>
                      <a:pt x="85" y="177"/>
                      <a:pt x="85" y="177"/>
                    </a:cubicBezTo>
                    <a:cubicBezTo>
                      <a:pt x="92" y="177"/>
                      <a:pt x="92" y="177"/>
                      <a:pt x="92" y="177"/>
                    </a:cubicBezTo>
                    <a:cubicBezTo>
                      <a:pt x="92" y="164"/>
                      <a:pt x="92" y="164"/>
                      <a:pt x="92" y="164"/>
                    </a:cubicBezTo>
                    <a:cubicBezTo>
                      <a:pt x="92" y="164"/>
                      <a:pt x="93" y="164"/>
                      <a:pt x="94" y="164"/>
                    </a:cubicBezTo>
                    <a:cubicBezTo>
                      <a:pt x="94" y="177"/>
                      <a:pt x="94" y="177"/>
                      <a:pt x="94" y="177"/>
                    </a:cubicBezTo>
                    <a:cubicBezTo>
                      <a:pt x="100" y="177"/>
                      <a:pt x="100" y="177"/>
                      <a:pt x="100" y="177"/>
                    </a:cubicBezTo>
                    <a:cubicBezTo>
                      <a:pt x="100" y="164"/>
                      <a:pt x="100" y="164"/>
                      <a:pt x="100" y="164"/>
                    </a:cubicBezTo>
                    <a:cubicBezTo>
                      <a:pt x="100" y="164"/>
                      <a:pt x="101" y="164"/>
                      <a:pt x="102" y="164"/>
                    </a:cubicBezTo>
                    <a:cubicBezTo>
                      <a:pt x="102" y="177"/>
                      <a:pt x="102" y="177"/>
                      <a:pt x="102" y="177"/>
                    </a:cubicBezTo>
                    <a:cubicBezTo>
                      <a:pt x="108" y="177"/>
                      <a:pt x="108" y="177"/>
                      <a:pt x="108" y="177"/>
                    </a:cubicBezTo>
                    <a:cubicBezTo>
                      <a:pt x="108" y="164"/>
                      <a:pt x="108" y="164"/>
                      <a:pt x="108" y="164"/>
                    </a:cubicBezTo>
                    <a:cubicBezTo>
                      <a:pt x="109" y="164"/>
                      <a:pt x="109" y="164"/>
                      <a:pt x="110" y="164"/>
                    </a:cubicBezTo>
                    <a:cubicBezTo>
                      <a:pt x="110" y="177"/>
                      <a:pt x="110" y="177"/>
                      <a:pt x="110" y="177"/>
                    </a:cubicBezTo>
                    <a:cubicBezTo>
                      <a:pt x="116" y="177"/>
                      <a:pt x="116" y="177"/>
                      <a:pt x="116" y="177"/>
                    </a:cubicBezTo>
                    <a:cubicBezTo>
                      <a:pt x="116" y="164"/>
                      <a:pt x="116" y="164"/>
                      <a:pt x="116" y="164"/>
                    </a:cubicBezTo>
                    <a:cubicBezTo>
                      <a:pt x="117" y="164"/>
                      <a:pt x="117" y="164"/>
                      <a:pt x="118" y="164"/>
                    </a:cubicBezTo>
                    <a:cubicBezTo>
                      <a:pt x="118" y="177"/>
                      <a:pt x="118" y="177"/>
                      <a:pt x="118" y="177"/>
                    </a:cubicBezTo>
                    <a:cubicBezTo>
                      <a:pt x="124" y="177"/>
                      <a:pt x="124" y="177"/>
                      <a:pt x="124" y="177"/>
                    </a:cubicBezTo>
                    <a:cubicBezTo>
                      <a:pt x="124" y="165"/>
                      <a:pt x="124" y="165"/>
                      <a:pt x="124" y="165"/>
                    </a:cubicBezTo>
                    <a:cubicBezTo>
                      <a:pt x="125" y="165"/>
                      <a:pt x="125" y="165"/>
                      <a:pt x="126" y="165"/>
                    </a:cubicBezTo>
                    <a:cubicBezTo>
                      <a:pt x="126" y="177"/>
                      <a:pt x="126" y="177"/>
                      <a:pt x="126" y="177"/>
                    </a:cubicBezTo>
                    <a:cubicBezTo>
                      <a:pt x="132" y="177"/>
                      <a:pt x="132" y="177"/>
                      <a:pt x="132" y="177"/>
                    </a:cubicBezTo>
                    <a:cubicBezTo>
                      <a:pt x="132" y="165"/>
                      <a:pt x="132" y="165"/>
                      <a:pt x="132" y="165"/>
                    </a:cubicBezTo>
                    <a:cubicBezTo>
                      <a:pt x="133" y="166"/>
                      <a:pt x="133" y="166"/>
                      <a:pt x="133" y="166"/>
                    </a:cubicBezTo>
                    <a:cubicBezTo>
                      <a:pt x="135" y="160"/>
                      <a:pt x="139" y="159"/>
                      <a:pt x="146" y="153"/>
                    </a:cubicBezTo>
                    <a:cubicBezTo>
                      <a:pt x="146" y="153"/>
                      <a:pt x="146" y="153"/>
                      <a:pt x="148" y="151"/>
                    </a:cubicBezTo>
                    <a:cubicBezTo>
                      <a:pt x="148" y="151"/>
                      <a:pt x="149" y="151"/>
                      <a:pt x="149" y="151"/>
                    </a:cubicBezTo>
                    <a:cubicBezTo>
                      <a:pt x="150" y="152"/>
                      <a:pt x="151" y="152"/>
                      <a:pt x="151" y="152"/>
                    </a:cubicBezTo>
                    <a:cubicBezTo>
                      <a:pt x="149" y="154"/>
                      <a:pt x="146" y="159"/>
                      <a:pt x="143" y="177"/>
                    </a:cubicBezTo>
                    <a:close/>
                    <a:moveTo>
                      <a:pt x="144" y="125"/>
                    </a:moveTo>
                    <a:cubicBezTo>
                      <a:pt x="134" y="125"/>
                      <a:pt x="117" y="124"/>
                      <a:pt x="111" y="109"/>
                    </a:cubicBezTo>
                    <a:cubicBezTo>
                      <a:pt x="108" y="98"/>
                      <a:pt x="113" y="94"/>
                      <a:pt x="113" y="94"/>
                    </a:cubicBezTo>
                    <a:cubicBezTo>
                      <a:pt x="119" y="91"/>
                      <a:pt x="147" y="91"/>
                      <a:pt x="157" y="99"/>
                    </a:cubicBezTo>
                    <a:cubicBezTo>
                      <a:pt x="159" y="104"/>
                      <a:pt x="160" y="120"/>
                      <a:pt x="144" y="125"/>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37" name="组合 2"/>
          <p:cNvGrpSpPr/>
          <p:nvPr/>
        </p:nvGrpSpPr>
        <p:grpSpPr bwMode="auto">
          <a:xfrm>
            <a:off x="131763" y="4498975"/>
            <a:ext cx="839787" cy="839788"/>
            <a:chOff x="0" y="0"/>
            <a:chExt cx="936466" cy="936466"/>
          </a:xfrm>
        </p:grpSpPr>
        <p:sp>
          <p:nvSpPr>
            <p:cNvPr id="18538" name="Ellipse 101"/>
            <p:cNvSpPr>
              <a:spLocks noChangeArrowheads="1"/>
            </p:cNvSpPr>
            <p:nvPr/>
          </p:nvSpPr>
          <p:spPr bwMode="auto">
            <a:xfrm>
              <a:off x="0" y="0"/>
              <a:ext cx="936466" cy="936466"/>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39" name="Gruppieren 102"/>
            <p:cNvGrpSpPr/>
            <p:nvPr/>
          </p:nvGrpSpPr>
          <p:grpSpPr bwMode="auto">
            <a:xfrm>
              <a:off x="127234" y="186332"/>
              <a:ext cx="685176" cy="627661"/>
              <a:chOff x="0" y="0"/>
              <a:chExt cx="1304925" cy="1195387"/>
            </a:xfrm>
          </p:grpSpPr>
          <p:sp>
            <p:nvSpPr>
              <p:cNvPr id="18540" name="Oval 34"/>
              <p:cNvSpPr>
                <a:spLocks noChangeArrowheads="1"/>
              </p:cNvSpPr>
              <p:nvPr/>
            </p:nvSpPr>
            <p:spPr bwMode="auto">
              <a:xfrm>
                <a:off x="517525" y="401637"/>
                <a:ext cx="269875" cy="26987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41" name="Freeform 35"/>
              <p:cNvSpPr>
                <a:spLocks noChangeArrowheads="1"/>
              </p:cNvSpPr>
              <p:nvPr/>
            </p:nvSpPr>
            <p:spPr bwMode="auto">
              <a:xfrm>
                <a:off x="277812" y="685800"/>
                <a:ext cx="754063" cy="509587"/>
              </a:xfrm>
              <a:custGeom>
                <a:avLst/>
                <a:gdLst>
                  <a:gd name="T0" fmla="*/ 100 w 201"/>
                  <a:gd name="T1" fmla="*/ 9 h 136"/>
                  <a:gd name="T2" fmla="*/ 72 w 201"/>
                  <a:gd name="T3" fmla="*/ 0 h 136"/>
                  <a:gd name="T4" fmla="*/ 0 w 201"/>
                  <a:gd name="T5" fmla="*/ 104 h 136"/>
                  <a:gd name="T6" fmla="*/ 100 w 201"/>
                  <a:gd name="T7" fmla="*/ 136 h 136"/>
                  <a:gd name="T8" fmla="*/ 201 w 201"/>
                  <a:gd name="T9" fmla="*/ 104 h 136"/>
                  <a:gd name="T10" fmla="*/ 128 w 201"/>
                  <a:gd name="T11" fmla="*/ 0 h 136"/>
                  <a:gd name="T12" fmla="*/ 100 w 201"/>
                  <a:gd name="T13" fmla="*/ 9 h 136"/>
                  <a:gd name="T14" fmla="*/ 0 60000 65536"/>
                  <a:gd name="T15" fmla="*/ 0 60000 65536"/>
                  <a:gd name="T16" fmla="*/ 0 60000 65536"/>
                  <a:gd name="T17" fmla="*/ 0 60000 65536"/>
                  <a:gd name="T18" fmla="*/ 0 60000 65536"/>
                  <a:gd name="T19" fmla="*/ 0 60000 65536"/>
                  <a:gd name="T20" fmla="*/ 0 60000 65536"/>
                  <a:gd name="T21" fmla="*/ 0 w 201"/>
                  <a:gd name="T22" fmla="*/ 0 h 136"/>
                  <a:gd name="T23" fmla="*/ 201 w 201"/>
                  <a:gd name="T24" fmla="*/ 136 h 13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01" h="136">
                    <a:moveTo>
                      <a:pt x="100" y="9"/>
                    </a:moveTo>
                    <a:cubicBezTo>
                      <a:pt x="90" y="9"/>
                      <a:pt x="80" y="6"/>
                      <a:pt x="72" y="0"/>
                    </a:cubicBezTo>
                    <a:cubicBezTo>
                      <a:pt x="0" y="104"/>
                      <a:pt x="0" y="104"/>
                      <a:pt x="0" y="104"/>
                    </a:cubicBezTo>
                    <a:cubicBezTo>
                      <a:pt x="28" y="124"/>
                      <a:pt x="63" y="136"/>
                      <a:pt x="100" y="136"/>
                    </a:cubicBezTo>
                    <a:cubicBezTo>
                      <a:pt x="138" y="136"/>
                      <a:pt x="172" y="124"/>
                      <a:pt x="201" y="104"/>
                    </a:cubicBezTo>
                    <a:cubicBezTo>
                      <a:pt x="128" y="0"/>
                      <a:pt x="128" y="0"/>
                      <a:pt x="128" y="0"/>
                    </a:cubicBezTo>
                    <a:cubicBezTo>
                      <a:pt x="120" y="6"/>
                      <a:pt x="111" y="9"/>
                      <a:pt x="100" y="9"/>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42" name="Freeform 36"/>
              <p:cNvSpPr>
                <a:spLocks noChangeArrowheads="1"/>
              </p:cNvSpPr>
              <p:nvPr/>
            </p:nvSpPr>
            <p:spPr bwMode="auto">
              <a:xfrm>
                <a:off x="0" y="0"/>
                <a:ext cx="547688" cy="536575"/>
              </a:xfrm>
              <a:custGeom>
                <a:avLst/>
                <a:gdLst>
                  <a:gd name="T0" fmla="*/ 0 w 146"/>
                  <a:gd name="T1" fmla="*/ 143 h 143"/>
                  <a:gd name="T2" fmla="*/ 125 w 146"/>
                  <a:gd name="T3" fmla="*/ 143 h 143"/>
                  <a:gd name="T4" fmla="*/ 146 w 146"/>
                  <a:gd name="T5" fmla="*/ 103 h 143"/>
                  <a:gd name="T6" fmla="*/ 74 w 146"/>
                  <a:gd name="T7" fmla="*/ 0 h 143"/>
                  <a:gd name="T8" fmla="*/ 0 w 146"/>
                  <a:gd name="T9" fmla="*/ 143 h 143"/>
                  <a:gd name="T10" fmla="*/ 0 60000 65536"/>
                  <a:gd name="T11" fmla="*/ 0 60000 65536"/>
                  <a:gd name="T12" fmla="*/ 0 60000 65536"/>
                  <a:gd name="T13" fmla="*/ 0 60000 65536"/>
                  <a:gd name="T14" fmla="*/ 0 60000 65536"/>
                  <a:gd name="T15" fmla="*/ 0 w 146"/>
                  <a:gd name="T16" fmla="*/ 0 h 143"/>
                  <a:gd name="T17" fmla="*/ 146 w 146"/>
                  <a:gd name="T18" fmla="*/ 143 h 143"/>
                </a:gdLst>
                <a:ahLst/>
                <a:cxnLst>
                  <a:cxn ang="T10">
                    <a:pos x="T0" y="T1"/>
                  </a:cxn>
                  <a:cxn ang="T11">
                    <a:pos x="T2" y="T3"/>
                  </a:cxn>
                  <a:cxn ang="T12">
                    <a:pos x="T4" y="T5"/>
                  </a:cxn>
                  <a:cxn ang="T13">
                    <a:pos x="T6" y="T7"/>
                  </a:cxn>
                  <a:cxn ang="T14">
                    <a:pos x="T8" y="T9"/>
                  </a:cxn>
                </a:cxnLst>
                <a:rect l="T15" t="T16" r="T17" b="T18"/>
                <a:pathLst>
                  <a:path w="146" h="143">
                    <a:moveTo>
                      <a:pt x="0" y="143"/>
                    </a:moveTo>
                    <a:cubicBezTo>
                      <a:pt x="125" y="143"/>
                      <a:pt x="125" y="143"/>
                      <a:pt x="125" y="143"/>
                    </a:cubicBezTo>
                    <a:cubicBezTo>
                      <a:pt x="125" y="126"/>
                      <a:pt x="133" y="112"/>
                      <a:pt x="146" y="103"/>
                    </a:cubicBezTo>
                    <a:cubicBezTo>
                      <a:pt x="74" y="0"/>
                      <a:pt x="74" y="0"/>
                      <a:pt x="74" y="0"/>
                    </a:cubicBezTo>
                    <a:cubicBezTo>
                      <a:pt x="29" y="31"/>
                      <a:pt x="0" y="84"/>
                      <a:pt x="0" y="14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43" name="Freeform 37"/>
              <p:cNvSpPr>
                <a:spLocks noChangeArrowheads="1"/>
              </p:cNvSpPr>
              <p:nvPr/>
            </p:nvSpPr>
            <p:spPr bwMode="auto">
              <a:xfrm>
                <a:off x="757237" y="0"/>
                <a:ext cx="547688" cy="536575"/>
              </a:xfrm>
              <a:custGeom>
                <a:avLst/>
                <a:gdLst>
                  <a:gd name="T0" fmla="*/ 21 w 146"/>
                  <a:gd name="T1" fmla="*/ 143 h 143"/>
                  <a:gd name="T2" fmla="*/ 146 w 146"/>
                  <a:gd name="T3" fmla="*/ 143 h 143"/>
                  <a:gd name="T4" fmla="*/ 73 w 146"/>
                  <a:gd name="T5" fmla="*/ 0 h 143"/>
                  <a:gd name="T6" fmla="*/ 0 w 146"/>
                  <a:gd name="T7" fmla="*/ 103 h 143"/>
                  <a:gd name="T8" fmla="*/ 21 w 146"/>
                  <a:gd name="T9" fmla="*/ 143 h 143"/>
                  <a:gd name="T10" fmla="*/ 0 60000 65536"/>
                  <a:gd name="T11" fmla="*/ 0 60000 65536"/>
                  <a:gd name="T12" fmla="*/ 0 60000 65536"/>
                  <a:gd name="T13" fmla="*/ 0 60000 65536"/>
                  <a:gd name="T14" fmla="*/ 0 60000 65536"/>
                  <a:gd name="T15" fmla="*/ 0 w 146"/>
                  <a:gd name="T16" fmla="*/ 0 h 143"/>
                  <a:gd name="T17" fmla="*/ 146 w 146"/>
                  <a:gd name="T18" fmla="*/ 143 h 143"/>
                </a:gdLst>
                <a:ahLst/>
                <a:cxnLst>
                  <a:cxn ang="T10">
                    <a:pos x="T0" y="T1"/>
                  </a:cxn>
                  <a:cxn ang="T11">
                    <a:pos x="T2" y="T3"/>
                  </a:cxn>
                  <a:cxn ang="T12">
                    <a:pos x="T4" y="T5"/>
                  </a:cxn>
                  <a:cxn ang="T13">
                    <a:pos x="T6" y="T7"/>
                  </a:cxn>
                  <a:cxn ang="T14">
                    <a:pos x="T8" y="T9"/>
                  </a:cxn>
                </a:cxnLst>
                <a:rect l="T15" t="T16" r="T17" b="T18"/>
                <a:pathLst>
                  <a:path w="146" h="143">
                    <a:moveTo>
                      <a:pt x="21" y="143"/>
                    </a:moveTo>
                    <a:cubicBezTo>
                      <a:pt x="146" y="143"/>
                      <a:pt x="146" y="143"/>
                      <a:pt x="146" y="143"/>
                    </a:cubicBezTo>
                    <a:cubicBezTo>
                      <a:pt x="146" y="84"/>
                      <a:pt x="117" y="31"/>
                      <a:pt x="73" y="0"/>
                    </a:cubicBezTo>
                    <a:cubicBezTo>
                      <a:pt x="0" y="103"/>
                      <a:pt x="0" y="103"/>
                      <a:pt x="0" y="103"/>
                    </a:cubicBezTo>
                    <a:cubicBezTo>
                      <a:pt x="13" y="112"/>
                      <a:pt x="21" y="126"/>
                      <a:pt x="21" y="14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44" name="Rectangle 38"/>
              <p:cNvSpPr>
                <a:spLocks noChangeArrowheads="1"/>
              </p:cNvSpPr>
              <p:nvPr/>
            </p:nvSpPr>
            <p:spPr bwMode="auto">
              <a:xfrm>
                <a:off x="652462" y="536575"/>
                <a:ext cx="1588" cy="1587"/>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45" name="组合 17"/>
          <p:cNvGrpSpPr/>
          <p:nvPr/>
        </p:nvGrpSpPr>
        <p:grpSpPr bwMode="auto">
          <a:xfrm>
            <a:off x="3684588" y="2752725"/>
            <a:ext cx="823912" cy="825500"/>
            <a:chOff x="0" y="0"/>
            <a:chExt cx="1063691" cy="1063691"/>
          </a:xfrm>
        </p:grpSpPr>
        <p:sp>
          <p:nvSpPr>
            <p:cNvPr id="18546" name="Ellipse 109"/>
            <p:cNvSpPr>
              <a:spLocks noChangeArrowheads="1"/>
            </p:cNvSpPr>
            <p:nvPr/>
          </p:nvSpPr>
          <p:spPr bwMode="auto">
            <a:xfrm>
              <a:off x="0" y="0"/>
              <a:ext cx="1063691" cy="1063691"/>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47" name="Gruppieren 110"/>
            <p:cNvGrpSpPr/>
            <p:nvPr/>
          </p:nvGrpSpPr>
          <p:grpSpPr bwMode="auto">
            <a:xfrm>
              <a:off x="333224" y="215425"/>
              <a:ext cx="451644" cy="599281"/>
              <a:chOff x="0" y="0"/>
              <a:chExt cx="903288" cy="1198562"/>
            </a:xfrm>
          </p:grpSpPr>
          <p:sp>
            <p:nvSpPr>
              <p:cNvPr id="18548" name="Oval 39"/>
              <p:cNvSpPr>
                <a:spLocks noChangeArrowheads="1"/>
              </p:cNvSpPr>
              <p:nvPr/>
            </p:nvSpPr>
            <p:spPr bwMode="auto">
              <a:xfrm>
                <a:off x="377825" y="966787"/>
                <a:ext cx="158750" cy="157162"/>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49" name="Oval 40"/>
              <p:cNvSpPr>
                <a:spLocks noChangeArrowheads="1"/>
              </p:cNvSpPr>
              <p:nvPr/>
            </p:nvSpPr>
            <p:spPr bwMode="auto">
              <a:xfrm>
                <a:off x="131763" y="265112"/>
                <a:ext cx="111125" cy="109537"/>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0" name="Freeform 41"/>
              <p:cNvSpPr>
                <a:spLocks noChangeArrowheads="1"/>
              </p:cNvSpPr>
              <p:nvPr/>
            </p:nvSpPr>
            <p:spPr bwMode="auto">
              <a:xfrm>
                <a:off x="146050" y="1093787"/>
                <a:ext cx="611188" cy="104775"/>
              </a:xfrm>
              <a:custGeom>
                <a:avLst/>
                <a:gdLst>
                  <a:gd name="T0" fmla="*/ 83 w 163"/>
                  <a:gd name="T1" fmla="*/ 15 h 28"/>
                  <a:gd name="T2" fmla="*/ 59 w 163"/>
                  <a:gd name="T3" fmla="*/ 0 h 28"/>
                  <a:gd name="T4" fmla="*/ 0 w 163"/>
                  <a:gd name="T5" fmla="*/ 0 h 28"/>
                  <a:gd name="T6" fmla="*/ 0 w 163"/>
                  <a:gd name="T7" fmla="*/ 28 h 28"/>
                  <a:gd name="T8" fmla="*/ 163 w 163"/>
                  <a:gd name="T9" fmla="*/ 28 h 28"/>
                  <a:gd name="T10" fmla="*/ 163 w 163"/>
                  <a:gd name="T11" fmla="*/ 0 h 28"/>
                  <a:gd name="T12" fmla="*/ 106 w 163"/>
                  <a:gd name="T13" fmla="*/ 0 h 28"/>
                  <a:gd name="T14" fmla="*/ 83 w 163"/>
                  <a:gd name="T15" fmla="*/ 15 h 28"/>
                  <a:gd name="T16" fmla="*/ 0 60000 65536"/>
                  <a:gd name="T17" fmla="*/ 0 60000 65536"/>
                  <a:gd name="T18" fmla="*/ 0 60000 65536"/>
                  <a:gd name="T19" fmla="*/ 0 60000 65536"/>
                  <a:gd name="T20" fmla="*/ 0 60000 65536"/>
                  <a:gd name="T21" fmla="*/ 0 60000 65536"/>
                  <a:gd name="T22" fmla="*/ 0 60000 65536"/>
                  <a:gd name="T23" fmla="*/ 0 60000 65536"/>
                  <a:gd name="T24" fmla="*/ 0 w 163"/>
                  <a:gd name="T25" fmla="*/ 0 h 28"/>
                  <a:gd name="T26" fmla="*/ 163 w 163"/>
                  <a:gd name="T27" fmla="*/ 28 h 2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63" h="28">
                    <a:moveTo>
                      <a:pt x="83" y="15"/>
                    </a:moveTo>
                    <a:cubicBezTo>
                      <a:pt x="73" y="15"/>
                      <a:pt x="64" y="9"/>
                      <a:pt x="59" y="0"/>
                    </a:cubicBezTo>
                    <a:cubicBezTo>
                      <a:pt x="0" y="0"/>
                      <a:pt x="0" y="0"/>
                      <a:pt x="0" y="0"/>
                    </a:cubicBezTo>
                    <a:cubicBezTo>
                      <a:pt x="0" y="28"/>
                      <a:pt x="0" y="28"/>
                      <a:pt x="0" y="28"/>
                    </a:cubicBezTo>
                    <a:cubicBezTo>
                      <a:pt x="163" y="28"/>
                      <a:pt x="163" y="28"/>
                      <a:pt x="163" y="28"/>
                    </a:cubicBezTo>
                    <a:cubicBezTo>
                      <a:pt x="163" y="0"/>
                      <a:pt x="163" y="0"/>
                      <a:pt x="163" y="0"/>
                    </a:cubicBezTo>
                    <a:cubicBezTo>
                      <a:pt x="106" y="0"/>
                      <a:pt x="106" y="0"/>
                      <a:pt x="106" y="0"/>
                    </a:cubicBezTo>
                    <a:cubicBezTo>
                      <a:pt x="102" y="9"/>
                      <a:pt x="93" y="15"/>
                      <a:pt x="83" y="15"/>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1" name="Freeform 42"/>
              <p:cNvSpPr>
                <a:spLocks noChangeArrowheads="1"/>
              </p:cNvSpPr>
              <p:nvPr/>
            </p:nvSpPr>
            <p:spPr bwMode="auto">
              <a:xfrm>
                <a:off x="0" y="280987"/>
                <a:ext cx="779463" cy="715962"/>
              </a:xfrm>
              <a:custGeom>
                <a:avLst/>
                <a:gdLst>
                  <a:gd name="T0" fmla="*/ 152 w 208"/>
                  <a:gd name="T1" fmla="*/ 141 h 191"/>
                  <a:gd name="T2" fmla="*/ 113 w 208"/>
                  <a:gd name="T3" fmla="*/ 152 h 191"/>
                  <a:gd name="T4" fmla="*/ 40 w 208"/>
                  <a:gd name="T5" fmla="*/ 79 h 191"/>
                  <a:gd name="T6" fmla="*/ 58 w 208"/>
                  <a:gd name="T7" fmla="*/ 30 h 191"/>
                  <a:gd name="T8" fmla="*/ 57 w 208"/>
                  <a:gd name="T9" fmla="*/ 29 h 191"/>
                  <a:gd name="T10" fmla="*/ 50 w 208"/>
                  <a:gd name="T11" fmla="*/ 30 h 191"/>
                  <a:gd name="T12" fmla="*/ 31 w 208"/>
                  <a:gd name="T13" fmla="*/ 11 h 191"/>
                  <a:gd name="T14" fmla="*/ 34 w 208"/>
                  <a:gd name="T15" fmla="*/ 1 h 191"/>
                  <a:gd name="T16" fmla="*/ 32 w 208"/>
                  <a:gd name="T17" fmla="*/ 0 h 191"/>
                  <a:gd name="T18" fmla="*/ 0 w 208"/>
                  <a:gd name="T19" fmla="*/ 79 h 191"/>
                  <a:gd name="T20" fmla="*/ 99 w 208"/>
                  <a:gd name="T21" fmla="*/ 191 h 191"/>
                  <a:gd name="T22" fmla="*/ 122 w 208"/>
                  <a:gd name="T23" fmla="*/ 178 h 191"/>
                  <a:gd name="T24" fmla="*/ 143 w 208"/>
                  <a:gd name="T25" fmla="*/ 188 h 191"/>
                  <a:gd name="T26" fmla="*/ 208 w 208"/>
                  <a:gd name="T27" fmla="*/ 141 h 191"/>
                  <a:gd name="T28" fmla="*/ 152 w 208"/>
                  <a:gd name="T29" fmla="*/ 141 h 191"/>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08"/>
                  <a:gd name="T46" fmla="*/ 0 h 191"/>
                  <a:gd name="T47" fmla="*/ 208 w 208"/>
                  <a:gd name="T48" fmla="*/ 191 h 191"/>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08" h="191">
                    <a:moveTo>
                      <a:pt x="152" y="141"/>
                    </a:moveTo>
                    <a:cubicBezTo>
                      <a:pt x="141" y="148"/>
                      <a:pt x="128" y="152"/>
                      <a:pt x="113" y="152"/>
                    </a:cubicBezTo>
                    <a:cubicBezTo>
                      <a:pt x="73" y="152"/>
                      <a:pt x="40" y="119"/>
                      <a:pt x="40" y="79"/>
                    </a:cubicBezTo>
                    <a:cubicBezTo>
                      <a:pt x="40" y="60"/>
                      <a:pt x="47" y="43"/>
                      <a:pt x="58" y="30"/>
                    </a:cubicBezTo>
                    <a:cubicBezTo>
                      <a:pt x="57" y="29"/>
                      <a:pt x="57" y="29"/>
                      <a:pt x="57" y="29"/>
                    </a:cubicBezTo>
                    <a:cubicBezTo>
                      <a:pt x="55" y="29"/>
                      <a:pt x="53" y="30"/>
                      <a:pt x="50" y="30"/>
                    </a:cubicBezTo>
                    <a:cubicBezTo>
                      <a:pt x="39" y="30"/>
                      <a:pt x="31" y="21"/>
                      <a:pt x="31" y="11"/>
                    </a:cubicBezTo>
                    <a:cubicBezTo>
                      <a:pt x="31" y="7"/>
                      <a:pt x="32" y="4"/>
                      <a:pt x="34" y="1"/>
                    </a:cubicBezTo>
                    <a:cubicBezTo>
                      <a:pt x="32" y="0"/>
                      <a:pt x="32" y="0"/>
                      <a:pt x="32" y="0"/>
                    </a:cubicBezTo>
                    <a:cubicBezTo>
                      <a:pt x="12" y="20"/>
                      <a:pt x="0" y="48"/>
                      <a:pt x="0" y="79"/>
                    </a:cubicBezTo>
                    <a:cubicBezTo>
                      <a:pt x="0" y="136"/>
                      <a:pt x="43" y="184"/>
                      <a:pt x="99" y="191"/>
                    </a:cubicBezTo>
                    <a:cubicBezTo>
                      <a:pt x="103" y="183"/>
                      <a:pt x="112" y="178"/>
                      <a:pt x="122" y="178"/>
                    </a:cubicBezTo>
                    <a:cubicBezTo>
                      <a:pt x="130" y="178"/>
                      <a:pt x="138" y="182"/>
                      <a:pt x="143" y="188"/>
                    </a:cubicBezTo>
                    <a:cubicBezTo>
                      <a:pt x="170" y="181"/>
                      <a:pt x="193" y="164"/>
                      <a:pt x="208" y="141"/>
                    </a:cubicBezTo>
                    <a:lnTo>
                      <a:pt x="152" y="141"/>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2" name="Freeform 43"/>
              <p:cNvSpPr>
                <a:spLocks noChangeArrowheads="1"/>
              </p:cNvSpPr>
              <p:nvPr/>
            </p:nvSpPr>
            <p:spPr bwMode="auto">
              <a:xfrm>
                <a:off x="3175" y="0"/>
                <a:ext cx="536575" cy="520700"/>
              </a:xfrm>
              <a:custGeom>
                <a:avLst/>
                <a:gdLst>
                  <a:gd name="T0" fmla="*/ 68 w 143"/>
                  <a:gd name="T1" fmla="*/ 86 h 139"/>
                  <a:gd name="T2" fmla="*/ 68 w 143"/>
                  <a:gd name="T3" fmla="*/ 90 h 139"/>
                  <a:gd name="T4" fmla="*/ 120 w 143"/>
                  <a:gd name="T5" fmla="*/ 139 h 139"/>
                  <a:gd name="T6" fmla="*/ 143 w 143"/>
                  <a:gd name="T7" fmla="*/ 115 h 139"/>
                  <a:gd name="T8" fmla="*/ 23 w 143"/>
                  <a:gd name="T9" fmla="*/ 0 h 139"/>
                  <a:gd name="T10" fmla="*/ 0 w 143"/>
                  <a:gd name="T11" fmla="*/ 25 h 139"/>
                  <a:gd name="T12" fmla="*/ 45 w 143"/>
                  <a:gd name="T13" fmla="*/ 68 h 139"/>
                  <a:gd name="T14" fmla="*/ 49 w 143"/>
                  <a:gd name="T15" fmla="*/ 67 h 139"/>
                  <a:gd name="T16" fmla="*/ 68 w 143"/>
                  <a:gd name="T17" fmla="*/ 86 h 1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3"/>
                  <a:gd name="T28" fmla="*/ 0 h 139"/>
                  <a:gd name="T29" fmla="*/ 143 w 143"/>
                  <a:gd name="T30" fmla="*/ 139 h 1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3" h="139">
                    <a:moveTo>
                      <a:pt x="68" y="86"/>
                    </a:moveTo>
                    <a:cubicBezTo>
                      <a:pt x="68" y="87"/>
                      <a:pt x="68" y="89"/>
                      <a:pt x="68" y="90"/>
                    </a:cubicBezTo>
                    <a:cubicBezTo>
                      <a:pt x="120" y="139"/>
                      <a:pt x="120" y="139"/>
                      <a:pt x="120" y="139"/>
                    </a:cubicBezTo>
                    <a:cubicBezTo>
                      <a:pt x="143" y="115"/>
                      <a:pt x="143" y="115"/>
                      <a:pt x="143" y="115"/>
                    </a:cubicBezTo>
                    <a:cubicBezTo>
                      <a:pt x="23" y="0"/>
                      <a:pt x="23" y="0"/>
                      <a:pt x="23" y="0"/>
                    </a:cubicBezTo>
                    <a:cubicBezTo>
                      <a:pt x="0" y="25"/>
                      <a:pt x="0" y="25"/>
                      <a:pt x="0" y="25"/>
                    </a:cubicBezTo>
                    <a:cubicBezTo>
                      <a:pt x="45" y="68"/>
                      <a:pt x="45" y="68"/>
                      <a:pt x="45" y="68"/>
                    </a:cubicBezTo>
                    <a:cubicBezTo>
                      <a:pt x="46" y="67"/>
                      <a:pt x="48" y="67"/>
                      <a:pt x="49" y="67"/>
                    </a:cubicBezTo>
                    <a:cubicBezTo>
                      <a:pt x="60" y="67"/>
                      <a:pt x="68" y="76"/>
                      <a:pt x="68" y="86"/>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3" name="Rectangle 44"/>
              <p:cNvSpPr>
                <a:spLocks noChangeArrowheads="1"/>
              </p:cNvSpPr>
              <p:nvPr/>
            </p:nvSpPr>
            <p:spPr bwMode="auto">
              <a:xfrm>
                <a:off x="423863" y="727075"/>
                <a:ext cx="479425" cy="44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54" name="组合 21"/>
          <p:cNvGrpSpPr/>
          <p:nvPr/>
        </p:nvGrpSpPr>
        <p:grpSpPr bwMode="auto">
          <a:xfrm>
            <a:off x="755650" y="2722563"/>
            <a:ext cx="828675" cy="828675"/>
            <a:chOff x="0" y="0"/>
            <a:chExt cx="995310" cy="995310"/>
          </a:xfrm>
        </p:grpSpPr>
        <p:sp>
          <p:nvSpPr>
            <p:cNvPr id="18555" name="Ellipse 157"/>
            <p:cNvSpPr>
              <a:spLocks noChangeArrowheads="1"/>
            </p:cNvSpPr>
            <p:nvPr/>
          </p:nvSpPr>
          <p:spPr bwMode="auto">
            <a:xfrm>
              <a:off x="0" y="0"/>
              <a:ext cx="995310" cy="995310"/>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p>
              <a:pPr algn="ctr">
                <a:lnSpc>
                  <a:spcPct val="95000"/>
                </a:lnSpc>
                <a:spcAft>
                  <a:spcPts val="800"/>
                </a:spcAft>
                <a:buClr>
                  <a:srgbClr val="969696"/>
                </a:buClr>
              </a:pPr>
              <a:endParaRPr lang="zh-CN" altLang="zh-CN" sz="1600">
                <a:solidFill>
                  <a:srgbClr val="000000"/>
                </a:solidFill>
                <a:sym typeface="Arial" panose="020B0604020202020204" pitchFamily="34" charset="0"/>
              </a:endParaRPr>
            </a:p>
          </p:txBody>
        </p:sp>
        <p:grpSp>
          <p:nvGrpSpPr>
            <p:cNvPr id="18556" name="Gruppieren 182"/>
            <p:cNvGrpSpPr/>
            <p:nvPr/>
          </p:nvGrpSpPr>
          <p:grpSpPr bwMode="auto">
            <a:xfrm>
              <a:off x="434243" y="222017"/>
              <a:ext cx="168007" cy="584180"/>
              <a:chOff x="0" y="0"/>
              <a:chExt cx="242888" cy="844550"/>
            </a:xfrm>
          </p:grpSpPr>
          <p:sp>
            <p:nvSpPr>
              <p:cNvPr id="18557" name="Rectangle 14"/>
              <p:cNvSpPr>
                <a:spLocks noChangeArrowheads="1"/>
              </p:cNvSpPr>
              <p:nvPr/>
            </p:nvSpPr>
            <p:spPr bwMode="auto">
              <a:xfrm>
                <a:off x="0" y="0"/>
                <a:ext cx="242888" cy="444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8" name="Freeform 15"/>
              <p:cNvSpPr>
                <a:spLocks noChangeArrowheads="1"/>
              </p:cNvSpPr>
              <p:nvPr/>
            </p:nvSpPr>
            <p:spPr bwMode="auto">
              <a:xfrm>
                <a:off x="41275" y="44450"/>
                <a:ext cx="157163" cy="206375"/>
              </a:xfrm>
              <a:custGeom>
                <a:avLst/>
                <a:gdLst>
                  <a:gd name="T0" fmla="*/ 42 w 42"/>
                  <a:gd name="T1" fmla="*/ 55 h 55"/>
                  <a:gd name="T2" fmla="*/ 42 w 42"/>
                  <a:gd name="T3" fmla="*/ 0 h 55"/>
                  <a:gd name="T4" fmla="*/ 0 w 42"/>
                  <a:gd name="T5" fmla="*/ 0 h 55"/>
                  <a:gd name="T6" fmla="*/ 0 w 42"/>
                  <a:gd name="T7" fmla="*/ 44 h 55"/>
                  <a:gd name="T8" fmla="*/ 26 w 42"/>
                  <a:gd name="T9" fmla="*/ 53 h 55"/>
                  <a:gd name="T10" fmla="*/ 42 w 42"/>
                  <a:gd name="T11" fmla="*/ 55 h 55"/>
                  <a:gd name="T12" fmla="*/ 0 60000 65536"/>
                  <a:gd name="T13" fmla="*/ 0 60000 65536"/>
                  <a:gd name="T14" fmla="*/ 0 60000 65536"/>
                  <a:gd name="T15" fmla="*/ 0 60000 65536"/>
                  <a:gd name="T16" fmla="*/ 0 60000 65536"/>
                  <a:gd name="T17" fmla="*/ 0 60000 65536"/>
                  <a:gd name="T18" fmla="*/ 0 w 42"/>
                  <a:gd name="T19" fmla="*/ 0 h 55"/>
                  <a:gd name="T20" fmla="*/ 42 w 42"/>
                  <a:gd name="T21" fmla="*/ 55 h 55"/>
                </a:gdLst>
                <a:ahLst/>
                <a:cxnLst>
                  <a:cxn ang="T12">
                    <a:pos x="T0" y="T1"/>
                  </a:cxn>
                  <a:cxn ang="T13">
                    <a:pos x="T2" y="T3"/>
                  </a:cxn>
                  <a:cxn ang="T14">
                    <a:pos x="T4" y="T5"/>
                  </a:cxn>
                  <a:cxn ang="T15">
                    <a:pos x="T6" y="T7"/>
                  </a:cxn>
                  <a:cxn ang="T16">
                    <a:pos x="T8" y="T9"/>
                  </a:cxn>
                  <a:cxn ang="T17">
                    <a:pos x="T10" y="T11"/>
                  </a:cxn>
                </a:cxnLst>
                <a:rect l="T18" t="T19" r="T20" b="T21"/>
                <a:pathLst>
                  <a:path w="42" h="55">
                    <a:moveTo>
                      <a:pt x="42" y="55"/>
                    </a:moveTo>
                    <a:cubicBezTo>
                      <a:pt x="42" y="0"/>
                      <a:pt x="42" y="0"/>
                      <a:pt x="42" y="0"/>
                    </a:cubicBezTo>
                    <a:cubicBezTo>
                      <a:pt x="39" y="0"/>
                      <a:pt x="0" y="0"/>
                      <a:pt x="0" y="0"/>
                    </a:cubicBezTo>
                    <a:cubicBezTo>
                      <a:pt x="0" y="44"/>
                      <a:pt x="0" y="44"/>
                      <a:pt x="0" y="44"/>
                    </a:cubicBezTo>
                    <a:cubicBezTo>
                      <a:pt x="9" y="45"/>
                      <a:pt x="18" y="50"/>
                      <a:pt x="26" y="53"/>
                    </a:cubicBezTo>
                    <a:cubicBezTo>
                      <a:pt x="32" y="55"/>
                      <a:pt x="37" y="55"/>
                      <a:pt x="42" y="55"/>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59" name="Freeform 16"/>
              <p:cNvSpPr>
                <a:spLocks noChangeArrowheads="1"/>
              </p:cNvSpPr>
              <p:nvPr/>
            </p:nvSpPr>
            <p:spPr bwMode="auto">
              <a:xfrm>
                <a:off x="41275" y="209550"/>
                <a:ext cx="157163" cy="635000"/>
              </a:xfrm>
              <a:custGeom>
                <a:avLst/>
                <a:gdLst>
                  <a:gd name="T0" fmla="*/ 26 w 42"/>
                  <a:gd name="T1" fmla="*/ 9 h 169"/>
                  <a:gd name="T2" fmla="*/ 0 w 42"/>
                  <a:gd name="T3" fmla="*/ 0 h 169"/>
                  <a:gd name="T4" fmla="*/ 0 w 42"/>
                  <a:gd name="T5" fmla="*/ 148 h 169"/>
                  <a:gd name="T6" fmla="*/ 21 w 42"/>
                  <a:gd name="T7" fmla="*/ 169 h 169"/>
                  <a:gd name="T8" fmla="*/ 42 w 42"/>
                  <a:gd name="T9" fmla="*/ 148 h 169"/>
                  <a:gd name="T10" fmla="*/ 42 w 42"/>
                  <a:gd name="T11" fmla="*/ 11 h 169"/>
                  <a:gd name="T12" fmla="*/ 26 w 42"/>
                  <a:gd name="T13" fmla="*/ 9 h 169"/>
                  <a:gd name="T14" fmla="*/ 0 60000 65536"/>
                  <a:gd name="T15" fmla="*/ 0 60000 65536"/>
                  <a:gd name="T16" fmla="*/ 0 60000 65536"/>
                  <a:gd name="T17" fmla="*/ 0 60000 65536"/>
                  <a:gd name="T18" fmla="*/ 0 60000 65536"/>
                  <a:gd name="T19" fmla="*/ 0 60000 65536"/>
                  <a:gd name="T20" fmla="*/ 0 60000 65536"/>
                  <a:gd name="T21" fmla="*/ 0 w 42"/>
                  <a:gd name="T22" fmla="*/ 0 h 169"/>
                  <a:gd name="T23" fmla="*/ 42 w 42"/>
                  <a:gd name="T24" fmla="*/ 169 h 16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2" h="169">
                    <a:moveTo>
                      <a:pt x="26" y="9"/>
                    </a:moveTo>
                    <a:cubicBezTo>
                      <a:pt x="18" y="6"/>
                      <a:pt x="9" y="1"/>
                      <a:pt x="0" y="0"/>
                    </a:cubicBezTo>
                    <a:cubicBezTo>
                      <a:pt x="0" y="148"/>
                      <a:pt x="0" y="148"/>
                      <a:pt x="0" y="148"/>
                    </a:cubicBezTo>
                    <a:cubicBezTo>
                      <a:pt x="0" y="160"/>
                      <a:pt x="10" y="169"/>
                      <a:pt x="21" y="169"/>
                    </a:cubicBezTo>
                    <a:cubicBezTo>
                      <a:pt x="33" y="169"/>
                      <a:pt x="42" y="160"/>
                      <a:pt x="42" y="148"/>
                    </a:cubicBezTo>
                    <a:cubicBezTo>
                      <a:pt x="42" y="11"/>
                      <a:pt x="42" y="11"/>
                      <a:pt x="42" y="11"/>
                    </a:cubicBezTo>
                    <a:cubicBezTo>
                      <a:pt x="37" y="11"/>
                      <a:pt x="32" y="11"/>
                      <a:pt x="26" y="9"/>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60" name="组合 19"/>
          <p:cNvGrpSpPr/>
          <p:nvPr/>
        </p:nvGrpSpPr>
        <p:grpSpPr bwMode="auto">
          <a:xfrm>
            <a:off x="2824163" y="2306638"/>
            <a:ext cx="835025" cy="835025"/>
            <a:chOff x="0" y="0"/>
            <a:chExt cx="834791" cy="834791"/>
          </a:xfrm>
        </p:grpSpPr>
        <p:sp>
          <p:nvSpPr>
            <p:cNvPr id="18561" name="Ellipse 139"/>
            <p:cNvSpPr>
              <a:spLocks noChangeArrowheads="1"/>
            </p:cNvSpPr>
            <p:nvPr/>
          </p:nvSpPr>
          <p:spPr bwMode="auto">
            <a:xfrm>
              <a:off x="0" y="0"/>
              <a:ext cx="834791" cy="834791"/>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62" name="Gruppieren 187"/>
            <p:cNvGrpSpPr/>
            <p:nvPr/>
          </p:nvGrpSpPr>
          <p:grpSpPr bwMode="auto">
            <a:xfrm flipH="1">
              <a:off x="292128" y="183622"/>
              <a:ext cx="250533" cy="541675"/>
              <a:chOff x="0" y="0"/>
              <a:chExt cx="577850" cy="1249363"/>
            </a:xfrm>
          </p:grpSpPr>
          <p:sp>
            <p:nvSpPr>
              <p:cNvPr id="18563" name="Freeform 8"/>
              <p:cNvSpPr>
                <a:spLocks noChangeArrowheads="1"/>
              </p:cNvSpPr>
              <p:nvPr/>
            </p:nvSpPr>
            <p:spPr bwMode="auto">
              <a:xfrm>
                <a:off x="0" y="65088"/>
                <a:ext cx="577850" cy="1184275"/>
              </a:xfrm>
              <a:custGeom>
                <a:avLst/>
                <a:gdLst>
                  <a:gd name="T0" fmla="*/ 117 w 154"/>
                  <a:gd name="T1" fmla="*/ 173 h 316"/>
                  <a:gd name="T2" fmla="*/ 117 w 154"/>
                  <a:gd name="T3" fmla="*/ 0 h 316"/>
                  <a:gd name="T4" fmla="*/ 37 w 154"/>
                  <a:gd name="T5" fmla="*/ 0 h 316"/>
                  <a:gd name="T6" fmla="*/ 37 w 154"/>
                  <a:gd name="T7" fmla="*/ 173 h 316"/>
                  <a:gd name="T8" fmla="*/ 1 w 154"/>
                  <a:gd name="T9" fmla="*/ 232 h 316"/>
                  <a:gd name="T10" fmla="*/ 0 w 154"/>
                  <a:gd name="T11" fmla="*/ 239 h 316"/>
                  <a:gd name="T12" fmla="*/ 77 w 154"/>
                  <a:gd name="T13" fmla="*/ 316 h 316"/>
                  <a:gd name="T14" fmla="*/ 153 w 154"/>
                  <a:gd name="T15" fmla="*/ 249 h 316"/>
                  <a:gd name="T16" fmla="*/ 154 w 154"/>
                  <a:gd name="T17" fmla="*/ 239 h 316"/>
                  <a:gd name="T18" fmla="*/ 117 w 154"/>
                  <a:gd name="T19" fmla="*/ 173 h 31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4"/>
                  <a:gd name="T31" fmla="*/ 0 h 316"/>
                  <a:gd name="T32" fmla="*/ 154 w 154"/>
                  <a:gd name="T33" fmla="*/ 316 h 31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4" h="316">
                    <a:moveTo>
                      <a:pt x="117" y="173"/>
                    </a:moveTo>
                    <a:cubicBezTo>
                      <a:pt x="117" y="0"/>
                      <a:pt x="117" y="0"/>
                      <a:pt x="117" y="0"/>
                    </a:cubicBezTo>
                    <a:cubicBezTo>
                      <a:pt x="37" y="0"/>
                      <a:pt x="37" y="0"/>
                      <a:pt x="37" y="0"/>
                    </a:cubicBezTo>
                    <a:cubicBezTo>
                      <a:pt x="37" y="173"/>
                      <a:pt x="37" y="173"/>
                      <a:pt x="37" y="173"/>
                    </a:cubicBezTo>
                    <a:cubicBezTo>
                      <a:pt x="17" y="186"/>
                      <a:pt x="3" y="207"/>
                      <a:pt x="1" y="232"/>
                    </a:cubicBezTo>
                    <a:cubicBezTo>
                      <a:pt x="0" y="235"/>
                      <a:pt x="0" y="237"/>
                      <a:pt x="0" y="239"/>
                    </a:cubicBezTo>
                    <a:cubicBezTo>
                      <a:pt x="0" y="281"/>
                      <a:pt x="35" y="316"/>
                      <a:pt x="77" y="316"/>
                    </a:cubicBezTo>
                    <a:cubicBezTo>
                      <a:pt x="116" y="316"/>
                      <a:pt x="148" y="287"/>
                      <a:pt x="153" y="249"/>
                    </a:cubicBezTo>
                    <a:cubicBezTo>
                      <a:pt x="153" y="246"/>
                      <a:pt x="154" y="242"/>
                      <a:pt x="154" y="239"/>
                    </a:cubicBezTo>
                    <a:cubicBezTo>
                      <a:pt x="154" y="211"/>
                      <a:pt x="139" y="187"/>
                      <a:pt x="117" y="17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64" name="Rectangle 14"/>
              <p:cNvSpPr>
                <a:spLocks noChangeArrowheads="1"/>
              </p:cNvSpPr>
              <p:nvPr/>
            </p:nvSpPr>
            <p:spPr bwMode="auto">
              <a:xfrm>
                <a:off x="54709" y="0"/>
                <a:ext cx="468432" cy="85726"/>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grpSp>
        <p:nvGrpSpPr>
          <p:cNvPr id="18565" name="组合 150"/>
          <p:cNvGrpSpPr/>
          <p:nvPr/>
        </p:nvGrpSpPr>
        <p:grpSpPr bwMode="auto">
          <a:xfrm>
            <a:off x="3521075" y="4371975"/>
            <a:ext cx="758825" cy="757238"/>
            <a:chOff x="0" y="0"/>
            <a:chExt cx="1197355" cy="1197355"/>
          </a:xfrm>
        </p:grpSpPr>
        <p:sp>
          <p:nvSpPr>
            <p:cNvPr id="18566" name="Ellipse 166"/>
            <p:cNvSpPr>
              <a:spLocks noChangeArrowheads="1"/>
            </p:cNvSpPr>
            <p:nvPr/>
          </p:nvSpPr>
          <p:spPr bwMode="auto">
            <a:xfrm>
              <a:off x="0" y="0"/>
              <a:ext cx="1197355" cy="1197355"/>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sp>
          <p:nvSpPr>
            <p:cNvPr id="18567" name="Freeform 21"/>
            <p:cNvSpPr>
              <a:spLocks noChangeArrowheads="1"/>
            </p:cNvSpPr>
            <p:nvPr/>
          </p:nvSpPr>
          <p:spPr bwMode="auto">
            <a:xfrm flipH="1">
              <a:off x="371220" y="115982"/>
              <a:ext cx="441154" cy="918141"/>
            </a:xfrm>
            <a:custGeom>
              <a:avLst/>
              <a:gdLst>
                <a:gd name="T0" fmla="*/ 164 w 167"/>
                <a:gd name="T1" fmla="*/ 313 h 347"/>
                <a:gd name="T2" fmla="*/ 162 w 167"/>
                <a:gd name="T3" fmla="*/ 309 h 347"/>
                <a:gd name="T4" fmla="*/ 108 w 167"/>
                <a:gd name="T5" fmla="*/ 215 h 347"/>
                <a:gd name="T6" fmla="*/ 108 w 167"/>
                <a:gd name="T7" fmla="*/ 20 h 347"/>
                <a:gd name="T8" fmla="*/ 121 w 167"/>
                <a:gd name="T9" fmla="*/ 20 h 347"/>
                <a:gd name="T10" fmla="*/ 121 w 167"/>
                <a:gd name="T11" fmla="*/ 0 h 347"/>
                <a:gd name="T12" fmla="*/ 46 w 167"/>
                <a:gd name="T13" fmla="*/ 0 h 347"/>
                <a:gd name="T14" fmla="*/ 46 w 167"/>
                <a:gd name="T15" fmla="*/ 20 h 347"/>
                <a:gd name="T16" fmla="*/ 59 w 167"/>
                <a:gd name="T17" fmla="*/ 20 h 347"/>
                <a:gd name="T18" fmla="*/ 59 w 167"/>
                <a:gd name="T19" fmla="*/ 216 h 347"/>
                <a:gd name="T20" fmla="*/ 6 w 167"/>
                <a:gd name="T21" fmla="*/ 307 h 347"/>
                <a:gd name="T22" fmla="*/ 1 w 167"/>
                <a:gd name="T23" fmla="*/ 316 h 347"/>
                <a:gd name="T24" fmla="*/ 0 w 167"/>
                <a:gd name="T25" fmla="*/ 323 h 347"/>
                <a:gd name="T26" fmla="*/ 24 w 167"/>
                <a:gd name="T27" fmla="*/ 347 h 347"/>
                <a:gd name="T28" fmla="*/ 143 w 167"/>
                <a:gd name="T29" fmla="*/ 347 h 347"/>
                <a:gd name="T30" fmla="*/ 167 w 167"/>
                <a:gd name="T31" fmla="*/ 323 h 347"/>
                <a:gd name="T32" fmla="*/ 164 w 167"/>
                <a:gd name="T33" fmla="*/ 313 h 34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67"/>
                <a:gd name="T52" fmla="*/ 0 h 347"/>
                <a:gd name="T53" fmla="*/ 167 w 167"/>
                <a:gd name="T54" fmla="*/ 347 h 347"/>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67" h="347">
                  <a:moveTo>
                    <a:pt x="164" y="313"/>
                  </a:moveTo>
                  <a:cubicBezTo>
                    <a:pt x="162" y="309"/>
                    <a:pt x="162" y="309"/>
                    <a:pt x="162" y="309"/>
                  </a:cubicBezTo>
                  <a:cubicBezTo>
                    <a:pt x="108" y="215"/>
                    <a:pt x="108" y="215"/>
                    <a:pt x="108" y="215"/>
                  </a:cubicBezTo>
                  <a:cubicBezTo>
                    <a:pt x="108" y="20"/>
                    <a:pt x="108" y="20"/>
                    <a:pt x="108" y="20"/>
                  </a:cubicBezTo>
                  <a:cubicBezTo>
                    <a:pt x="121" y="20"/>
                    <a:pt x="121" y="20"/>
                    <a:pt x="121" y="20"/>
                  </a:cubicBezTo>
                  <a:cubicBezTo>
                    <a:pt x="121" y="0"/>
                    <a:pt x="121" y="0"/>
                    <a:pt x="121" y="0"/>
                  </a:cubicBezTo>
                  <a:cubicBezTo>
                    <a:pt x="46" y="0"/>
                    <a:pt x="46" y="0"/>
                    <a:pt x="46" y="0"/>
                  </a:cubicBezTo>
                  <a:cubicBezTo>
                    <a:pt x="46" y="20"/>
                    <a:pt x="46" y="20"/>
                    <a:pt x="46" y="20"/>
                  </a:cubicBezTo>
                  <a:cubicBezTo>
                    <a:pt x="59" y="20"/>
                    <a:pt x="59" y="20"/>
                    <a:pt x="59" y="20"/>
                  </a:cubicBezTo>
                  <a:cubicBezTo>
                    <a:pt x="59" y="216"/>
                    <a:pt x="59" y="216"/>
                    <a:pt x="59" y="216"/>
                  </a:cubicBezTo>
                  <a:cubicBezTo>
                    <a:pt x="6" y="307"/>
                    <a:pt x="6" y="307"/>
                    <a:pt x="6" y="307"/>
                  </a:cubicBezTo>
                  <a:cubicBezTo>
                    <a:pt x="1" y="316"/>
                    <a:pt x="1" y="316"/>
                    <a:pt x="1" y="316"/>
                  </a:cubicBezTo>
                  <a:cubicBezTo>
                    <a:pt x="1" y="318"/>
                    <a:pt x="0" y="320"/>
                    <a:pt x="0" y="323"/>
                  </a:cubicBezTo>
                  <a:cubicBezTo>
                    <a:pt x="0" y="336"/>
                    <a:pt x="11" y="347"/>
                    <a:pt x="24" y="347"/>
                  </a:cubicBezTo>
                  <a:cubicBezTo>
                    <a:pt x="143" y="347"/>
                    <a:pt x="143" y="347"/>
                    <a:pt x="143" y="347"/>
                  </a:cubicBezTo>
                  <a:cubicBezTo>
                    <a:pt x="156" y="347"/>
                    <a:pt x="167" y="336"/>
                    <a:pt x="167" y="323"/>
                  </a:cubicBezTo>
                  <a:cubicBezTo>
                    <a:pt x="167" y="319"/>
                    <a:pt x="166" y="316"/>
                    <a:pt x="164" y="313"/>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nvGrpSpPr>
          <p:cNvPr id="18568" name="组合 23"/>
          <p:cNvGrpSpPr/>
          <p:nvPr/>
        </p:nvGrpSpPr>
        <p:grpSpPr bwMode="auto">
          <a:xfrm>
            <a:off x="1341438" y="3529013"/>
            <a:ext cx="696912" cy="696912"/>
            <a:chOff x="0" y="0"/>
            <a:chExt cx="1444900" cy="1444900"/>
          </a:xfrm>
        </p:grpSpPr>
        <p:sp>
          <p:nvSpPr>
            <p:cNvPr id="18569" name="Ellipse 130"/>
            <p:cNvSpPr>
              <a:spLocks noChangeArrowheads="1"/>
            </p:cNvSpPr>
            <p:nvPr/>
          </p:nvSpPr>
          <p:spPr bwMode="auto">
            <a:xfrm>
              <a:off x="0" y="0"/>
              <a:ext cx="1444900" cy="1444900"/>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sp>
          <p:nvSpPr>
            <p:cNvPr id="18570" name="Freeform 32"/>
            <p:cNvSpPr>
              <a:spLocks noChangeArrowheads="1"/>
            </p:cNvSpPr>
            <p:nvPr/>
          </p:nvSpPr>
          <p:spPr bwMode="auto">
            <a:xfrm rot="1005544">
              <a:off x="512980" y="145254"/>
              <a:ext cx="365125" cy="1138335"/>
            </a:xfrm>
            <a:custGeom>
              <a:avLst/>
              <a:gdLst>
                <a:gd name="T0" fmla="*/ 52 w 68"/>
                <a:gd name="T1" fmla="*/ 0 h 212"/>
                <a:gd name="T2" fmla="*/ 35 w 68"/>
                <a:gd name="T3" fmla="*/ 85 h 212"/>
                <a:gd name="T4" fmla="*/ 0 w 68"/>
                <a:gd name="T5" fmla="*/ 97 h 212"/>
                <a:gd name="T6" fmla="*/ 16 w 68"/>
                <a:gd name="T7" fmla="*/ 212 h 212"/>
                <a:gd name="T8" fmla="*/ 28 w 68"/>
                <a:gd name="T9" fmla="*/ 125 h 212"/>
                <a:gd name="T10" fmla="*/ 68 w 68"/>
                <a:gd name="T11" fmla="*/ 104 h 212"/>
                <a:gd name="T12" fmla="*/ 52 w 68"/>
                <a:gd name="T13" fmla="*/ 0 h 212"/>
                <a:gd name="T14" fmla="*/ 0 60000 65536"/>
                <a:gd name="T15" fmla="*/ 0 60000 65536"/>
                <a:gd name="T16" fmla="*/ 0 60000 65536"/>
                <a:gd name="T17" fmla="*/ 0 60000 65536"/>
                <a:gd name="T18" fmla="*/ 0 60000 65536"/>
                <a:gd name="T19" fmla="*/ 0 60000 65536"/>
                <a:gd name="T20" fmla="*/ 0 60000 65536"/>
                <a:gd name="T21" fmla="*/ 0 w 68"/>
                <a:gd name="T22" fmla="*/ 0 h 212"/>
                <a:gd name="T23" fmla="*/ 68 w 68"/>
                <a:gd name="T24" fmla="*/ 212 h 21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8" h="212">
                  <a:moveTo>
                    <a:pt x="52" y="0"/>
                  </a:moveTo>
                  <a:lnTo>
                    <a:pt x="35" y="85"/>
                  </a:lnTo>
                  <a:lnTo>
                    <a:pt x="0" y="97"/>
                  </a:lnTo>
                  <a:lnTo>
                    <a:pt x="16" y="212"/>
                  </a:lnTo>
                  <a:lnTo>
                    <a:pt x="28" y="125"/>
                  </a:lnTo>
                  <a:lnTo>
                    <a:pt x="68" y="104"/>
                  </a:lnTo>
                  <a:lnTo>
                    <a:pt x="52"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nvGrpSpPr>
          <p:cNvPr id="18571" name="组合 15"/>
          <p:cNvGrpSpPr/>
          <p:nvPr/>
        </p:nvGrpSpPr>
        <p:grpSpPr bwMode="auto">
          <a:xfrm>
            <a:off x="4406900" y="4535488"/>
            <a:ext cx="803275" cy="803275"/>
            <a:chOff x="0" y="0"/>
            <a:chExt cx="954225" cy="954225"/>
          </a:xfrm>
        </p:grpSpPr>
        <p:sp>
          <p:nvSpPr>
            <p:cNvPr id="18572" name="Ellipse 148"/>
            <p:cNvSpPr>
              <a:spLocks noChangeArrowheads="1"/>
            </p:cNvSpPr>
            <p:nvPr/>
          </p:nvSpPr>
          <p:spPr bwMode="auto">
            <a:xfrm>
              <a:off x="0" y="0"/>
              <a:ext cx="954225" cy="954225"/>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grpSp>
          <p:nvGrpSpPr>
            <p:cNvPr id="18573" name="Gruppieren 193"/>
            <p:cNvGrpSpPr/>
            <p:nvPr/>
          </p:nvGrpSpPr>
          <p:grpSpPr bwMode="auto">
            <a:xfrm>
              <a:off x="354424" y="146209"/>
              <a:ext cx="361494" cy="699346"/>
              <a:chOff x="0" y="0"/>
              <a:chExt cx="361494" cy="699346"/>
            </a:xfrm>
          </p:grpSpPr>
          <p:sp>
            <p:nvSpPr>
              <p:cNvPr id="18574" name="Freeform 6"/>
              <p:cNvSpPr>
                <a:spLocks noChangeArrowheads="1"/>
              </p:cNvSpPr>
              <p:nvPr/>
            </p:nvSpPr>
            <p:spPr bwMode="auto">
              <a:xfrm>
                <a:off x="0" y="0"/>
                <a:ext cx="169050" cy="280469"/>
              </a:xfrm>
              <a:custGeom>
                <a:avLst/>
                <a:gdLst>
                  <a:gd name="T0" fmla="*/ 29 w 37"/>
                  <a:gd name="T1" fmla="*/ 18 h 62"/>
                  <a:gd name="T2" fmla="*/ 18 w 37"/>
                  <a:gd name="T3" fmla="*/ 0 h 62"/>
                  <a:gd name="T4" fmla="*/ 8 w 37"/>
                  <a:gd name="T5" fmla="*/ 18 h 62"/>
                  <a:gd name="T6" fmla="*/ 0 w 37"/>
                  <a:gd name="T7" fmla="*/ 43 h 62"/>
                  <a:gd name="T8" fmla="*/ 18 w 37"/>
                  <a:gd name="T9" fmla="*/ 62 h 62"/>
                  <a:gd name="T10" fmla="*/ 37 w 37"/>
                  <a:gd name="T11" fmla="*/ 44 h 62"/>
                  <a:gd name="T12" fmla="*/ 29 w 37"/>
                  <a:gd name="T13" fmla="*/ 18 h 62"/>
                  <a:gd name="T14" fmla="*/ 0 60000 65536"/>
                  <a:gd name="T15" fmla="*/ 0 60000 65536"/>
                  <a:gd name="T16" fmla="*/ 0 60000 65536"/>
                  <a:gd name="T17" fmla="*/ 0 60000 65536"/>
                  <a:gd name="T18" fmla="*/ 0 60000 65536"/>
                  <a:gd name="T19" fmla="*/ 0 60000 65536"/>
                  <a:gd name="T20" fmla="*/ 0 60000 65536"/>
                  <a:gd name="T21" fmla="*/ 0 w 37"/>
                  <a:gd name="T22" fmla="*/ 0 h 62"/>
                  <a:gd name="T23" fmla="*/ 37 w 37"/>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62">
                    <a:moveTo>
                      <a:pt x="29" y="18"/>
                    </a:moveTo>
                    <a:cubicBezTo>
                      <a:pt x="25" y="12"/>
                      <a:pt x="18" y="0"/>
                      <a:pt x="18" y="0"/>
                    </a:cubicBezTo>
                    <a:cubicBezTo>
                      <a:pt x="18" y="0"/>
                      <a:pt x="12" y="12"/>
                      <a:pt x="8" y="18"/>
                    </a:cubicBezTo>
                    <a:cubicBezTo>
                      <a:pt x="3" y="26"/>
                      <a:pt x="0" y="34"/>
                      <a:pt x="0" y="43"/>
                    </a:cubicBezTo>
                    <a:cubicBezTo>
                      <a:pt x="0" y="56"/>
                      <a:pt x="6" y="62"/>
                      <a:pt x="18" y="62"/>
                    </a:cubicBezTo>
                    <a:cubicBezTo>
                      <a:pt x="31" y="62"/>
                      <a:pt x="37" y="57"/>
                      <a:pt x="37" y="44"/>
                    </a:cubicBezTo>
                    <a:cubicBezTo>
                      <a:pt x="37" y="35"/>
                      <a:pt x="35" y="28"/>
                      <a:pt x="29" y="1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75" name="Freeform 6"/>
              <p:cNvSpPr>
                <a:spLocks noChangeArrowheads="1"/>
              </p:cNvSpPr>
              <p:nvPr/>
            </p:nvSpPr>
            <p:spPr bwMode="auto">
              <a:xfrm>
                <a:off x="33556" y="418877"/>
                <a:ext cx="169050" cy="280469"/>
              </a:xfrm>
              <a:custGeom>
                <a:avLst/>
                <a:gdLst>
                  <a:gd name="T0" fmla="*/ 29 w 37"/>
                  <a:gd name="T1" fmla="*/ 18 h 62"/>
                  <a:gd name="T2" fmla="*/ 18 w 37"/>
                  <a:gd name="T3" fmla="*/ 0 h 62"/>
                  <a:gd name="T4" fmla="*/ 8 w 37"/>
                  <a:gd name="T5" fmla="*/ 18 h 62"/>
                  <a:gd name="T6" fmla="*/ 0 w 37"/>
                  <a:gd name="T7" fmla="*/ 43 h 62"/>
                  <a:gd name="T8" fmla="*/ 18 w 37"/>
                  <a:gd name="T9" fmla="*/ 62 h 62"/>
                  <a:gd name="T10" fmla="*/ 37 w 37"/>
                  <a:gd name="T11" fmla="*/ 44 h 62"/>
                  <a:gd name="T12" fmla="*/ 29 w 37"/>
                  <a:gd name="T13" fmla="*/ 18 h 62"/>
                  <a:gd name="T14" fmla="*/ 0 60000 65536"/>
                  <a:gd name="T15" fmla="*/ 0 60000 65536"/>
                  <a:gd name="T16" fmla="*/ 0 60000 65536"/>
                  <a:gd name="T17" fmla="*/ 0 60000 65536"/>
                  <a:gd name="T18" fmla="*/ 0 60000 65536"/>
                  <a:gd name="T19" fmla="*/ 0 60000 65536"/>
                  <a:gd name="T20" fmla="*/ 0 60000 65536"/>
                  <a:gd name="T21" fmla="*/ 0 w 37"/>
                  <a:gd name="T22" fmla="*/ 0 h 62"/>
                  <a:gd name="T23" fmla="*/ 37 w 37"/>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62">
                    <a:moveTo>
                      <a:pt x="29" y="18"/>
                    </a:moveTo>
                    <a:cubicBezTo>
                      <a:pt x="25" y="12"/>
                      <a:pt x="18" y="0"/>
                      <a:pt x="18" y="0"/>
                    </a:cubicBezTo>
                    <a:cubicBezTo>
                      <a:pt x="18" y="0"/>
                      <a:pt x="12" y="12"/>
                      <a:pt x="8" y="18"/>
                    </a:cubicBezTo>
                    <a:cubicBezTo>
                      <a:pt x="3" y="26"/>
                      <a:pt x="0" y="34"/>
                      <a:pt x="0" y="43"/>
                    </a:cubicBezTo>
                    <a:cubicBezTo>
                      <a:pt x="0" y="56"/>
                      <a:pt x="6" y="62"/>
                      <a:pt x="18" y="62"/>
                    </a:cubicBezTo>
                    <a:cubicBezTo>
                      <a:pt x="31" y="62"/>
                      <a:pt x="37" y="57"/>
                      <a:pt x="37" y="44"/>
                    </a:cubicBezTo>
                    <a:cubicBezTo>
                      <a:pt x="37" y="35"/>
                      <a:pt x="35" y="28"/>
                      <a:pt x="29" y="1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8576" name="Freeform 6"/>
              <p:cNvSpPr>
                <a:spLocks noChangeArrowheads="1"/>
              </p:cNvSpPr>
              <p:nvPr/>
            </p:nvSpPr>
            <p:spPr bwMode="auto">
              <a:xfrm>
                <a:off x="192444" y="170499"/>
                <a:ext cx="169050" cy="280469"/>
              </a:xfrm>
              <a:custGeom>
                <a:avLst/>
                <a:gdLst>
                  <a:gd name="T0" fmla="*/ 29 w 37"/>
                  <a:gd name="T1" fmla="*/ 18 h 62"/>
                  <a:gd name="T2" fmla="*/ 18 w 37"/>
                  <a:gd name="T3" fmla="*/ 0 h 62"/>
                  <a:gd name="T4" fmla="*/ 8 w 37"/>
                  <a:gd name="T5" fmla="*/ 18 h 62"/>
                  <a:gd name="T6" fmla="*/ 0 w 37"/>
                  <a:gd name="T7" fmla="*/ 43 h 62"/>
                  <a:gd name="T8" fmla="*/ 18 w 37"/>
                  <a:gd name="T9" fmla="*/ 62 h 62"/>
                  <a:gd name="T10" fmla="*/ 37 w 37"/>
                  <a:gd name="T11" fmla="*/ 44 h 62"/>
                  <a:gd name="T12" fmla="*/ 29 w 37"/>
                  <a:gd name="T13" fmla="*/ 18 h 62"/>
                  <a:gd name="T14" fmla="*/ 0 60000 65536"/>
                  <a:gd name="T15" fmla="*/ 0 60000 65536"/>
                  <a:gd name="T16" fmla="*/ 0 60000 65536"/>
                  <a:gd name="T17" fmla="*/ 0 60000 65536"/>
                  <a:gd name="T18" fmla="*/ 0 60000 65536"/>
                  <a:gd name="T19" fmla="*/ 0 60000 65536"/>
                  <a:gd name="T20" fmla="*/ 0 60000 65536"/>
                  <a:gd name="T21" fmla="*/ 0 w 37"/>
                  <a:gd name="T22" fmla="*/ 0 h 62"/>
                  <a:gd name="T23" fmla="*/ 37 w 37"/>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7" h="62">
                    <a:moveTo>
                      <a:pt x="29" y="18"/>
                    </a:moveTo>
                    <a:cubicBezTo>
                      <a:pt x="25" y="12"/>
                      <a:pt x="18" y="0"/>
                      <a:pt x="18" y="0"/>
                    </a:cubicBezTo>
                    <a:cubicBezTo>
                      <a:pt x="18" y="0"/>
                      <a:pt x="12" y="12"/>
                      <a:pt x="8" y="18"/>
                    </a:cubicBezTo>
                    <a:cubicBezTo>
                      <a:pt x="3" y="26"/>
                      <a:pt x="0" y="34"/>
                      <a:pt x="0" y="43"/>
                    </a:cubicBezTo>
                    <a:cubicBezTo>
                      <a:pt x="0" y="56"/>
                      <a:pt x="6" y="62"/>
                      <a:pt x="18" y="62"/>
                    </a:cubicBezTo>
                    <a:cubicBezTo>
                      <a:pt x="31" y="62"/>
                      <a:pt x="37" y="57"/>
                      <a:pt x="37" y="44"/>
                    </a:cubicBezTo>
                    <a:cubicBezTo>
                      <a:pt x="37" y="35"/>
                      <a:pt x="35" y="28"/>
                      <a:pt x="29" y="18"/>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grpSp>
      <p:sp>
        <p:nvSpPr>
          <p:cNvPr id="18577" name="Ellipse 166"/>
          <p:cNvSpPr>
            <a:spLocks noChangeArrowheads="1"/>
          </p:cNvSpPr>
          <p:nvPr/>
        </p:nvSpPr>
        <p:spPr bwMode="auto">
          <a:xfrm>
            <a:off x="1117600" y="4410075"/>
            <a:ext cx="758825" cy="758825"/>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sp>
        <p:nvSpPr>
          <p:cNvPr id="18578" name="Freeform 33"/>
          <p:cNvSpPr>
            <a:spLocks noChangeArrowheads="1"/>
          </p:cNvSpPr>
          <p:nvPr/>
        </p:nvSpPr>
        <p:spPr bwMode="auto">
          <a:xfrm>
            <a:off x="1273175" y="4564063"/>
            <a:ext cx="576263" cy="415925"/>
          </a:xfrm>
          <a:custGeom>
            <a:avLst/>
            <a:gdLst>
              <a:gd name="T0" fmla="*/ 70 w 234"/>
              <a:gd name="T1" fmla="*/ 107 h 169"/>
              <a:gd name="T2" fmla="*/ 93 w 234"/>
              <a:gd name="T3" fmla="*/ 66 h 169"/>
              <a:gd name="T4" fmla="*/ 89 w 234"/>
              <a:gd name="T5" fmla="*/ 169 h 169"/>
              <a:gd name="T6" fmla="*/ 95 w 234"/>
              <a:gd name="T7" fmla="*/ 165 h 169"/>
              <a:gd name="T8" fmla="*/ 65 w 234"/>
              <a:gd name="T9" fmla="*/ 0 h 169"/>
              <a:gd name="T10" fmla="*/ 50 w 234"/>
              <a:gd name="T11" fmla="*/ 84 h 169"/>
              <a:gd name="T12" fmla="*/ 79 w 234"/>
              <a:gd name="T13" fmla="*/ 167 h 169"/>
              <a:gd name="T14" fmla="*/ 65 w 234"/>
              <a:gd name="T15" fmla="*/ 147 h 169"/>
              <a:gd name="T16" fmla="*/ 70 w 234"/>
              <a:gd name="T17" fmla="*/ 107 h 16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34"/>
              <a:gd name="T28" fmla="*/ 0 h 169"/>
              <a:gd name="T29" fmla="*/ 234 w 234"/>
              <a:gd name="T30" fmla="*/ 169 h 16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34" h="169">
                <a:moveTo>
                  <a:pt x="70" y="107"/>
                </a:moveTo>
                <a:cubicBezTo>
                  <a:pt x="87" y="84"/>
                  <a:pt x="93" y="66"/>
                  <a:pt x="93" y="66"/>
                </a:cubicBezTo>
                <a:cubicBezTo>
                  <a:pt x="135" y="109"/>
                  <a:pt x="89" y="169"/>
                  <a:pt x="89" y="169"/>
                </a:cubicBezTo>
                <a:cubicBezTo>
                  <a:pt x="91" y="168"/>
                  <a:pt x="93" y="166"/>
                  <a:pt x="95" y="165"/>
                </a:cubicBezTo>
                <a:cubicBezTo>
                  <a:pt x="234" y="64"/>
                  <a:pt x="65" y="0"/>
                  <a:pt x="65" y="0"/>
                </a:cubicBezTo>
                <a:cubicBezTo>
                  <a:pt x="70" y="2"/>
                  <a:pt x="100" y="31"/>
                  <a:pt x="50" y="84"/>
                </a:cubicBezTo>
                <a:cubicBezTo>
                  <a:pt x="0" y="138"/>
                  <a:pt x="79" y="167"/>
                  <a:pt x="79" y="167"/>
                </a:cubicBezTo>
                <a:cubicBezTo>
                  <a:pt x="76" y="163"/>
                  <a:pt x="71" y="166"/>
                  <a:pt x="65" y="147"/>
                </a:cubicBezTo>
                <a:cubicBezTo>
                  <a:pt x="59" y="126"/>
                  <a:pt x="64" y="115"/>
                  <a:pt x="70" y="107"/>
                </a:cubicBez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nvGrpSpPr>
          <p:cNvPr id="18579" name="组合 164"/>
          <p:cNvGrpSpPr/>
          <p:nvPr/>
        </p:nvGrpSpPr>
        <p:grpSpPr bwMode="auto">
          <a:xfrm>
            <a:off x="6246813" y="2882900"/>
            <a:ext cx="804862" cy="804863"/>
            <a:chOff x="0" y="0"/>
            <a:chExt cx="803939" cy="803939"/>
          </a:xfrm>
        </p:grpSpPr>
        <p:sp>
          <p:nvSpPr>
            <p:cNvPr id="18580" name="Ellipse 148"/>
            <p:cNvSpPr>
              <a:spLocks noChangeArrowheads="1"/>
            </p:cNvSpPr>
            <p:nvPr/>
          </p:nvSpPr>
          <p:spPr bwMode="auto">
            <a:xfrm>
              <a:off x="0" y="0"/>
              <a:ext cx="803939" cy="803939"/>
            </a:xfrm>
            <a:prstGeom prst="ellipse">
              <a:avLst/>
            </a:prstGeom>
            <a:solidFill>
              <a:srgbClr val="0099AD">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pic>
          <p:nvPicPr>
            <p:cNvPr id="18581" name="Picture 72" descr="computer associates logo_rev.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215" y="269960"/>
              <a:ext cx="403833" cy="2702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582" name="组合 165"/>
          <p:cNvGrpSpPr/>
          <p:nvPr/>
        </p:nvGrpSpPr>
        <p:grpSpPr bwMode="auto">
          <a:xfrm>
            <a:off x="7346950" y="2882900"/>
            <a:ext cx="804863" cy="804863"/>
            <a:chOff x="0" y="0"/>
            <a:chExt cx="803939" cy="803939"/>
          </a:xfrm>
        </p:grpSpPr>
        <p:sp>
          <p:nvSpPr>
            <p:cNvPr id="18583" name="Ellipse 148"/>
            <p:cNvSpPr>
              <a:spLocks noChangeArrowheads="1"/>
            </p:cNvSpPr>
            <p:nvPr/>
          </p:nvSpPr>
          <p:spPr bwMode="auto">
            <a:xfrm>
              <a:off x="0" y="0"/>
              <a:ext cx="803939" cy="803939"/>
            </a:xfrm>
            <a:prstGeom prst="ellipse">
              <a:avLst/>
            </a:prstGeom>
            <a:solidFill>
              <a:srgbClr val="00889A">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pic>
          <p:nvPicPr>
            <p:cNvPr id="18584" name="Picture 1" descr="\\NAS\Data\Asset.Repository\Logos\IBM.png"/>
            <p:cNvPicPr>
              <a:picLocks noChangeAspect="1" noChangeArrowheads="1"/>
            </p:cNvPicPr>
            <p:nvPr/>
          </p:nvPicPr>
          <p:blipFill>
            <a:blip r:embed="rId4" cstate="print">
              <a:lum bright="100000"/>
              <a:extLst>
                <a:ext uri="{28A0092B-C50C-407E-A947-70E740481C1C}">
                  <a14:useLocalDpi xmlns:a14="http://schemas.microsoft.com/office/drawing/2010/main" val="0"/>
                </a:ext>
              </a:extLst>
            </a:blip>
            <a:srcRect/>
            <a:stretch>
              <a:fillRect/>
            </a:stretch>
          </p:blipFill>
          <p:spPr bwMode="auto">
            <a:xfrm>
              <a:off x="134103" y="291078"/>
              <a:ext cx="585181" cy="236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585" name="组合 166"/>
          <p:cNvGrpSpPr/>
          <p:nvPr/>
        </p:nvGrpSpPr>
        <p:grpSpPr bwMode="auto">
          <a:xfrm>
            <a:off x="8448675" y="2882900"/>
            <a:ext cx="803275" cy="804863"/>
            <a:chOff x="0" y="0"/>
            <a:chExt cx="803939" cy="803939"/>
          </a:xfrm>
        </p:grpSpPr>
        <p:sp>
          <p:nvSpPr>
            <p:cNvPr id="18586" name="Ellipse 148"/>
            <p:cNvSpPr>
              <a:spLocks noChangeArrowheads="1"/>
            </p:cNvSpPr>
            <p:nvPr/>
          </p:nvSpPr>
          <p:spPr bwMode="auto">
            <a:xfrm>
              <a:off x="0" y="0"/>
              <a:ext cx="803939" cy="803939"/>
            </a:xfrm>
            <a:prstGeom prst="ellipse">
              <a:avLst/>
            </a:prstGeom>
            <a:solidFill>
              <a:srgbClr val="007686">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pic>
          <p:nvPicPr>
            <p:cNvPr id="18587" name="Picture 2" descr="\\NAS\Data\Asset.Repository\Logos\Company Logos\Dell.png"/>
            <p:cNvPicPr>
              <a:picLocks noChangeAspect="1" noChangeArrowheads="1"/>
            </p:cNvPicPr>
            <p:nvPr/>
          </p:nvPicPr>
          <p:blipFill>
            <a:blip r:embed="rId5" cstate="print">
              <a:lum bright="100000"/>
              <a:extLst>
                <a:ext uri="{28A0092B-C50C-407E-A947-70E740481C1C}">
                  <a14:useLocalDpi xmlns:a14="http://schemas.microsoft.com/office/drawing/2010/main" val="0"/>
                </a:ext>
              </a:extLst>
            </a:blip>
            <a:srcRect/>
            <a:stretch>
              <a:fillRect/>
            </a:stretch>
          </p:blipFill>
          <p:spPr bwMode="auto">
            <a:xfrm>
              <a:off x="91996" y="294485"/>
              <a:ext cx="692056" cy="21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8588" name="组合 167"/>
          <p:cNvGrpSpPr/>
          <p:nvPr/>
        </p:nvGrpSpPr>
        <p:grpSpPr bwMode="auto">
          <a:xfrm>
            <a:off x="9548813" y="2882900"/>
            <a:ext cx="803275" cy="804863"/>
            <a:chOff x="0" y="0"/>
            <a:chExt cx="803939" cy="803939"/>
          </a:xfrm>
        </p:grpSpPr>
        <p:sp>
          <p:nvSpPr>
            <p:cNvPr id="18589" name="Ellipse 148"/>
            <p:cNvSpPr>
              <a:spLocks noChangeArrowheads="1"/>
            </p:cNvSpPr>
            <p:nvPr/>
          </p:nvSpPr>
          <p:spPr bwMode="auto">
            <a:xfrm>
              <a:off x="0" y="0"/>
              <a:ext cx="803939" cy="803939"/>
            </a:xfrm>
            <a:prstGeom prst="ellipse">
              <a:avLst/>
            </a:prstGeom>
            <a:solidFill>
              <a:srgbClr val="005C68">
                <a:alpha val="50000"/>
              </a:srgbClr>
            </a:solidFill>
            <a:ln>
              <a:noFill/>
            </a:ln>
            <a:extLst>
              <a:ext uri="{91240B29-F687-4F45-9708-019B960494DF}">
                <a14:hiddenLine xmlns:a14="http://schemas.microsoft.com/office/drawing/2010/main" w="9525">
                  <a:solidFill>
                    <a:srgbClr val="000000"/>
                  </a:solidFill>
                  <a:round/>
                </a14:hiddenLine>
              </a:ext>
            </a:extLst>
          </p:spPr>
          <p:txBody>
            <a:bodyPr lIns="108000" tIns="108000" rIns="144000" bIns="72000" anchor="ctr"/>
            <a:lstStyle>
              <a:lvl1pPr marL="190500" indent="-190500">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lnSpc>
                  <a:spcPct val="95000"/>
                </a:lnSpc>
                <a:spcAft>
                  <a:spcPts val="800"/>
                </a:spcAft>
                <a:buClr>
                  <a:srgbClr val="969696"/>
                </a:buClr>
                <a:buFont typeface="Wingdings" panose="05000000000000000000" pitchFamily="2" charset="2"/>
                <a:buChar char="§"/>
              </a:pPr>
              <a:endParaRPr lang="zh-CN" altLang="zh-CN" sz="1600">
                <a:solidFill>
                  <a:srgbClr val="000000"/>
                </a:solidFill>
                <a:sym typeface="Arial" panose="020B0604020202020204" pitchFamily="34" charset="0"/>
              </a:endParaRPr>
            </a:p>
          </p:txBody>
        </p:sp>
        <p:pic>
          <p:nvPicPr>
            <p:cNvPr id="18590" name="Picture 3" descr="\\NAS\Data\Asset.Repository\Logos\Cisco.png"/>
            <p:cNvPicPr>
              <a:picLocks noChangeAspect="1" noChangeArrowheads="1"/>
            </p:cNvPicPr>
            <p:nvPr/>
          </p:nvPicPr>
          <p:blipFill>
            <a:blip r:embed="rId6" cstate="print">
              <a:lum bright="100000"/>
              <a:extLst>
                <a:ext uri="{28A0092B-C50C-407E-A947-70E740481C1C}">
                  <a14:useLocalDpi xmlns:a14="http://schemas.microsoft.com/office/drawing/2010/main" val="0"/>
                </a:ext>
              </a:extLst>
            </a:blip>
            <a:srcRect/>
            <a:stretch>
              <a:fillRect/>
            </a:stretch>
          </p:blipFill>
          <p:spPr bwMode="auto">
            <a:xfrm>
              <a:off x="118828" y="262170"/>
              <a:ext cx="566302" cy="29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8591" name="文本框 162"/>
          <p:cNvSpPr>
            <a:spLocks noChangeArrowheads="1"/>
          </p:cNvSpPr>
          <p:nvPr/>
        </p:nvSpPr>
        <p:spPr bwMode="auto">
          <a:xfrm>
            <a:off x="6307138" y="2305050"/>
            <a:ext cx="684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rPr>
              <a:t>15%</a:t>
            </a:r>
            <a:endParaRPr lang="zh-CN" altLang="en-US"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2" name="文本框 163"/>
          <p:cNvSpPr>
            <a:spLocks noChangeArrowheads="1"/>
          </p:cNvSpPr>
          <p:nvPr/>
        </p:nvSpPr>
        <p:spPr bwMode="auto">
          <a:xfrm>
            <a:off x="7407275" y="2305050"/>
            <a:ext cx="6842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rPr>
              <a:t>25%</a:t>
            </a:r>
            <a:endParaRPr lang="zh-CN" altLang="en-US"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3" name="文本框 168"/>
          <p:cNvSpPr>
            <a:spLocks noChangeArrowheads="1"/>
          </p:cNvSpPr>
          <p:nvPr/>
        </p:nvSpPr>
        <p:spPr bwMode="auto">
          <a:xfrm>
            <a:off x="8507413" y="2305050"/>
            <a:ext cx="6842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rPr>
              <a:t>35%</a:t>
            </a:r>
            <a:endParaRPr lang="zh-CN" altLang="en-US" b="1">
              <a:solidFill>
                <a:srgbClr val="085A6A"/>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4" name="文本框 169"/>
          <p:cNvSpPr>
            <a:spLocks noChangeArrowheads="1"/>
          </p:cNvSpPr>
          <p:nvPr/>
        </p:nvSpPr>
        <p:spPr bwMode="auto">
          <a:xfrm>
            <a:off x="9607550" y="2305050"/>
            <a:ext cx="685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083B47"/>
                </a:solidFill>
                <a:latin typeface="微软雅黑" panose="020B0503020204020204" pitchFamily="34" charset="-122"/>
                <a:ea typeface="微软雅黑" panose="020B0503020204020204" pitchFamily="34" charset="-122"/>
                <a:sym typeface="微软雅黑" panose="020B0503020204020204" pitchFamily="34" charset="-122"/>
              </a:rPr>
              <a:t>45%</a:t>
            </a:r>
            <a:endParaRPr lang="zh-CN" altLang="en-US" b="1">
              <a:solidFill>
                <a:srgbClr val="083B47"/>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5" name="文本框 170"/>
          <p:cNvSpPr>
            <a:spLocks noChangeArrowheads="1"/>
          </p:cNvSpPr>
          <p:nvPr/>
        </p:nvSpPr>
        <p:spPr bwMode="auto">
          <a:xfrm>
            <a:off x="5835650" y="4203700"/>
            <a:ext cx="203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rgbClr val="0099AD"/>
                </a:solidFill>
                <a:latin typeface="微软雅黑" panose="020B0503020204020204" pitchFamily="34" charset="-122"/>
                <a:ea typeface="微软雅黑" panose="020B0503020204020204" pitchFamily="34" charset="-122"/>
                <a:sym typeface="微软雅黑" panose="020B0503020204020204" pitchFamily="34" charset="-122"/>
              </a:rPr>
              <a:t>Social Network</a:t>
            </a:r>
            <a:endParaRPr lang="zh-CN" altLang="en-US" sz="2000">
              <a:solidFill>
                <a:srgbClr val="0099AD"/>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6" name="矩形 172"/>
          <p:cNvSpPr>
            <a:spLocks noChangeArrowheads="1"/>
          </p:cNvSpPr>
          <p:nvPr/>
        </p:nvSpPr>
        <p:spPr bwMode="auto">
          <a:xfrm>
            <a:off x="5899150" y="4714875"/>
            <a:ext cx="4881563" cy="137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Add your text here Add your text here Add your text here Add your text here Add your text here Add your text here Add your text here Add your text here Add your text here Add your text here Add you’re here Add your text here Add your text here Add your text here Add your text here</a:t>
            </a:r>
            <a:endParaRPr lang="en-US" altLang="zh-CN"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8597" name="椭圆 173"/>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598" name="椭圆 174"/>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599" name="椭圆 175"/>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600" name="椭圆 176"/>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601" name="椭圆 177"/>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8602" name="直接连接符 178"/>
          <p:cNvSpPr>
            <a:spLocks noChangeShapeType="1"/>
          </p:cNvSpPr>
          <p:nvPr/>
        </p:nvSpPr>
        <p:spPr bwMode="auto">
          <a:xfrm>
            <a:off x="11293475" y="3244850"/>
            <a:ext cx="247650" cy="0"/>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bwMode="auto">
      <p:bgPr>
        <a:solidFill>
          <a:srgbClr val="F3F3F5"/>
        </a:solidFill>
        <a:effectLst/>
      </p:bgPr>
    </p:bg>
    <p:spTree>
      <p:nvGrpSpPr>
        <p:cNvPr id="1" name=""/>
        <p:cNvGrpSpPr/>
        <p:nvPr/>
      </p:nvGrpSpPr>
      <p:grpSpPr>
        <a:xfrm>
          <a:off x="0" y="0"/>
          <a:ext cx="0" cy="0"/>
          <a:chOff x="0" y="0"/>
          <a:chExt cx="0" cy="0"/>
        </a:xfrm>
      </p:grpSpPr>
      <p:pic>
        <p:nvPicPr>
          <p:cNvPr id="19458" name="Picture 2" descr="图片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24125" y="1588"/>
            <a:ext cx="7469188" cy="373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9459" name="菱形 13"/>
          <p:cNvSpPr>
            <a:spLocks noChangeArrowheads="1"/>
          </p:cNvSpPr>
          <p:nvPr/>
        </p:nvSpPr>
        <p:spPr bwMode="auto">
          <a:xfrm>
            <a:off x="80963" y="5459413"/>
            <a:ext cx="1344612" cy="1344612"/>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0" name="菱形 23"/>
          <p:cNvSpPr>
            <a:spLocks noChangeArrowheads="1"/>
          </p:cNvSpPr>
          <p:nvPr/>
        </p:nvSpPr>
        <p:spPr bwMode="auto">
          <a:xfrm>
            <a:off x="1546225" y="2524125"/>
            <a:ext cx="1344613" cy="1343025"/>
          </a:xfrm>
          <a:prstGeom prst="diamond">
            <a:avLst/>
          </a:prstGeom>
          <a:solidFill>
            <a:srgbClr val="DD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1" name="菱形 14"/>
          <p:cNvSpPr>
            <a:spLocks noChangeArrowheads="1"/>
          </p:cNvSpPr>
          <p:nvPr/>
        </p:nvSpPr>
        <p:spPr bwMode="auto">
          <a:xfrm>
            <a:off x="3222625" y="5457825"/>
            <a:ext cx="1344613" cy="1344613"/>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19462" name="图片 22"/>
          <p:cNvPicPr>
            <a:picLocks noChangeAspect="1" noChangeArrowheads="1"/>
          </p:cNvPicPr>
          <p:nvPr/>
        </p:nvPicPr>
        <p:blipFill>
          <a:blip r:embed="rId2">
            <a:extLst>
              <a:ext uri="{28A0092B-C50C-407E-A947-70E740481C1C}">
                <a14:useLocalDpi xmlns:a14="http://schemas.microsoft.com/office/drawing/2010/main" val="0"/>
              </a:ext>
            </a:extLst>
          </a:blip>
          <a:srcRect l="21875" r="21875"/>
          <a:stretch>
            <a:fillRect/>
          </a:stretch>
        </p:blipFill>
        <p:spPr bwMode="auto">
          <a:xfrm rot="2688078">
            <a:off x="692150" y="1182688"/>
            <a:ext cx="19399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3" name="图片 21"/>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69992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4" name="图片 18"/>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25288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5" name="菱形 15"/>
          <p:cNvSpPr>
            <a:spLocks noChangeArrowheads="1"/>
          </p:cNvSpPr>
          <p:nvPr/>
        </p:nvSpPr>
        <p:spPr bwMode="auto">
          <a:xfrm>
            <a:off x="4124325" y="3975100"/>
            <a:ext cx="4283075" cy="4283075"/>
          </a:xfrm>
          <a:prstGeom prst="diamond">
            <a:avLst/>
          </a:prstGeom>
          <a:solidFill>
            <a:srgbClr val="5862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6" name="椭圆 24"/>
          <p:cNvSpPr>
            <a:spLocks noChangeArrowheads="1"/>
          </p:cNvSpPr>
          <p:nvPr/>
        </p:nvSpPr>
        <p:spPr bwMode="auto">
          <a:xfrm>
            <a:off x="11350625" y="1866900"/>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7" name="椭圆 25"/>
          <p:cNvSpPr>
            <a:spLocks noChangeArrowheads="1"/>
          </p:cNvSpPr>
          <p:nvPr/>
        </p:nvSpPr>
        <p:spPr bwMode="auto">
          <a:xfrm>
            <a:off x="11350625" y="4487863"/>
            <a:ext cx="141288" cy="141287"/>
          </a:xfrm>
          <a:prstGeom prst="ellipse">
            <a:avLst/>
          </a:prstGeom>
          <a:solidFill>
            <a:srgbClr val="E3E404"/>
          </a:solidFill>
          <a:ln w="12700" cap="flat" cmpd="sng">
            <a:solidFill>
              <a:srgbClr val="E3E404"/>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8" name="椭圆 26"/>
          <p:cNvSpPr>
            <a:spLocks noChangeArrowheads="1"/>
          </p:cNvSpPr>
          <p:nvPr/>
        </p:nvSpPr>
        <p:spPr bwMode="auto">
          <a:xfrm>
            <a:off x="11350625" y="2522538"/>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69" name="椭圆 27"/>
          <p:cNvSpPr>
            <a:spLocks noChangeArrowheads="1"/>
          </p:cNvSpPr>
          <p:nvPr/>
        </p:nvSpPr>
        <p:spPr bwMode="auto">
          <a:xfrm>
            <a:off x="11350625" y="3178175"/>
            <a:ext cx="141288" cy="139700"/>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70" name="椭圆 28"/>
          <p:cNvSpPr>
            <a:spLocks noChangeArrowheads="1"/>
          </p:cNvSpPr>
          <p:nvPr/>
        </p:nvSpPr>
        <p:spPr bwMode="auto">
          <a:xfrm>
            <a:off x="11350625" y="3832225"/>
            <a:ext cx="141288" cy="141288"/>
          </a:xfrm>
          <a:prstGeom prst="ellipse">
            <a:avLst/>
          </a:prstGeom>
          <a:solidFill>
            <a:srgbClr val="E3E404"/>
          </a:solidFill>
          <a:ln w="12700" cap="flat" cmpd="sng">
            <a:solidFill>
              <a:srgbClr val="E3E404"/>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9471" name="矩形 30"/>
          <p:cNvSpPr>
            <a:spLocks noChangeArrowheads="1"/>
          </p:cNvSpPr>
          <p:nvPr/>
        </p:nvSpPr>
        <p:spPr bwMode="auto">
          <a:xfrm>
            <a:off x="4924425" y="2057400"/>
            <a:ext cx="2625725"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72" name="文本框 32"/>
          <p:cNvSpPr>
            <a:spLocks noChangeArrowheads="1"/>
          </p:cNvSpPr>
          <p:nvPr/>
        </p:nvSpPr>
        <p:spPr bwMode="auto">
          <a:xfrm>
            <a:off x="4557713" y="4751388"/>
            <a:ext cx="33845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Das Wissen </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eines Unternehmens</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 verteilt sich auf Daten, Dokumente und deren Mitarbeiter. Wir unterstützten</a:t>
            </a:r>
            <a:endParaRPr lang="zh-CN" altLang="en-US">
              <a:solidFill>
                <a:srgbClr val="F2F2F2"/>
              </a:solidFill>
              <a:latin typeface="Calibri" panose="020F0502020204030204" pitchFamily="34" charset="0"/>
              <a:sym typeface="宋体" panose="02010600030101010101" pitchFamily="2" charset="-122"/>
            </a:endParaRPr>
          </a:p>
        </p:txBody>
      </p:sp>
      <p:sp>
        <p:nvSpPr>
          <p:cNvPr id="19473" name="矩形 20"/>
          <p:cNvSpPr>
            <a:spLocks noChangeArrowheads="1"/>
          </p:cNvSpPr>
          <p:nvPr/>
        </p:nvSpPr>
        <p:spPr bwMode="auto">
          <a:xfrm>
            <a:off x="1012825" y="6102350"/>
            <a:ext cx="193198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9474" name="Freeform 11"/>
          <p:cNvSpPr>
            <a:spLocks noEditPoints="1" noChangeArrowheads="1"/>
          </p:cNvSpPr>
          <p:nvPr/>
        </p:nvSpPr>
        <p:spPr bwMode="auto">
          <a:xfrm>
            <a:off x="469900" y="5865813"/>
            <a:ext cx="525463" cy="525462"/>
          </a:xfrm>
          <a:custGeom>
            <a:avLst/>
            <a:gdLst>
              <a:gd name="T0" fmla="*/ 213 w 709"/>
              <a:gd name="T1" fmla="*/ 522 h 709"/>
              <a:gd name="T2" fmla="*/ 213 w 709"/>
              <a:gd name="T3" fmla="*/ 709 h 709"/>
              <a:gd name="T4" fmla="*/ 0 w 709"/>
              <a:gd name="T5" fmla="*/ 709 h 709"/>
              <a:gd name="T6" fmla="*/ 0 w 709"/>
              <a:gd name="T7" fmla="*/ 496 h 709"/>
              <a:gd name="T8" fmla="*/ 88 w 709"/>
              <a:gd name="T9" fmla="*/ 496 h 709"/>
              <a:gd name="T10" fmla="*/ 67 w 709"/>
              <a:gd name="T11" fmla="*/ 522 h 709"/>
              <a:gd name="T12" fmla="*/ 213 w 709"/>
              <a:gd name="T13" fmla="*/ 522 h 709"/>
              <a:gd name="T14" fmla="*/ 619 w 709"/>
              <a:gd name="T15" fmla="*/ 496 h 709"/>
              <a:gd name="T16" fmla="*/ 643 w 709"/>
              <a:gd name="T17" fmla="*/ 522 h 709"/>
              <a:gd name="T18" fmla="*/ 496 w 709"/>
              <a:gd name="T19" fmla="*/ 522 h 709"/>
              <a:gd name="T20" fmla="*/ 496 w 709"/>
              <a:gd name="T21" fmla="*/ 709 h 709"/>
              <a:gd name="T22" fmla="*/ 709 w 709"/>
              <a:gd name="T23" fmla="*/ 709 h 709"/>
              <a:gd name="T24" fmla="*/ 709 w 709"/>
              <a:gd name="T25" fmla="*/ 496 h 709"/>
              <a:gd name="T26" fmla="*/ 619 w 709"/>
              <a:gd name="T27" fmla="*/ 496 h 709"/>
              <a:gd name="T28" fmla="*/ 355 w 709"/>
              <a:gd name="T29" fmla="*/ 182 h 709"/>
              <a:gd name="T30" fmla="*/ 381 w 709"/>
              <a:gd name="T31" fmla="*/ 213 h 709"/>
              <a:gd name="T32" fmla="*/ 461 w 709"/>
              <a:gd name="T33" fmla="*/ 213 h 709"/>
              <a:gd name="T34" fmla="*/ 461 w 709"/>
              <a:gd name="T35" fmla="*/ 0 h 709"/>
              <a:gd name="T36" fmla="*/ 248 w 709"/>
              <a:gd name="T37" fmla="*/ 0 h 709"/>
              <a:gd name="T38" fmla="*/ 248 w 709"/>
              <a:gd name="T39" fmla="*/ 213 h 709"/>
              <a:gd name="T40" fmla="*/ 329 w 709"/>
              <a:gd name="T41" fmla="*/ 213 h 709"/>
              <a:gd name="T42" fmla="*/ 355 w 709"/>
              <a:gd name="T43" fmla="*/ 182 h 709"/>
              <a:gd name="T44" fmla="*/ 123 w 709"/>
              <a:gd name="T45" fmla="*/ 248 h 709"/>
              <a:gd name="T46" fmla="*/ 123 w 709"/>
              <a:gd name="T47" fmla="*/ 454 h 709"/>
              <a:gd name="T48" fmla="*/ 298 w 709"/>
              <a:gd name="T49" fmla="*/ 248 h 709"/>
              <a:gd name="T50" fmla="*/ 123 w 709"/>
              <a:gd name="T51" fmla="*/ 248 h 709"/>
              <a:gd name="T52" fmla="*/ 355 w 709"/>
              <a:gd name="T53" fmla="*/ 225 h 709"/>
              <a:gd name="T54" fmla="*/ 128 w 709"/>
              <a:gd name="T55" fmla="*/ 494 h 709"/>
              <a:gd name="T56" fmla="*/ 248 w 709"/>
              <a:gd name="T57" fmla="*/ 494 h 709"/>
              <a:gd name="T58" fmla="*/ 248 w 709"/>
              <a:gd name="T59" fmla="*/ 709 h 709"/>
              <a:gd name="T60" fmla="*/ 461 w 709"/>
              <a:gd name="T61" fmla="*/ 709 h 709"/>
              <a:gd name="T62" fmla="*/ 461 w 709"/>
              <a:gd name="T63" fmla="*/ 494 h 709"/>
              <a:gd name="T64" fmla="*/ 581 w 709"/>
              <a:gd name="T65" fmla="*/ 494 h 709"/>
              <a:gd name="T66" fmla="*/ 355 w 709"/>
              <a:gd name="T67" fmla="*/ 225 h 709"/>
              <a:gd name="T68" fmla="*/ 584 w 709"/>
              <a:gd name="T69" fmla="*/ 248 h 709"/>
              <a:gd name="T70" fmla="*/ 411 w 709"/>
              <a:gd name="T71" fmla="*/ 248 h 709"/>
              <a:gd name="T72" fmla="*/ 584 w 709"/>
              <a:gd name="T73" fmla="*/ 454 h 709"/>
              <a:gd name="T74" fmla="*/ 584 w 709"/>
              <a:gd name="T75" fmla="*/ 248 h 7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9"/>
              <a:gd name="T115" fmla="*/ 0 h 709"/>
              <a:gd name="T116" fmla="*/ 709 w 709"/>
              <a:gd name="T117" fmla="*/ 709 h 7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9" h="709">
                <a:moveTo>
                  <a:pt x="213" y="522"/>
                </a:moveTo>
                <a:lnTo>
                  <a:pt x="213" y="709"/>
                </a:lnTo>
                <a:lnTo>
                  <a:pt x="0" y="709"/>
                </a:lnTo>
                <a:lnTo>
                  <a:pt x="0" y="496"/>
                </a:lnTo>
                <a:lnTo>
                  <a:pt x="88" y="496"/>
                </a:lnTo>
                <a:lnTo>
                  <a:pt x="67" y="522"/>
                </a:lnTo>
                <a:lnTo>
                  <a:pt x="213" y="522"/>
                </a:lnTo>
                <a:close/>
                <a:moveTo>
                  <a:pt x="619" y="496"/>
                </a:moveTo>
                <a:lnTo>
                  <a:pt x="643" y="522"/>
                </a:lnTo>
                <a:lnTo>
                  <a:pt x="496" y="522"/>
                </a:lnTo>
                <a:lnTo>
                  <a:pt x="496" y="709"/>
                </a:lnTo>
                <a:lnTo>
                  <a:pt x="709" y="709"/>
                </a:lnTo>
                <a:lnTo>
                  <a:pt x="709" y="496"/>
                </a:lnTo>
                <a:lnTo>
                  <a:pt x="619" y="496"/>
                </a:lnTo>
                <a:close/>
                <a:moveTo>
                  <a:pt x="355" y="182"/>
                </a:moveTo>
                <a:lnTo>
                  <a:pt x="381" y="213"/>
                </a:lnTo>
                <a:lnTo>
                  <a:pt x="461" y="213"/>
                </a:lnTo>
                <a:lnTo>
                  <a:pt x="461" y="0"/>
                </a:lnTo>
                <a:lnTo>
                  <a:pt x="248" y="0"/>
                </a:lnTo>
                <a:lnTo>
                  <a:pt x="248" y="213"/>
                </a:lnTo>
                <a:lnTo>
                  <a:pt x="329" y="213"/>
                </a:lnTo>
                <a:lnTo>
                  <a:pt x="355" y="182"/>
                </a:lnTo>
                <a:close/>
                <a:moveTo>
                  <a:pt x="123" y="248"/>
                </a:moveTo>
                <a:lnTo>
                  <a:pt x="123" y="454"/>
                </a:lnTo>
                <a:lnTo>
                  <a:pt x="298" y="248"/>
                </a:lnTo>
                <a:lnTo>
                  <a:pt x="123" y="248"/>
                </a:lnTo>
                <a:close/>
                <a:moveTo>
                  <a:pt x="355" y="225"/>
                </a:moveTo>
                <a:lnTo>
                  <a:pt x="128" y="494"/>
                </a:lnTo>
                <a:lnTo>
                  <a:pt x="248" y="494"/>
                </a:lnTo>
                <a:lnTo>
                  <a:pt x="248" y="709"/>
                </a:lnTo>
                <a:lnTo>
                  <a:pt x="461" y="709"/>
                </a:lnTo>
                <a:lnTo>
                  <a:pt x="461" y="494"/>
                </a:lnTo>
                <a:lnTo>
                  <a:pt x="581" y="494"/>
                </a:lnTo>
                <a:lnTo>
                  <a:pt x="355" y="225"/>
                </a:lnTo>
                <a:close/>
                <a:moveTo>
                  <a:pt x="584" y="248"/>
                </a:moveTo>
                <a:lnTo>
                  <a:pt x="411" y="248"/>
                </a:lnTo>
                <a:lnTo>
                  <a:pt x="584" y="454"/>
                </a:lnTo>
                <a:lnTo>
                  <a:pt x="584" y="248"/>
                </a:ln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1153" rIns="82305" bIns="41153"/>
          <a:lstStyle/>
          <a:p>
            <a:pPr algn="ctr"/>
            <a:endParaRPr lang="zh-CN" altLang="zh-CN" sz="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9475" name="Freeform 11"/>
          <p:cNvSpPr>
            <a:spLocks noEditPoints="1" noChangeArrowheads="1"/>
          </p:cNvSpPr>
          <p:nvPr/>
        </p:nvSpPr>
        <p:spPr bwMode="auto">
          <a:xfrm>
            <a:off x="5986463" y="2792413"/>
            <a:ext cx="525462" cy="523875"/>
          </a:xfrm>
          <a:custGeom>
            <a:avLst/>
            <a:gdLst>
              <a:gd name="T0" fmla="*/ 213 w 709"/>
              <a:gd name="T1" fmla="*/ 522 h 709"/>
              <a:gd name="T2" fmla="*/ 213 w 709"/>
              <a:gd name="T3" fmla="*/ 709 h 709"/>
              <a:gd name="T4" fmla="*/ 0 w 709"/>
              <a:gd name="T5" fmla="*/ 709 h 709"/>
              <a:gd name="T6" fmla="*/ 0 w 709"/>
              <a:gd name="T7" fmla="*/ 496 h 709"/>
              <a:gd name="T8" fmla="*/ 88 w 709"/>
              <a:gd name="T9" fmla="*/ 496 h 709"/>
              <a:gd name="T10" fmla="*/ 67 w 709"/>
              <a:gd name="T11" fmla="*/ 522 h 709"/>
              <a:gd name="T12" fmla="*/ 213 w 709"/>
              <a:gd name="T13" fmla="*/ 522 h 709"/>
              <a:gd name="T14" fmla="*/ 619 w 709"/>
              <a:gd name="T15" fmla="*/ 496 h 709"/>
              <a:gd name="T16" fmla="*/ 643 w 709"/>
              <a:gd name="T17" fmla="*/ 522 h 709"/>
              <a:gd name="T18" fmla="*/ 496 w 709"/>
              <a:gd name="T19" fmla="*/ 522 h 709"/>
              <a:gd name="T20" fmla="*/ 496 w 709"/>
              <a:gd name="T21" fmla="*/ 709 h 709"/>
              <a:gd name="T22" fmla="*/ 709 w 709"/>
              <a:gd name="T23" fmla="*/ 709 h 709"/>
              <a:gd name="T24" fmla="*/ 709 w 709"/>
              <a:gd name="T25" fmla="*/ 496 h 709"/>
              <a:gd name="T26" fmla="*/ 619 w 709"/>
              <a:gd name="T27" fmla="*/ 496 h 709"/>
              <a:gd name="T28" fmla="*/ 355 w 709"/>
              <a:gd name="T29" fmla="*/ 182 h 709"/>
              <a:gd name="T30" fmla="*/ 381 w 709"/>
              <a:gd name="T31" fmla="*/ 213 h 709"/>
              <a:gd name="T32" fmla="*/ 461 w 709"/>
              <a:gd name="T33" fmla="*/ 213 h 709"/>
              <a:gd name="T34" fmla="*/ 461 w 709"/>
              <a:gd name="T35" fmla="*/ 0 h 709"/>
              <a:gd name="T36" fmla="*/ 248 w 709"/>
              <a:gd name="T37" fmla="*/ 0 h 709"/>
              <a:gd name="T38" fmla="*/ 248 w 709"/>
              <a:gd name="T39" fmla="*/ 213 h 709"/>
              <a:gd name="T40" fmla="*/ 329 w 709"/>
              <a:gd name="T41" fmla="*/ 213 h 709"/>
              <a:gd name="T42" fmla="*/ 355 w 709"/>
              <a:gd name="T43" fmla="*/ 182 h 709"/>
              <a:gd name="T44" fmla="*/ 123 w 709"/>
              <a:gd name="T45" fmla="*/ 248 h 709"/>
              <a:gd name="T46" fmla="*/ 123 w 709"/>
              <a:gd name="T47" fmla="*/ 454 h 709"/>
              <a:gd name="T48" fmla="*/ 298 w 709"/>
              <a:gd name="T49" fmla="*/ 248 h 709"/>
              <a:gd name="T50" fmla="*/ 123 w 709"/>
              <a:gd name="T51" fmla="*/ 248 h 709"/>
              <a:gd name="T52" fmla="*/ 355 w 709"/>
              <a:gd name="T53" fmla="*/ 225 h 709"/>
              <a:gd name="T54" fmla="*/ 128 w 709"/>
              <a:gd name="T55" fmla="*/ 494 h 709"/>
              <a:gd name="T56" fmla="*/ 248 w 709"/>
              <a:gd name="T57" fmla="*/ 494 h 709"/>
              <a:gd name="T58" fmla="*/ 248 w 709"/>
              <a:gd name="T59" fmla="*/ 709 h 709"/>
              <a:gd name="T60" fmla="*/ 461 w 709"/>
              <a:gd name="T61" fmla="*/ 709 h 709"/>
              <a:gd name="T62" fmla="*/ 461 w 709"/>
              <a:gd name="T63" fmla="*/ 494 h 709"/>
              <a:gd name="T64" fmla="*/ 581 w 709"/>
              <a:gd name="T65" fmla="*/ 494 h 709"/>
              <a:gd name="T66" fmla="*/ 355 w 709"/>
              <a:gd name="T67" fmla="*/ 225 h 709"/>
              <a:gd name="T68" fmla="*/ 584 w 709"/>
              <a:gd name="T69" fmla="*/ 248 h 709"/>
              <a:gd name="T70" fmla="*/ 411 w 709"/>
              <a:gd name="T71" fmla="*/ 248 h 709"/>
              <a:gd name="T72" fmla="*/ 584 w 709"/>
              <a:gd name="T73" fmla="*/ 454 h 709"/>
              <a:gd name="T74" fmla="*/ 584 w 709"/>
              <a:gd name="T75" fmla="*/ 248 h 7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9"/>
              <a:gd name="T115" fmla="*/ 0 h 709"/>
              <a:gd name="T116" fmla="*/ 709 w 709"/>
              <a:gd name="T117" fmla="*/ 709 h 7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9" h="709">
                <a:moveTo>
                  <a:pt x="213" y="522"/>
                </a:moveTo>
                <a:lnTo>
                  <a:pt x="213" y="709"/>
                </a:lnTo>
                <a:lnTo>
                  <a:pt x="0" y="709"/>
                </a:lnTo>
                <a:lnTo>
                  <a:pt x="0" y="496"/>
                </a:lnTo>
                <a:lnTo>
                  <a:pt x="88" y="496"/>
                </a:lnTo>
                <a:lnTo>
                  <a:pt x="67" y="522"/>
                </a:lnTo>
                <a:lnTo>
                  <a:pt x="213" y="522"/>
                </a:lnTo>
                <a:close/>
                <a:moveTo>
                  <a:pt x="619" y="496"/>
                </a:moveTo>
                <a:lnTo>
                  <a:pt x="643" y="522"/>
                </a:lnTo>
                <a:lnTo>
                  <a:pt x="496" y="522"/>
                </a:lnTo>
                <a:lnTo>
                  <a:pt x="496" y="709"/>
                </a:lnTo>
                <a:lnTo>
                  <a:pt x="709" y="709"/>
                </a:lnTo>
                <a:lnTo>
                  <a:pt x="709" y="496"/>
                </a:lnTo>
                <a:lnTo>
                  <a:pt x="619" y="496"/>
                </a:lnTo>
                <a:close/>
                <a:moveTo>
                  <a:pt x="355" y="182"/>
                </a:moveTo>
                <a:lnTo>
                  <a:pt x="381" y="213"/>
                </a:lnTo>
                <a:lnTo>
                  <a:pt x="461" y="213"/>
                </a:lnTo>
                <a:lnTo>
                  <a:pt x="461" y="0"/>
                </a:lnTo>
                <a:lnTo>
                  <a:pt x="248" y="0"/>
                </a:lnTo>
                <a:lnTo>
                  <a:pt x="248" y="213"/>
                </a:lnTo>
                <a:lnTo>
                  <a:pt x="329" y="213"/>
                </a:lnTo>
                <a:lnTo>
                  <a:pt x="355" y="182"/>
                </a:lnTo>
                <a:close/>
                <a:moveTo>
                  <a:pt x="123" y="248"/>
                </a:moveTo>
                <a:lnTo>
                  <a:pt x="123" y="454"/>
                </a:lnTo>
                <a:lnTo>
                  <a:pt x="298" y="248"/>
                </a:lnTo>
                <a:lnTo>
                  <a:pt x="123" y="248"/>
                </a:lnTo>
                <a:close/>
                <a:moveTo>
                  <a:pt x="355" y="225"/>
                </a:moveTo>
                <a:lnTo>
                  <a:pt x="128" y="494"/>
                </a:lnTo>
                <a:lnTo>
                  <a:pt x="248" y="494"/>
                </a:lnTo>
                <a:lnTo>
                  <a:pt x="248" y="709"/>
                </a:lnTo>
                <a:lnTo>
                  <a:pt x="461" y="709"/>
                </a:lnTo>
                <a:lnTo>
                  <a:pt x="461" y="494"/>
                </a:lnTo>
                <a:lnTo>
                  <a:pt x="581" y="494"/>
                </a:lnTo>
                <a:lnTo>
                  <a:pt x="355" y="225"/>
                </a:lnTo>
                <a:close/>
                <a:moveTo>
                  <a:pt x="584" y="248"/>
                </a:moveTo>
                <a:lnTo>
                  <a:pt x="411" y="248"/>
                </a:lnTo>
                <a:lnTo>
                  <a:pt x="584" y="454"/>
                </a:lnTo>
                <a:lnTo>
                  <a:pt x="584" y="248"/>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1153" rIns="82305" bIns="41153"/>
          <a:lstStyle/>
          <a:p>
            <a:pPr algn="ctr"/>
            <a:endParaRPr lang="zh-CN" altLang="zh-CN" sz="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20484"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0485" name="矩形 18"/>
          <p:cNvSpPr>
            <a:spLocks noChangeArrowheads="1"/>
          </p:cNvSpPr>
          <p:nvPr/>
        </p:nvSpPr>
        <p:spPr bwMode="auto">
          <a:xfrm>
            <a:off x="890588" y="1101725"/>
            <a:ext cx="33289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0486" name="组合 40"/>
          <p:cNvGrpSpPr>
            <a:grpSpLocks noChangeAspect="1"/>
          </p:cNvGrpSpPr>
          <p:nvPr/>
        </p:nvGrpSpPr>
        <p:grpSpPr bwMode="auto">
          <a:xfrm>
            <a:off x="485775" y="1203325"/>
            <a:ext cx="404813" cy="446088"/>
            <a:chOff x="0" y="0"/>
            <a:chExt cx="1487694" cy="1643388"/>
          </a:xfrm>
        </p:grpSpPr>
        <p:pic>
          <p:nvPicPr>
            <p:cNvPr id="20487"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8"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0"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1"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2"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0493" name="矩形 142"/>
          <p:cNvSpPr>
            <a:spLocks noChangeArrowheads="1"/>
          </p:cNvSpPr>
          <p:nvPr/>
        </p:nvSpPr>
        <p:spPr bwMode="auto">
          <a:xfrm>
            <a:off x="1973263" y="4886325"/>
            <a:ext cx="20764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Blazing-Fast </a:t>
            </a:r>
            <a:endParaRPr lang="zh-CN" altLang="en-US"/>
          </a:p>
        </p:txBody>
      </p:sp>
      <p:sp>
        <p:nvSpPr>
          <p:cNvPr id="20494" name="TextBox 96"/>
          <p:cNvSpPr>
            <a:spLocks noChangeArrowheads="1"/>
          </p:cNvSpPr>
          <p:nvPr/>
        </p:nvSpPr>
        <p:spPr bwMode="auto">
          <a:xfrm>
            <a:off x="1943100" y="5262563"/>
            <a:ext cx="18002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Packaged solution for deployinghighly datacenter</a:t>
            </a:r>
            <a:endParaRPr lang="zh-CN" altLang="en-US"/>
          </a:p>
        </p:txBody>
      </p:sp>
      <p:sp>
        <p:nvSpPr>
          <p:cNvPr id="20495" name="矩形 178"/>
          <p:cNvSpPr>
            <a:spLocks noChangeArrowheads="1"/>
          </p:cNvSpPr>
          <p:nvPr/>
        </p:nvSpPr>
        <p:spPr bwMode="auto">
          <a:xfrm>
            <a:off x="7981950" y="4886325"/>
            <a:ext cx="21621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Blazing-Fast </a:t>
            </a:r>
            <a:endParaRPr lang="zh-CN" altLang="en-US"/>
          </a:p>
        </p:txBody>
      </p:sp>
      <p:sp>
        <p:nvSpPr>
          <p:cNvPr id="20496" name="TextBox 96"/>
          <p:cNvSpPr>
            <a:spLocks noChangeArrowheads="1"/>
          </p:cNvSpPr>
          <p:nvPr/>
        </p:nvSpPr>
        <p:spPr bwMode="auto">
          <a:xfrm>
            <a:off x="7953375" y="5262563"/>
            <a:ext cx="17986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Packaged solution for deployinghighly datacenter</a:t>
            </a:r>
            <a:endParaRPr lang="zh-CN" altLang="en-US"/>
          </a:p>
        </p:txBody>
      </p:sp>
      <p:sp>
        <p:nvSpPr>
          <p:cNvPr id="20497" name="矩形 180"/>
          <p:cNvSpPr>
            <a:spLocks noChangeArrowheads="1"/>
          </p:cNvSpPr>
          <p:nvPr/>
        </p:nvSpPr>
        <p:spPr bwMode="auto">
          <a:xfrm>
            <a:off x="4978400" y="4886325"/>
            <a:ext cx="22113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Blazing-Fast </a:t>
            </a:r>
            <a:endParaRPr lang="zh-CN" altLang="en-US"/>
          </a:p>
        </p:txBody>
      </p:sp>
      <p:sp>
        <p:nvSpPr>
          <p:cNvPr id="20498" name="TextBox 96"/>
          <p:cNvSpPr>
            <a:spLocks noChangeArrowheads="1"/>
          </p:cNvSpPr>
          <p:nvPr/>
        </p:nvSpPr>
        <p:spPr bwMode="auto">
          <a:xfrm>
            <a:off x="4948238" y="5262563"/>
            <a:ext cx="17986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r>
              <a:rPr lang="en-US" altLang="zh-CN" sz="1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Packaged solution for deployinghighly datacenter</a:t>
            </a:r>
            <a:endParaRPr lang="zh-CN" altLang="en-US"/>
          </a:p>
        </p:txBody>
      </p:sp>
      <p:sp>
        <p:nvSpPr>
          <p:cNvPr id="20499" name="椭圆 60"/>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500" name="椭圆 61"/>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501" name="椭圆 62"/>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502" name="椭圆 63"/>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503" name="椭圆 64"/>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0504" name="直接连接符 65"/>
          <p:cNvSpPr>
            <a:spLocks noChangeShapeType="1"/>
          </p:cNvSpPr>
          <p:nvPr/>
        </p:nvSpPr>
        <p:spPr bwMode="auto">
          <a:xfrm>
            <a:off x="11293475" y="3897313"/>
            <a:ext cx="247650" cy="1587"/>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0505" name="直接连接符 66"/>
          <p:cNvSpPr>
            <a:spLocks noChangeShapeType="1"/>
          </p:cNvSpPr>
          <p:nvPr/>
        </p:nvSpPr>
        <p:spPr bwMode="auto">
          <a:xfrm>
            <a:off x="11310938" y="4559300"/>
            <a:ext cx="249237"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0506" name="文本框 67"/>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7" name="文本框 68"/>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8" name="文本框 69"/>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09" name="文本框 70"/>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0" name="文本框 71"/>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0511" name="直接连接符 72"/>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pic>
        <p:nvPicPr>
          <p:cNvPr id="20512" name="Picture 32" descr="图片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06850" y="2382838"/>
            <a:ext cx="3811588"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3" name="Picture 33" descr="图片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48500" y="2382838"/>
            <a:ext cx="3811588"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4" name="Picture 34" descr="图片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5200" y="2382838"/>
            <a:ext cx="3811588" cy="254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15" name="组合 163"/>
          <p:cNvGrpSpPr/>
          <p:nvPr/>
        </p:nvGrpSpPr>
        <p:grpSpPr bwMode="auto">
          <a:xfrm>
            <a:off x="2641600" y="2058988"/>
            <a:ext cx="666750" cy="608012"/>
            <a:chOff x="0" y="0"/>
            <a:chExt cx="447874" cy="408481"/>
          </a:xfrm>
        </p:grpSpPr>
        <p:grpSp>
          <p:nvGrpSpPr>
            <p:cNvPr id="20516" name="组合 164"/>
            <p:cNvGrpSpPr/>
            <p:nvPr/>
          </p:nvGrpSpPr>
          <p:grpSpPr bwMode="auto">
            <a:xfrm>
              <a:off x="28247" y="0"/>
              <a:ext cx="419627" cy="408481"/>
              <a:chOff x="0" y="0"/>
              <a:chExt cx="796724" cy="775561"/>
            </a:xfrm>
          </p:grpSpPr>
          <p:sp>
            <p:nvSpPr>
              <p:cNvPr id="20517" name="矩形 166"/>
              <p:cNvSpPr>
                <a:spLocks noChangeArrowheads="1"/>
              </p:cNvSpPr>
              <p:nvPr/>
            </p:nvSpPr>
            <p:spPr bwMode="auto">
              <a:xfrm>
                <a:off x="0" y="55481"/>
                <a:ext cx="720080" cy="720080"/>
              </a:xfrm>
              <a:prstGeom prst="rect">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20518" name="矩形 167"/>
              <p:cNvSpPr>
                <a:spLocks noChangeArrowheads="1"/>
              </p:cNvSpPr>
              <p:nvPr/>
            </p:nvSpPr>
            <p:spPr bwMode="auto">
              <a:xfrm>
                <a:off x="76644" y="0"/>
                <a:ext cx="720080" cy="720080"/>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FFFFFF"/>
                  </a:solidFill>
                  <a:latin typeface="Calibri" panose="020F0502020204030204" pitchFamily="34" charset="0"/>
                  <a:sym typeface="宋体" panose="02010600030101010101" pitchFamily="2" charset="-122"/>
                </a:endParaRPr>
              </a:p>
            </p:txBody>
          </p:sp>
        </p:grpSp>
        <p:sp>
          <p:nvSpPr>
            <p:cNvPr id="20519" name="矩形 165"/>
            <p:cNvSpPr>
              <a:spLocks noChangeArrowheads="1"/>
            </p:cNvSpPr>
            <p:nvPr/>
          </p:nvSpPr>
          <p:spPr bwMode="auto">
            <a:xfrm>
              <a:off x="0" y="46103"/>
              <a:ext cx="347459" cy="18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80%</a:t>
              </a:r>
              <a:endParaRPr lang="zh-CN" altLang="en-US"/>
            </a:p>
          </p:txBody>
        </p:sp>
      </p:grpSp>
      <p:grpSp>
        <p:nvGrpSpPr>
          <p:cNvPr id="20520" name="组合 168"/>
          <p:cNvGrpSpPr/>
          <p:nvPr/>
        </p:nvGrpSpPr>
        <p:grpSpPr bwMode="auto">
          <a:xfrm>
            <a:off x="5653088" y="2058988"/>
            <a:ext cx="665162" cy="608012"/>
            <a:chOff x="0" y="0"/>
            <a:chExt cx="447874" cy="408481"/>
          </a:xfrm>
        </p:grpSpPr>
        <p:grpSp>
          <p:nvGrpSpPr>
            <p:cNvPr id="20521" name="组合 169"/>
            <p:cNvGrpSpPr/>
            <p:nvPr/>
          </p:nvGrpSpPr>
          <p:grpSpPr bwMode="auto">
            <a:xfrm>
              <a:off x="28247" y="0"/>
              <a:ext cx="419627" cy="408481"/>
              <a:chOff x="0" y="0"/>
              <a:chExt cx="796724" cy="775561"/>
            </a:xfrm>
          </p:grpSpPr>
          <p:sp>
            <p:nvSpPr>
              <p:cNvPr id="20522" name="矩形 171"/>
              <p:cNvSpPr>
                <a:spLocks noChangeArrowheads="1"/>
              </p:cNvSpPr>
              <p:nvPr/>
            </p:nvSpPr>
            <p:spPr bwMode="auto">
              <a:xfrm>
                <a:off x="0" y="55481"/>
                <a:ext cx="720080" cy="720080"/>
              </a:xfrm>
              <a:prstGeom prst="rect">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20523" name="矩形 172"/>
              <p:cNvSpPr>
                <a:spLocks noChangeArrowheads="1"/>
              </p:cNvSpPr>
              <p:nvPr/>
            </p:nvSpPr>
            <p:spPr bwMode="auto">
              <a:xfrm>
                <a:off x="76644" y="0"/>
                <a:ext cx="720080" cy="720080"/>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0099AD"/>
                  </a:solidFill>
                  <a:latin typeface="Calibri" panose="020F0502020204030204" pitchFamily="34" charset="0"/>
                  <a:sym typeface="宋体" panose="02010600030101010101" pitchFamily="2" charset="-122"/>
                </a:endParaRPr>
              </a:p>
            </p:txBody>
          </p:sp>
        </p:grpSp>
        <p:sp>
          <p:nvSpPr>
            <p:cNvPr id="20524" name="矩形 170"/>
            <p:cNvSpPr>
              <a:spLocks noChangeArrowheads="1"/>
            </p:cNvSpPr>
            <p:nvPr/>
          </p:nvSpPr>
          <p:spPr bwMode="auto">
            <a:xfrm>
              <a:off x="0" y="46103"/>
              <a:ext cx="347459" cy="18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60%</a:t>
              </a:r>
              <a:endParaRPr lang="zh-CN" altLang="en-US"/>
            </a:p>
          </p:txBody>
        </p:sp>
      </p:grpSp>
      <p:grpSp>
        <p:nvGrpSpPr>
          <p:cNvPr id="20525" name="组合 173"/>
          <p:cNvGrpSpPr/>
          <p:nvPr/>
        </p:nvGrpSpPr>
        <p:grpSpPr bwMode="auto">
          <a:xfrm>
            <a:off x="8664575" y="2058988"/>
            <a:ext cx="665163" cy="608012"/>
            <a:chOff x="0" y="0"/>
            <a:chExt cx="447874" cy="408481"/>
          </a:xfrm>
        </p:grpSpPr>
        <p:grpSp>
          <p:nvGrpSpPr>
            <p:cNvPr id="20526" name="组合 174"/>
            <p:cNvGrpSpPr/>
            <p:nvPr/>
          </p:nvGrpSpPr>
          <p:grpSpPr bwMode="auto">
            <a:xfrm>
              <a:off x="28247" y="0"/>
              <a:ext cx="419627" cy="408481"/>
              <a:chOff x="0" y="0"/>
              <a:chExt cx="796724" cy="775561"/>
            </a:xfrm>
          </p:grpSpPr>
          <p:sp>
            <p:nvSpPr>
              <p:cNvPr id="20527" name="矩形 176"/>
              <p:cNvSpPr>
                <a:spLocks noChangeArrowheads="1"/>
              </p:cNvSpPr>
              <p:nvPr/>
            </p:nvSpPr>
            <p:spPr bwMode="auto">
              <a:xfrm>
                <a:off x="0" y="55481"/>
                <a:ext cx="720080" cy="720080"/>
              </a:xfrm>
              <a:prstGeom prst="rect">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FFFFFF"/>
                  </a:solidFill>
                  <a:latin typeface="Calibri" panose="020F0502020204030204" pitchFamily="34" charset="0"/>
                  <a:sym typeface="宋体" panose="02010600030101010101" pitchFamily="2" charset="-122"/>
                </a:endParaRPr>
              </a:p>
            </p:txBody>
          </p:sp>
          <p:sp>
            <p:nvSpPr>
              <p:cNvPr id="20528" name="矩形 177"/>
              <p:cNvSpPr>
                <a:spLocks noChangeArrowheads="1"/>
              </p:cNvSpPr>
              <p:nvPr/>
            </p:nvSpPr>
            <p:spPr bwMode="auto">
              <a:xfrm>
                <a:off x="76644" y="0"/>
                <a:ext cx="720080" cy="720080"/>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a:solidFill>
                    <a:srgbClr val="FFFFFF"/>
                  </a:solidFill>
                  <a:latin typeface="Calibri" panose="020F0502020204030204" pitchFamily="34" charset="0"/>
                  <a:sym typeface="宋体" panose="02010600030101010101" pitchFamily="2" charset="-122"/>
                </a:endParaRPr>
              </a:p>
            </p:txBody>
          </p:sp>
        </p:grpSp>
        <p:sp>
          <p:nvSpPr>
            <p:cNvPr id="20529" name="矩形 175"/>
            <p:cNvSpPr>
              <a:spLocks noChangeArrowheads="1"/>
            </p:cNvSpPr>
            <p:nvPr/>
          </p:nvSpPr>
          <p:spPr bwMode="auto">
            <a:xfrm>
              <a:off x="0" y="46103"/>
              <a:ext cx="347459" cy="1863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2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40%</a:t>
              </a:r>
              <a:endParaRPr lang="zh-CN" altLang="en-US"/>
            </a:p>
          </p:txBody>
        </p:sp>
      </p:gr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21508"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09" name="矩形 18"/>
          <p:cNvSpPr>
            <a:spLocks noChangeArrowheads="1"/>
          </p:cNvSpPr>
          <p:nvPr/>
        </p:nvSpPr>
        <p:spPr bwMode="auto">
          <a:xfrm>
            <a:off x="890588" y="1101725"/>
            <a:ext cx="33289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21510" name="组合 40"/>
          <p:cNvGrpSpPr>
            <a:grpSpLocks noChangeAspect="1"/>
          </p:cNvGrpSpPr>
          <p:nvPr/>
        </p:nvGrpSpPr>
        <p:grpSpPr bwMode="auto">
          <a:xfrm>
            <a:off x="485775" y="1203325"/>
            <a:ext cx="404813" cy="446088"/>
            <a:chOff x="0" y="0"/>
            <a:chExt cx="1487694" cy="1643388"/>
          </a:xfrm>
        </p:grpSpPr>
        <p:pic>
          <p:nvPicPr>
            <p:cNvPr id="21511"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4"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5"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6"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1517" name="Freeform 58"/>
          <p:cNvSpPr>
            <a:spLocks noEditPoints="1" noChangeArrowheads="1"/>
          </p:cNvSpPr>
          <p:nvPr/>
        </p:nvSpPr>
        <p:spPr bwMode="auto">
          <a:xfrm>
            <a:off x="485775" y="2286000"/>
            <a:ext cx="6405563" cy="3254375"/>
          </a:xfrm>
          <a:custGeom>
            <a:avLst/>
            <a:gdLst>
              <a:gd name="T0" fmla="*/ 669 w 1588"/>
              <a:gd name="T1" fmla="*/ 1 h 644"/>
              <a:gd name="T2" fmla="*/ 550 w 1588"/>
              <a:gd name="T3" fmla="*/ 76 h 644"/>
              <a:gd name="T4" fmla="*/ 636 w 1588"/>
              <a:gd name="T5" fmla="*/ 94 h 644"/>
              <a:gd name="T6" fmla="*/ 560 w 1588"/>
              <a:gd name="T7" fmla="*/ 395 h 644"/>
              <a:gd name="T8" fmla="*/ 454 w 1588"/>
              <a:gd name="T9" fmla="*/ 344 h 644"/>
              <a:gd name="T10" fmla="*/ 360 w 1588"/>
              <a:gd name="T11" fmla="*/ 265 h 644"/>
              <a:gd name="T12" fmla="*/ 481 w 1588"/>
              <a:gd name="T13" fmla="*/ 197 h 644"/>
              <a:gd name="T14" fmla="*/ 525 w 1588"/>
              <a:gd name="T15" fmla="*/ 165 h 644"/>
              <a:gd name="T16" fmla="*/ 464 w 1588"/>
              <a:gd name="T17" fmla="*/ 122 h 644"/>
              <a:gd name="T18" fmla="*/ 384 w 1588"/>
              <a:gd name="T19" fmla="*/ 110 h 644"/>
              <a:gd name="T20" fmla="*/ 439 w 1588"/>
              <a:gd name="T21" fmla="*/ 94 h 644"/>
              <a:gd name="T22" fmla="*/ 507 w 1588"/>
              <a:gd name="T23" fmla="*/ 103 h 644"/>
              <a:gd name="T24" fmla="*/ 372 w 1588"/>
              <a:gd name="T25" fmla="*/ 81 h 644"/>
              <a:gd name="T26" fmla="*/ 273 w 1588"/>
              <a:gd name="T27" fmla="*/ 68 h 644"/>
              <a:gd name="T28" fmla="*/ 175 w 1588"/>
              <a:gd name="T29" fmla="*/ 86 h 644"/>
              <a:gd name="T30" fmla="*/ 38 w 1588"/>
              <a:gd name="T31" fmla="*/ 108 h 644"/>
              <a:gd name="T32" fmla="*/ 95 w 1588"/>
              <a:gd name="T33" fmla="*/ 136 h 644"/>
              <a:gd name="T34" fmla="*/ 227 w 1588"/>
              <a:gd name="T35" fmla="*/ 210 h 644"/>
              <a:gd name="T36" fmla="*/ 347 w 1588"/>
              <a:gd name="T37" fmla="*/ 324 h 644"/>
              <a:gd name="T38" fmla="*/ 453 w 1588"/>
              <a:gd name="T39" fmla="*/ 466 h 644"/>
              <a:gd name="T40" fmla="*/ 467 w 1588"/>
              <a:gd name="T41" fmla="*/ 634 h 644"/>
              <a:gd name="T42" fmla="*/ 523 w 1588"/>
              <a:gd name="T43" fmla="*/ 539 h 644"/>
              <a:gd name="T44" fmla="*/ 417 w 1588"/>
              <a:gd name="T45" fmla="*/ 208 h 644"/>
              <a:gd name="T46" fmla="*/ 383 w 1588"/>
              <a:gd name="T47" fmla="*/ 182 h 644"/>
              <a:gd name="T48" fmla="*/ 473 w 1588"/>
              <a:gd name="T49" fmla="*/ 315 h 644"/>
              <a:gd name="T50" fmla="*/ 371 w 1588"/>
              <a:gd name="T51" fmla="*/ 67 h 644"/>
              <a:gd name="T52" fmla="*/ 747 w 1588"/>
              <a:gd name="T53" fmla="*/ 148 h 644"/>
              <a:gd name="T54" fmla="*/ 771 w 1588"/>
              <a:gd name="T55" fmla="*/ 169 h 644"/>
              <a:gd name="T56" fmla="*/ 34 w 1588"/>
              <a:gd name="T57" fmla="*/ 158 h 644"/>
              <a:gd name="T58" fmla="*/ 296 w 1588"/>
              <a:gd name="T59" fmla="*/ 52 h 644"/>
              <a:gd name="T60" fmla="*/ 339 w 1588"/>
              <a:gd name="T61" fmla="*/ 62 h 644"/>
              <a:gd name="T62" fmla="*/ 1446 w 1588"/>
              <a:gd name="T63" fmla="*/ 433 h 644"/>
              <a:gd name="T64" fmla="*/ 1384 w 1588"/>
              <a:gd name="T65" fmla="*/ 243 h 644"/>
              <a:gd name="T66" fmla="*/ 1518 w 1588"/>
              <a:gd name="T67" fmla="*/ 83 h 644"/>
              <a:gd name="T68" fmla="*/ 1358 w 1588"/>
              <a:gd name="T69" fmla="*/ 73 h 644"/>
              <a:gd name="T70" fmla="*/ 1155 w 1588"/>
              <a:gd name="T71" fmla="*/ 76 h 644"/>
              <a:gd name="T72" fmla="*/ 1088 w 1588"/>
              <a:gd name="T73" fmla="*/ 72 h 644"/>
              <a:gd name="T74" fmla="*/ 947 w 1588"/>
              <a:gd name="T75" fmla="*/ 107 h 644"/>
              <a:gd name="T76" fmla="*/ 861 w 1588"/>
              <a:gd name="T77" fmla="*/ 118 h 644"/>
              <a:gd name="T78" fmla="*/ 819 w 1588"/>
              <a:gd name="T79" fmla="*/ 152 h 644"/>
              <a:gd name="T80" fmla="*/ 796 w 1588"/>
              <a:gd name="T81" fmla="*/ 210 h 644"/>
              <a:gd name="T82" fmla="*/ 899 w 1588"/>
              <a:gd name="T83" fmla="*/ 227 h 644"/>
              <a:gd name="T84" fmla="*/ 780 w 1588"/>
              <a:gd name="T85" fmla="*/ 234 h 644"/>
              <a:gd name="T86" fmla="*/ 826 w 1588"/>
              <a:gd name="T87" fmla="*/ 383 h 644"/>
              <a:gd name="T88" fmla="*/ 957 w 1588"/>
              <a:gd name="T89" fmla="*/ 471 h 644"/>
              <a:gd name="T90" fmla="*/ 968 w 1588"/>
              <a:gd name="T91" fmla="*/ 313 h 644"/>
              <a:gd name="T92" fmla="*/ 1085 w 1588"/>
              <a:gd name="T93" fmla="*/ 289 h 644"/>
              <a:gd name="T94" fmla="*/ 1230 w 1588"/>
              <a:gd name="T95" fmla="*/ 338 h 644"/>
              <a:gd name="T96" fmla="*/ 1316 w 1588"/>
              <a:gd name="T97" fmla="*/ 229 h 644"/>
              <a:gd name="T98" fmla="*/ 1422 w 1588"/>
              <a:gd name="T99" fmla="*/ 191 h 644"/>
              <a:gd name="T100" fmla="*/ 1480 w 1588"/>
              <a:gd name="T101" fmla="*/ 138 h 644"/>
              <a:gd name="T102" fmla="*/ 909 w 1588"/>
              <a:gd name="T103" fmla="*/ 200 h 644"/>
              <a:gd name="T104" fmla="*/ 989 w 1588"/>
              <a:gd name="T105" fmla="*/ 197 h 644"/>
              <a:gd name="T106" fmla="*/ 1392 w 1588"/>
              <a:gd name="T107" fmla="*/ 450 h 644"/>
              <a:gd name="T108" fmla="*/ 1332 w 1588"/>
              <a:gd name="T109" fmla="*/ 548 h 644"/>
              <a:gd name="T110" fmla="*/ 852 w 1588"/>
              <a:gd name="T111" fmla="*/ 228 h 644"/>
              <a:gd name="T112" fmla="*/ 1576 w 1588"/>
              <a:gd name="T113" fmla="*/ 568 h 644"/>
              <a:gd name="T114" fmla="*/ 1271 w 1588"/>
              <a:gd name="T115" fmla="*/ 427 h 644"/>
              <a:gd name="T116" fmla="*/ 1328 w 1588"/>
              <a:gd name="T117" fmla="*/ 408 h 644"/>
              <a:gd name="T118" fmla="*/ 1337 w 1588"/>
              <a:gd name="T119" fmla="*/ 332 h 644"/>
              <a:gd name="T120" fmla="*/ 1306 w 1588"/>
              <a:gd name="T121" fmla="*/ 365 h 644"/>
              <a:gd name="T122" fmla="*/ 977 w 1588"/>
              <a:gd name="T123" fmla="*/ 489 h 64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588"/>
              <a:gd name="T187" fmla="*/ 0 h 644"/>
              <a:gd name="T188" fmla="*/ 1588 w 1588"/>
              <a:gd name="T189" fmla="*/ 644 h 64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588" h="644">
                <a:moveTo>
                  <a:pt x="436" y="288"/>
                </a:moveTo>
                <a:cubicBezTo>
                  <a:pt x="440" y="287"/>
                  <a:pt x="437" y="284"/>
                  <a:pt x="434" y="284"/>
                </a:cubicBezTo>
                <a:cubicBezTo>
                  <a:pt x="431" y="284"/>
                  <a:pt x="431" y="289"/>
                  <a:pt x="436" y="288"/>
                </a:cubicBezTo>
                <a:close/>
                <a:moveTo>
                  <a:pt x="436" y="315"/>
                </a:moveTo>
                <a:cubicBezTo>
                  <a:pt x="432" y="316"/>
                  <a:pt x="433" y="323"/>
                  <a:pt x="437" y="322"/>
                </a:cubicBezTo>
                <a:cubicBezTo>
                  <a:pt x="442" y="320"/>
                  <a:pt x="439" y="315"/>
                  <a:pt x="436" y="315"/>
                </a:cubicBezTo>
                <a:close/>
                <a:moveTo>
                  <a:pt x="667" y="76"/>
                </a:moveTo>
                <a:cubicBezTo>
                  <a:pt x="668" y="76"/>
                  <a:pt x="673" y="77"/>
                  <a:pt x="673" y="79"/>
                </a:cubicBezTo>
                <a:cubicBezTo>
                  <a:pt x="673" y="82"/>
                  <a:pt x="675" y="85"/>
                  <a:pt x="680" y="84"/>
                </a:cubicBezTo>
                <a:cubicBezTo>
                  <a:pt x="685" y="83"/>
                  <a:pt x="684" y="79"/>
                  <a:pt x="683" y="78"/>
                </a:cubicBezTo>
                <a:cubicBezTo>
                  <a:pt x="682" y="77"/>
                  <a:pt x="681" y="75"/>
                  <a:pt x="680" y="73"/>
                </a:cubicBezTo>
                <a:cubicBezTo>
                  <a:pt x="679" y="71"/>
                  <a:pt x="680" y="69"/>
                  <a:pt x="685" y="68"/>
                </a:cubicBezTo>
                <a:cubicBezTo>
                  <a:pt x="690" y="68"/>
                  <a:pt x="697" y="70"/>
                  <a:pt x="697" y="66"/>
                </a:cubicBezTo>
                <a:cubicBezTo>
                  <a:pt x="697" y="62"/>
                  <a:pt x="697" y="58"/>
                  <a:pt x="699" y="56"/>
                </a:cubicBezTo>
                <a:cubicBezTo>
                  <a:pt x="700" y="53"/>
                  <a:pt x="703" y="52"/>
                  <a:pt x="702" y="51"/>
                </a:cubicBezTo>
                <a:cubicBezTo>
                  <a:pt x="700" y="50"/>
                  <a:pt x="698" y="52"/>
                  <a:pt x="696" y="48"/>
                </a:cubicBezTo>
                <a:cubicBezTo>
                  <a:pt x="694" y="45"/>
                  <a:pt x="697" y="42"/>
                  <a:pt x="699" y="40"/>
                </a:cubicBezTo>
                <a:cubicBezTo>
                  <a:pt x="701" y="39"/>
                  <a:pt x="712" y="29"/>
                  <a:pt x="718" y="27"/>
                </a:cubicBezTo>
                <a:cubicBezTo>
                  <a:pt x="724" y="26"/>
                  <a:pt x="728" y="20"/>
                  <a:pt x="724" y="19"/>
                </a:cubicBezTo>
                <a:cubicBezTo>
                  <a:pt x="720" y="18"/>
                  <a:pt x="712" y="15"/>
                  <a:pt x="706" y="19"/>
                </a:cubicBezTo>
                <a:cubicBezTo>
                  <a:pt x="701" y="23"/>
                  <a:pt x="698" y="27"/>
                  <a:pt x="692" y="26"/>
                </a:cubicBezTo>
                <a:cubicBezTo>
                  <a:pt x="686" y="25"/>
                  <a:pt x="687" y="26"/>
                  <a:pt x="686" y="19"/>
                </a:cubicBezTo>
                <a:cubicBezTo>
                  <a:pt x="686" y="12"/>
                  <a:pt x="680" y="0"/>
                  <a:pt x="674" y="0"/>
                </a:cubicBezTo>
                <a:cubicBezTo>
                  <a:pt x="669" y="1"/>
                  <a:pt x="669" y="1"/>
                  <a:pt x="669" y="1"/>
                </a:cubicBezTo>
                <a:cubicBezTo>
                  <a:pt x="669" y="1"/>
                  <a:pt x="576" y="1"/>
                  <a:pt x="573" y="4"/>
                </a:cubicBezTo>
                <a:cubicBezTo>
                  <a:pt x="570" y="7"/>
                  <a:pt x="567" y="14"/>
                  <a:pt x="564" y="12"/>
                </a:cubicBezTo>
                <a:cubicBezTo>
                  <a:pt x="562" y="10"/>
                  <a:pt x="561" y="5"/>
                  <a:pt x="558" y="7"/>
                </a:cubicBezTo>
                <a:cubicBezTo>
                  <a:pt x="554" y="9"/>
                  <a:pt x="557" y="14"/>
                  <a:pt x="554" y="18"/>
                </a:cubicBezTo>
                <a:cubicBezTo>
                  <a:pt x="551" y="21"/>
                  <a:pt x="543" y="21"/>
                  <a:pt x="540" y="20"/>
                </a:cubicBezTo>
                <a:cubicBezTo>
                  <a:pt x="538" y="18"/>
                  <a:pt x="535" y="17"/>
                  <a:pt x="525" y="18"/>
                </a:cubicBezTo>
                <a:cubicBezTo>
                  <a:pt x="515" y="18"/>
                  <a:pt x="504" y="21"/>
                  <a:pt x="506" y="24"/>
                </a:cubicBezTo>
                <a:cubicBezTo>
                  <a:pt x="508" y="27"/>
                  <a:pt x="502" y="29"/>
                  <a:pt x="500" y="28"/>
                </a:cubicBezTo>
                <a:cubicBezTo>
                  <a:pt x="498" y="26"/>
                  <a:pt x="490" y="29"/>
                  <a:pt x="491" y="33"/>
                </a:cubicBezTo>
                <a:cubicBezTo>
                  <a:pt x="491" y="36"/>
                  <a:pt x="489" y="39"/>
                  <a:pt x="485" y="38"/>
                </a:cubicBezTo>
                <a:cubicBezTo>
                  <a:pt x="481" y="38"/>
                  <a:pt x="478" y="40"/>
                  <a:pt x="477" y="43"/>
                </a:cubicBezTo>
                <a:cubicBezTo>
                  <a:pt x="477" y="45"/>
                  <a:pt x="468" y="47"/>
                  <a:pt x="467" y="47"/>
                </a:cubicBezTo>
                <a:cubicBezTo>
                  <a:pt x="466" y="47"/>
                  <a:pt x="454" y="47"/>
                  <a:pt x="458" y="50"/>
                </a:cubicBezTo>
                <a:cubicBezTo>
                  <a:pt x="461" y="52"/>
                  <a:pt x="463" y="50"/>
                  <a:pt x="467" y="51"/>
                </a:cubicBezTo>
                <a:cubicBezTo>
                  <a:pt x="471" y="52"/>
                  <a:pt x="474" y="57"/>
                  <a:pt x="476" y="58"/>
                </a:cubicBezTo>
                <a:cubicBezTo>
                  <a:pt x="478" y="59"/>
                  <a:pt x="480" y="58"/>
                  <a:pt x="482" y="57"/>
                </a:cubicBezTo>
                <a:cubicBezTo>
                  <a:pt x="483" y="55"/>
                  <a:pt x="485" y="50"/>
                  <a:pt x="485" y="50"/>
                </a:cubicBezTo>
                <a:cubicBezTo>
                  <a:pt x="485" y="50"/>
                  <a:pt x="485" y="55"/>
                  <a:pt x="488" y="56"/>
                </a:cubicBezTo>
                <a:cubicBezTo>
                  <a:pt x="491" y="57"/>
                  <a:pt x="498" y="55"/>
                  <a:pt x="500" y="55"/>
                </a:cubicBezTo>
                <a:cubicBezTo>
                  <a:pt x="502" y="56"/>
                  <a:pt x="514" y="57"/>
                  <a:pt x="518" y="59"/>
                </a:cubicBezTo>
                <a:cubicBezTo>
                  <a:pt x="521" y="60"/>
                  <a:pt x="529" y="61"/>
                  <a:pt x="531" y="65"/>
                </a:cubicBezTo>
                <a:cubicBezTo>
                  <a:pt x="533" y="68"/>
                  <a:pt x="534" y="79"/>
                  <a:pt x="535" y="80"/>
                </a:cubicBezTo>
                <a:cubicBezTo>
                  <a:pt x="536" y="82"/>
                  <a:pt x="541" y="76"/>
                  <a:pt x="542" y="75"/>
                </a:cubicBezTo>
                <a:cubicBezTo>
                  <a:pt x="543" y="74"/>
                  <a:pt x="548" y="75"/>
                  <a:pt x="550" y="76"/>
                </a:cubicBezTo>
                <a:cubicBezTo>
                  <a:pt x="551" y="78"/>
                  <a:pt x="555" y="82"/>
                  <a:pt x="555" y="84"/>
                </a:cubicBezTo>
                <a:cubicBezTo>
                  <a:pt x="555" y="86"/>
                  <a:pt x="554" y="89"/>
                  <a:pt x="553" y="88"/>
                </a:cubicBezTo>
                <a:cubicBezTo>
                  <a:pt x="551" y="87"/>
                  <a:pt x="549" y="87"/>
                  <a:pt x="550" y="85"/>
                </a:cubicBezTo>
                <a:cubicBezTo>
                  <a:pt x="551" y="83"/>
                  <a:pt x="551" y="79"/>
                  <a:pt x="549" y="79"/>
                </a:cubicBezTo>
                <a:cubicBezTo>
                  <a:pt x="547" y="79"/>
                  <a:pt x="545" y="79"/>
                  <a:pt x="545" y="79"/>
                </a:cubicBezTo>
                <a:cubicBezTo>
                  <a:pt x="545" y="79"/>
                  <a:pt x="542" y="78"/>
                  <a:pt x="539" y="81"/>
                </a:cubicBezTo>
                <a:cubicBezTo>
                  <a:pt x="536" y="85"/>
                  <a:pt x="538" y="89"/>
                  <a:pt x="540" y="89"/>
                </a:cubicBezTo>
                <a:cubicBezTo>
                  <a:pt x="542" y="89"/>
                  <a:pt x="546" y="89"/>
                  <a:pt x="546" y="90"/>
                </a:cubicBezTo>
                <a:cubicBezTo>
                  <a:pt x="546" y="91"/>
                  <a:pt x="542" y="94"/>
                  <a:pt x="542" y="96"/>
                </a:cubicBezTo>
                <a:cubicBezTo>
                  <a:pt x="542" y="98"/>
                  <a:pt x="546" y="104"/>
                  <a:pt x="547" y="105"/>
                </a:cubicBezTo>
                <a:cubicBezTo>
                  <a:pt x="548" y="106"/>
                  <a:pt x="553" y="107"/>
                  <a:pt x="554" y="108"/>
                </a:cubicBezTo>
                <a:cubicBezTo>
                  <a:pt x="556" y="108"/>
                  <a:pt x="551" y="108"/>
                  <a:pt x="552" y="110"/>
                </a:cubicBezTo>
                <a:cubicBezTo>
                  <a:pt x="553" y="112"/>
                  <a:pt x="555" y="116"/>
                  <a:pt x="558" y="117"/>
                </a:cubicBezTo>
                <a:cubicBezTo>
                  <a:pt x="561" y="118"/>
                  <a:pt x="569" y="123"/>
                  <a:pt x="570" y="125"/>
                </a:cubicBezTo>
                <a:cubicBezTo>
                  <a:pt x="571" y="127"/>
                  <a:pt x="577" y="123"/>
                  <a:pt x="578" y="123"/>
                </a:cubicBezTo>
                <a:cubicBezTo>
                  <a:pt x="579" y="123"/>
                  <a:pt x="579" y="128"/>
                  <a:pt x="583" y="128"/>
                </a:cubicBezTo>
                <a:cubicBezTo>
                  <a:pt x="586" y="129"/>
                  <a:pt x="587" y="128"/>
                  <a:pt x="590" y="126"/>
                </a:cubicBezTo>
                <a:cubicBezTo>
                  <a:pt x="593" y="123"/>
                  <a:pt x="593" y="120"/>
                  <a:pt x="593" y="118"/>
                </a:cubicBezTo>
                <a:cubicBezTo>
                  <a:pt x="593" y="116"/>
                  <a:pt x="593" y="114"/>
                  <a:pt x="596" y="115"/>
                </a:cubicBezTo>
                <a:cubicBezTo>
                  <a:pt x="600" y="116"/>
                  <a:pt x="601" y="114"/>
                  <a:pt x="601" y="112"/>
                </a:cubicBezTo>
                <a:cubicBezTo>
                  <a:pt x="601" y="109"/>
                  <a:pt x="598" y="106"/>
                  <a:pt x="603" y="105"/>
                </a:cubicBezTo>
                <a:cubicBezTo>
                  <a:pt x="609" y="105"/>
                  <a:pt x="611" y="101"/>
                  <a:pt x="615" y="101"/>
                </a:cubicBezTo>
                <a:cubicBezTo>
                  <a:pt x="618" y="101"/>
                  <a:pt x="627" y="103"/>
                  <a:pt x="628" y="101"/>
                </a:cubicBezTo>
                <a:cubicBezTo>
                  <a:pt x="629" y="100"/>
                  <a:pt x="633" y="94"/>
                  <a:pt x="636" y="94"/>
                </a:cubicBezTo>
                <a:cubicBezTo>
                  <a:pt x="639" y="94"/>
                  <a:pt x="646" y="93"/>
                  <a:pt x="653" y="92"/>
                </a:cubicBezTo>
                <a:cubicBezTo>
                  <a:pt x="659" y="91"/>
                  <a:pt x="666" y="88"/>
                  <a:pt x="669" y="88"/>
                </a:cubicBezTo>
                <a:cubicBezTo>
                  <a:pt x="671" y="88"/>
                  <a:pt x="676" y="88"/>
                  <a:pt x="675" y="86"/>
                </a:cubicBezTo>
                <a:cubicBezTo>
                  <a:pt x="673" y="85"/>
                  <a:pt x="670" y="81"/>
                  <a:pt x="667" y="81"/>
                </a:cubicBezTo>
                <a:cubicBezTo>
                  <a:pt x="663" y="81"/>
                  <a:pt x="666" y="76"/>
                  <a:pt x="667" y="76"/>
                </a:cubicBezTo>
                <a:close/>
                <a:moveTo>
                  <a:pt x="447" y="305"/>
                </a:moveTo>
                <a:cubicBezTo>
                  <a:pt x="447" y="304"/>
                  <a:pt x="443" y="300"/>
                  <a:pt x="440" y="300"/>
                </a:cubicBezTo>
                <a:cubicBezTo>
                  <a:pt x="437" y="300"/>
                  <a:pt x="432" y="297"/>
                  <a:pt x="429" y="295"/>
                </a:cubicBezTo>
                <a:cubicBezTo>
                  <a:pt x="426" y="292"/>
                  <a:pt x="420" y="292"/>
                  <a:pt x="418" y="292"/>
                </a:cubicBezTo>
                <a:cubicBezTo>
                  <a:pt x="416" y="292"/>
                  <a:pt x="406" y="295"/>
                  <a:pt x="406" y="295"/>
                </a:cubicBezTo>
                <a:cubicBezTo>
                  <a:pt x="406" y="298"/>
                  <a:pt x="410" y="297"/>
                  <a:pt x="414" y="297"/>
                </a:cubicBezTo>
                <a:cubicBezTo>
                  <a:pt x="419" y="297"/>
                  <a:pt x="427" y="297"/>
                  <a:pt x="428" y="298"/>
                </a:cubicBezTo>
                <a:cubicBezTo>
                  <a:pt x="430" y="300"/>
                  <a:pt x="437" y="303"/>
                  <a:pt x="439" y="305"/>
                </a:cubicBezTo>
                <a:cubicBezTo>
                  <a:pt x="440" y="306"/>
                  <a:pt x="447" y="307"/>
                  <a:pt x="447" y="305"/>
                </a:cubicBezTo>
                <a:close/>
                <a:moveTo>
                  <a:pt x="621" y="417"/>
                </a:moveTo>
                <a:cubicBezTo>
                  <a:pt x="618" y="416"/>
                  <a:pt x="612" y="415"/>
                  <a:pt x="610" y="412"/>
                </a:cubicBezTo>
                <a:cubicBezTo>
                  <a:pt x="608" y="409"/>
                  <a:pt x="601" y="406"/>
                  <a:pt x="599" y="407"/>
                </a:cubicBezTo>
                <a:cubicBezTo>
                  <a:pt x="597" y="408"/>
                  <a:pt x="593" y="409"/>
                  <a:pt x="590" y="407"/>
                </a:cubicBezTo>
                <a:cubicBezTo>
                  <a:pt x="587" y="405"/>
                  <a:pt x="582" y="402"/>
                  <a:pt x="580" y="401"/>
                </a:cubicBezTo>
                <a:cubicBezTo>
                  <a:pt x="578" y="399"/>
                  <a:pt x="573" y="398"/>
                  <a:pt x="571" y="398"/>
                </a:cubicBezTo>
                <a:cubicBezTo>
                  <a:pt x="569" y="398"/>
                  <a:pt x="569" y="397"/>
                  <a:pt x="566" y="401"/>
                </a:cubicBezTo>
                <a:cubicBezTo>
                  <a:pt x="562" y="406"/>
                  <a:pt x="566" y="407"/>
                  <a:pt x="560" y="407"/>
                </a:cubicBezTo>
                <a:cubicBezTo>
                  <a:pt x="554" y="406"/>
                  <a:pt x="560" y="406"/>
                  <a:pt x="564" y="401"/>
                </a:cubicBezTo>
                <a:cubicBezTo>
                  <a:pt x="567" y="396"/>
                  <a:pt x="563" y="394"/>
                  <a:pt x="560" y="395"/>
                </a:cubicBezTo>
                <a:cubicBezTo>
                  <a:pt x="556" y="396"/>
                  <a:pt x="559" y="398"/>
                  <a:pt x="552" y="399"/>
                </a:cubicBezTo>
                <a:cubicBezTo>
                  <a:pt x="546" y="401"/>
                  <a:pt x="546" y="397"/>
                  <a:pt x="550" y="396"/>
                </a:cubicBezTo>
                <a:cubicBezTo>
                  <a:pt x="554" y="395"/>
                  <a:pt x="561" y="392"/>
                  <a:pt x="561" y="390"/>
                </a:cubicBezTo>
                <a:cubicBezTo>
                  <a:pt x="561" y="389"/>
                  <a:pt x="560" y="385"/>
                  <a:pt x="557" y="385"/>
                </a:cubicBezTo>
                <a:cubicBezTo>
                  <a:pt x="554" y="385"/>
                  <a:pt x="555" y="381"/>
                  <a:pt x="550" y="376"/>
                </a:cubicBezTo>
                <a:cubicBezTo>
                  <a:pt x="546" y="371"/>
                  <a:pt x="540" y="368"/>
                  <a:pt x="535" y="369"/>
                </a:cubicBezTo>
                <a:cubicBezTo>
                  <a:pt x="531" y="370"/>
                  <a:pt x="528" y="371"/>
                  <a:pt x="525" y="367"/>
                </a:cubicBezTo>
                <a:cubicBezTo>
                  <a:pt x="523" y="362"/>
                  <a:pt x="520" y="362"/>
                  <a:pt x="519" y="359"/>
                </a:cubicBezTo>
                <a:cubicBezTo>
                  <a:pt x="517" y="357"/>
                  <a:pt x="514" y="359"/>
                  <a:pt x="512" y="358"/>
                </a:cubicBezTo>
                <a:cubicBezTo>
                  <a:pt x="511" y="357"/>
                  <a:pt x="511" y="357"/>
                  <a:pt x="511" y="357"/>
                </a:cubicBezTo>
                <a:cubicBezTo>
                  <a:pt x="511" y="357"/>
                  <a:pt x="506" y="358"/>
                  <a:pt x="509" y="355"/>
                </a:cubicBezTo>
                <a:cubicBezTo>
                  <a:pt x="512" y="351"/>
                  <a:pt x="513" y="345"/>
                  <a:pt x="512" y="345"/>
                </a:cubicBezTo>
                <a:cubicBezTo>
                  <a:pt x="510" y="346"/>
                  <a:pt x="509" y="351"/>
                  <a:pt x="507" y="351"/>
                </a:cubicBezTo>
                <a:cubicBezTo>
                  <a:pt x="505" y="350"/>
                  <a:pt x="506" y="350"/>
                  <a:pt x="503" y="347"/>
                </a:cubicBezTo>
                <a:cubicBezTo>
                  <a:pt x="499" y="345"/>
                  <a:pt x="493" y="347"/>
                  <a:pt x="493" y="349"/>
                </a:cubicBezTo>
                <a:cubicBezTo>
                  <a:pt x="493" y="351"/>
                  <a:pt x="491" y="352"/>
                  <a:pt x="491" y="352"/>
                </a:cubicBezTo>
                <a:cubicBezTo>
                  <a:pt x="491" y="352"/>
                  <a:pt x="490" y="351"/>
                  <a:pt x="489" y="349"/>
                </a:cubicBezTo>
                <a:cubicBezTo>
                  <a:pt x="487" y="346"/>
                  <a:pt x="482" y="346"/>
                  <a:pt x="479" y="348"/>
                </a:cubicBezTo>
                <a:cubicBezTo>
                  <a:pt x="477" y="351"/>
                  <a:pt x="475" y="343"/>
                  <a:pt x="473" y="343"/>
                </a:cubicBezTo>
                <a:cubicBezTo>
                  <a:pt x="472" y="343"/>
                  <a:pt x="468" y="345"/>
                  <a:pt x="466" y="348"/>
                </a:cubicBezTo>
                <a:cubicBezTo>
                  <a:pt x="464" y="351"/>
                  <a:pt x="465" y="356"/>
                  <a:pt x="463" y="356"/>
                </a:cubicBezTo>
                <a:cubicBezTo>
                  <a:pt x="462" y="356"/>
                  <a:pt x="461" y="349"/>
                  <a:pt x="462" y="347"/>
                </a:cubicBezTo>
                <a:cubicBezTo>
                  <a:pt x="462" y="345"/>
                  <a:pt x="466" y="341"/>
                  <a:pt x="463" y="340"/>
                </a:cubicBezTo>
                <a:cubicBezTo>
                  <a:pt x="460" y="339"/>
                  <a:pt x="456" y="344"/>
                  <a:pt x="454" y="344"/>
                </a:cubicBezTo>
                <a:cubicBezTo>
                  <a:pt x="452" y="345"/>
                  <a:pt x="448" y="347"/>
                  <a:pt x="446" y="350"/>
                </a:cubicBezTo>
                <a:cubicBezTo>
                  <a:pt x="444" y="353"/>
                  <a:pt x="442" y="355"/>
                  <a:pt x="440" y="356"/>
                </a:cubicBezTo>
                <a:cubicBezTo>
                  <a:pt x="438" y="357"/>
                  <a:pt x="434" y="356"/>
                  <a:pt x="435" y="355"/>
                </a:cubicBezTo>
                <a:cubicBezTo>
                  <a:pt x="436" y="354"/>
                  <a:pt x="429" y="350"/>
                  <a:pt x="428" y="351"/>
                </a:cubicBezTo>
                <a:cubicBezTo>
                  <a:pt x="426" y="353"/>
                  <a:pt x="423" y="354"/>
                  <a:pt x="420" y="356"/>
                </a:cubicBezTo>
                <a:cubicBezTo>
                  <a:pt x="416" y="357"/>
                  <a:pt x="413" y="354"/>
                  <a:pt x="412" y="352"/>
                </a:cubicBezTo>
                <a:cubicBezTo>
                  <a:pt x="412" y="351"/>
                  <a:pt x="410" y="350"/>
                  <a:pt x="410" y="345"/>
                </a:cubicBezTo>
                <a:cubicBezTo>
                  <a:pt x="409" y="340"/>
                  <a:pt x="411" y="335"/>
                  <a:pt x="412" y="332"/>
                </a:cubicBezTo>
                <a:cubicBezTo>
                  <a:pt x="413" y="329"/>
                  <a:pt x="406" y="323"/>
                  <a:pt x="403" y="323"/>
                </a:cubicBezTo>
                <a:cubicBezTo>
                  <a:pt x="401" y="324"/>
                  <a:pt x="398" y="326"/>
                  <a:pt x="395" y="326"/>
                </a:cubicBezTo>
                <a:cubicBezTo>
                  <a:pt x="393" y="326"/>
                  <a:pt x="394" y="325"/>
                  <a:pt x="390" y="325"/>
                </a:cubicBezTo>
                <a:cubicBezTo>
                  <a:pt x="386" y="325"/>
                  <a:pt x="389" y="324"/>
                  <a:pt x="390" y="321"/>
                </a:cubicBezTo>
                <a:cubicBezTo>
                  <a:pt x="391" y="317"/>
                  <a:pt x="388" y="313"/>
                  <a:pt x="392" y="310"/>
                </a:cubicBezTo>
                <a:cubicBezTo>
                  <a:pt x="397" y="307"/>
                  <a:pt x="395" y="300"/>
                  <a:pt x="392" y="299"/>
                </a:cubicBezTo>
                <a:cubicBezTo>
                  <a:pt x="390" y="299"/>
                  <a:pt x="385" y="300"/>
                  <a:pt x="381" y="300"/>
                </a:cubicBezTo>
                <a:cubicBezTo>
                  <a:pt x="378" y="300"/>
                  <a:pt x="375" y="303"/>
                  <a:pt x="377" y="306"/>
                </a:cubicBezTo>
                <a:cubicBezTo>
                  <a:pt x="378" y="309"/>
                  <a:pt x="375" y="312"/>
                  <a:pt x="374" y="311"/>
                </a:cubicBezTo>
                <a:cubicBezTo>
                  <a:pt x="372" y="311"/>
                  <a:pt x="371" y="309"/>
                  <a:pt x="367" y="312"/>
                </a:cubicBezTo>
                <a:cubicBezTo>
                  <a:pt x="363" y="315"/>
                  <a:pt x="361" y="314"/>
                  <a:pt x="357" y="311"/>
                </a:cubicBezTo>
                <a:cubicBezTo>
                  <a:pt x="353" y="307"/>
                  <a:pt x="348" y="304"/>
                  <a:pt x="347" y="298"/>
                </a:cubicBezTo>
                <a:cubicBezTo>
                  <a:pt x="347" y="293"/>
                  <a:pt x="346" y="288"/>
                  <a:pt x="348" y="285"/>
                </a:cubicBezTo>
                <a:cubicBezTo>
                  <a:pt x="349" y="282"/>
                  <a:pt x="349" y="276"/>
                  <a:pt x="347" y="276"/>
                </a:cubicBezTo>
                <a:cubicBezTo>
                  <a:pt x="345" y="275"/>
                  <a:pt x="350" y="271"/>
                  <a:pt x="352" y="270"/>
                </a:cubicBezTo>
                <a:cubicBezTo>
                  <a:pt x="355" y="270"/>
                  <a:pt x="359" y="266"/>
                  <a:pt x="360" y="265"/>
                </a:cubicBezTo>
                <a:cubicBezTo>
                  <a:pt x="361" y="263"/>
                  <a:pt x="364" y="264"/>
                  <a:pt x="369" y="264"/>
                </a:cubicBezTo>
                <a:cubicBezTo>
                  <a:pt x="373" y="264"/>
                  <a:pt x="374" y="264"/>
                  <a:pt x="378" y="266"/>
                </a:cubicBezTo>
                <a:cubicBezTo>
                  <a:pt x="382" y="268"/>
                  <a:pt x="383" y="265"/>
                  <a:pt x="383" y="264"/>
                </a:cubicBezTo>
                <a:cubicBezTo>
                  <a:pt x="383" y="262"/>
                  <a:pt x="384" y="260"/>
                  <a:pt x="389" y="261"/>
                </a:cubicBezTo>
                <a:cubicBezTo>
                  <a:pt x="393" y="261"/>
                  <a:pt x="400" y="259"/>
                  <a:pt x="401" y="260"/>
                </a:cubicBezTo>
                <a:cubicBezTo>
                  <a:pt x="402" y="261"/>
                  <a:pt x="404" y="266"/>
                  <a:pt x="406" y="264"/>
                </a:cubicBezTo>
                <a:cubicBezTo>
                  <a:pt x="409" y="263"/>
                  <a:pt x="409" y="260"/>
                  <a:pt x="410" y="265"/>
                </a:cubicBezTo>
                <a:cubicBezTo>
                  <a:pt x="411" y="269"/>
                  <a:pt x="413" y="276"/>
                  <a:pt x="416" y="277"/>
                </a:cubicBezTo>
                <a:cubicBezTo>
                  <a:pt x="420" y="278"/>
                  <a:pt x="418" y="283"/>
                  <a:pt x="421" y="283"/>
                </a:cubicBezTo>
                <a:cubicBezTo>
                  <a:pt x="425" y="284"/>
                  <a:pt x="426" y="276"/>
                  <a:pt x="425" y="273"/>
                </a:cubicBezTo>
                <a:cubicBezTo>
                  <a:pt x="424" y="271"/>
                  <a:pt x="422" y="263"/>
                  <a:pt x="420" y="261"/>
                </a:cubicBezTo>
                <a:cubicBezTo>
                  <a:pt x="418" y="259"/>
                  <a:pt x="418" y="254"/>
                  <a:pt x="422" y="253"/>
                </a:cubicBezTo>
                <a:cubicBezTo>
                  <a:pt x="425" y="251"/>
                  <a:pt x="434" y="244"/>
                  <a:pt x="437" y="241"/>
                </a:cubicBezTo>
                <a:cubicBezTo>
                  <a:pt x="440" y="239"/>
                  <a:pt x="447" y="237"/>
                  <a:pt x="445" y="234"/>
                </a:cubicBezTo>
                <a:cubicBezTo>
                  <a:pt x="442" y="231"/>
                  <a:pt x="442" y="229"/>
                  <a:pt x="442" y="227"/>
                </a:cubicBezTo>
                <a:cubicBezTo>
                  <a:pt x="442" y="225"/>
                  <a:pt x="444" y="225"/>
                  <a:pt x="445" y="227"/>
                </a:cubicBezTo>
                <a:cubicBezTo>
                  <a:pt x="446" y="228"/>
                  <a:pt x="451" y="225"/>
                  <a:pt x="450" y="223"/>
                </a:cubicBezTo>
                <a:cubicBezTo>
                  <a:pt x="448" y="221"/>
                  <a:pt x="449" y="218"/>
                  <a:pt x="451" y="219"/>
                </a:cubicBezTo>
                <a:cubicBezTo>
                  <a:pt x="454" y="219"/>
                  <a:pt x="455" y="217"/>
                  <a:pt x="454" y="215"/>
                </a:cubicBezTo>
                <a:cubicBezTo>
                  <a:pt x="453" y="214"/>
                  <a:pt x="456" y="212"/>
                  <a:pt x="459" y="213"/>
                </a:cubicBezTo>
                <a:cubicBezTo>
                  <a:pt x="462" y="213"/>
                  <a:pt x="468" y="212"/>
                  <a:pt x="470" y="211"/>
                </a:cubicBezTo>
                <a:cubicBezTo>
                  <a:pt x="471" y="209"/>
                  <a:pt x="467" y="208"/>
                  <a:pt x="467" y="205"/>
                </a:cubicBezTo>
                <a:cubicBezTo>
                  <a:pt x="467" y="202"/>
                  <a:pt x="472" y="199"/>
                  <a:pt x="475" y="199"/>
                </a:cubicBezTo>
                <a:cubicBezTo>
                  <a:pt x="477" y="198"/>
                  <a:pt x="481" y="199"/>
                  <a:pt x="481" y="197"/>
                </a:cubicBezTo>
                <a:cubicBezTo>
                  <a:pt x="481" y="196"/>
                  <a:pt x="485" y="193"/>
                  <a:pt x="486" y="196"/>
                </a:cubicBezTo>
                <a:cubicBezTo>
                  <a:pt x="486" y="199"/>
                  <a:pt x="486" y="203"/>
                  <a:pt x="489" y="203"/>
                </a:cubicBezTo>
                <a:cubicBezTo>
                  <a:pt x="492" y="203"/>
                  <a:pt x="495" y="200"/>
                  <a:pt x="496" y="199"/>
                </a:cubicBezTo>
                <a:cubicBezTo>
                  <a:pt x="498" y="199"/>
                  <a:pt x="505" y="197"/>
                  <a:pt x="506" y="197"/>
                </a:cubicBezTo>
                <a:cubicBezTo>
                  <a:pt x="508" y="197"/>
                  <a:pt x="517" y="196"/>
                  <a:pt x="516" y="193"/>
                </a:cubicBezTo>
                <a:cubicBezTo>
                  <a:pt x="515" y="191"/>
                  <a:pt x="514" y="188"/>
                  <a:pt x="512" y="187"/>
                </a:cubicBezTo>
                <a:cubicBezTo>
                  <a:pt x="511" y="186"/>
                  <a:pt x="510" y="187"/>
                  <a:pt x="509" y="189"/>
                </a:cubicBezTo>
                <a:cubicBezTo>
                  <a:pt x="507" y="191"/>
                  <a:pt x="504" y="191"/>
                  <a:pt x="504" y="189"/>
                </a:cubicBezTo>
                <a:cubicBezTo>
                  <a:pt x="503" y="188"/>
                  <a:pt x="504" y="183"/>
                  <a:pt x="501" y="185"/>
                </a:cubicBezTo>
                <a:cubicBezTo>
                  <a:pt x="499" y="186"/>
                  <a:pt x="498" y="188"/>
                  <a:pt x="497" y="187"/>
                </a:cubicBezTo>
                <a:cubicBezTo>
                  <a:pt x="495" y="186"/>
                  <a:pt x="494" y="184"/>
                  <a:pt x="494" y="184"/>
                </a:cubicBezTo>
                <a:cubicBezTo>
                  <a:pt x="494" y="184"/>
                  <a:pt x="498" y="182"/>
                  <a:pt x="495" y="178"/>
                </a:cubicBezTo>
                <a:cubicBezTo>
                  <a:pt x="492" y="175"/>
                  <a:pt x="489" y="176"/>
                  <a:pt x="485" y="178"/>
                </a:cubicBezTo>
                <a:cubicBezTo>
                  <a:pt x="481" y="180"/>
                  <a:pt x="481" y="179"/>
                  <a:pt x="477" y="180"/>
                </a:cubicBezTo>
                <a:cubicBezTo>
                  <a:pt x="472" y="181"/>
                  <a:pt x="470" y="183"/>
                  <a:pt x="470" y="183"/>
                </a:cubicBezTo>
                <a:cubicBezTo>
                  <a:pt x="470" y="183"/>
                  <a:pt x="476" y="179"/>
                  <a:pt x="479" y="177"/>
                </a:cubicBezTo>
                <a:cubicBezTo>
                  <a:pt x="481" y="174"/>
                  <a:pt x="485" y="173"/>
                  <a:pt x="487" y="171"/>
                </a:cubicBezTo>
                <a:cubicBezTo>
                  <a:pt x="489" y="169"/>
                  <a:pt x="495" y="172"/>
                  <a:pt x="495" y="172"/>
                </a:cubicBezTo>
                <a:cubicBezTo>
                  <a:pt x="495" y="172"/>
                  <a:pt x="498" y="169"/>
                  <a:pt x="498" y="171"/>
                </a:cubicBezTo>
                <a:cubicBezTo>
                  <a:pt x="498" y="173"/>
                  <a:pt x="498" y="178"/>
                  <a:pt x="500" y="178"/>
                </a:cubicBezTo>
                <a:cubicBezTo>
                  <a:pt x="502" y="178"/>
                  <a:pt x="509" y="175"/>
                  <a:pt x="506" y="174"/>
                </a:cubicBezTo>
                <a:cubicBezTo>
                  <a:pt x="503" y="173"/>
                  <a:pt x="510" y="174"/>
                  <a:pt x="512" y="172"/>
                </a:cubicBezTo>
                <a:cubicBezTo>
                  <a:pt x="515" y="170"/>
                  <a:pt x="518" y="170"/>
                  <a:pt x="520" y="169"/>
                </a:cubicBezTo>
                <a:cubicBezTo>
                  <a:pt x="521" y="169"/>
                  <a:pt x="522" y="165"/>
                  <a:pt x="525" y="165"/>
                </a:cubicBezTo>
                <a:cubicBezTo>
                  <a:pt x="528" y="165"/>
                  <a:pt x="529" y="169"/>
                  <a:pt x="525" y="171"/>
                </a:cubicBezTo>
                <a:cubicBezTo>
                  <a:pt x="521" y="173"/>
                  <a:pt x="521" y="179"/>
                  <a:pt x="519" y="180"/>
                </a:cubicBezTo>
                <a:cubicBezTo>
                  <a:pt x="517" y="182"/>
                  <a:pt x="518" y="184"/>
                  <a:pt x="521" y="183"/>
                </a:cubicBezTo>
                <a:cubicBezTo>
                  <a:pt x="524" y="183"/>
                  <a:pt x="527" y="184"/>
                  <a:pt x="529" y="183"/>
                </a:cubicBezTo>
                <a:cubicBezTo>
                  <a:pt x="532" y="182"/>
                  <a:pt x="534" y="184"/>
                  <a:pt x="534" y="185"/>
                </a:cubicBezTo>
                <a:cubicBezTo>
                  <a:pt x="535" y="186"/>
                  <a:pt x="537" y="184"/>
                  <a:pt x="537" y="184"/>
                </a:cubicBezTo>
                <a:cubicBezTo>
                  <a:pt x="537" y="184"/>
                  <a:pt x="542" y="183"/>
                  <a:pt x="544" y="185"/>
                </a:cubicBezTo>
                <a:cubicBezTo>
                  <a:pt x="545" y="186"/>
                  <a:pt x="546" y="183"/>
                  <a:pt x="545" y="181"/>
                </a:cubicBezTo>
                <a:cubicBezTo>
                  <a:pt x="544" y="180"/>
                  <a:pt x="543" y="178"/>
                  <a:pt x="542" y="175"/>
                </a:cubicBezTo>
                <a:cubicBezTo>
                  <a:pt x="540" y="173"/>
                  <a:pt x="539" y="172"/>
                  <a:pt x="536" y="173"/>
                </a:cubicBezTo>
                <a:cubicBezTo>
                  <a:pt x="533" y="174"/>
                  <a:pt x="532" y="172"/>
                  <a:pt x="530" y="171"/>
                </a:cubicBezTo>
                <a:cubicBezTo>
                  <a:pt x="528" y="170"/>
                  <a:pt x="527" y="173"/>
                  <a:pt x="528" y="170"/>
                </a:cubicBezTo>
                <a:cubicBezTo>
                  <a:pt x="530" y="167"/>
                  <a:pt x="531" y="167"/>
                  <a:pt x="532" y="164"/>
                </a:cubicBezTo>
                <a:cubicBezTo>
                  <a:pt x="533" y="162"/>
                  <a:pt x="538" y="158"/>
                  <a:pt x="533" y="157"/>
                </a:cubicBezTo>
                <a:cubicBezTo>
                  <a:pt x="528" y="156"/>
                  <a:pt x="526" y="155"/>
                  <a:pt x="526" y="153"/>
                </a:cubicBezTo>
                <a:cubicBezTo>
                  <a:pt x="525" y="150"/>
                  <a:pt x="519" y="146"/>
                  <a:pt x="518" y="146"/>
                </a:cubicBezTo>
                <a:cubicBezTo>
                  <a:pt x="516" y="146"/>
                  <a:pt x="511" y="146"/>
                  <a:pt x="510" y="144"/>
                </a:cubicBezTo>
                <a:cubicBezTo>
                  <a:pt x="510" y="143"/>
                  <a:pt x="506" y="138"/>
                  <a:pt x="504" y="136"/>
                </a:cubicBezTo>
                <a:cubicBezTo>
                  <a:pt x="503" y="135"/>
                  <a:pt x="495" y="126"/>
                  <a:pt x="494" y="125"/>
                </a:cubicBezTo>
                <a:cubicBezTo>
                  <a:pt x="493" y="125"/>
                  <a:pt x="492" y="125"/>
                  <a:pt x="488" y="130"/>
                </a:cubicBezTo>
                <a:cubicBezTo>
                  <a:pt x="485" y="134"/>
                  <a:pt x="482" y="135"/>
                  <a:pt x="479" y="134"/>
                </a:cubicBezTo>
                <a:cubicBezTo>
                  <a:pt x="476" y="133"/>
                  <a:pt x="476" y="133"/>
                  <a:pt x="473" y="130"/>
                </a:cubicBezTo>
                <a:cubicBezTo>
                  <a:pt x="471" y="127"/>
                  <a:pt x="476" y="127"/>
                  <a:pt x="475" y="125"/>
                </a:cubicBezTo>
                <a:cubicBezTo>
                  <a:pt x="474" y="123"/>
                  <a:pt x="468" y="122"/>
                  <a:pt x="464" y="122"/>
                </a:cubicBezTo>
                <a:cubicBezTo>
                  <a:pt x="460" y="121"/>
                  <a:pt x="458" y="117"/>
                  <a:pt x="452" y="117"/>
                </a:cubicBezTo>
                <a:cubicBezTo>
                  <a:pt x="446" y="116"/>
                  <a:pt x="439" y="118"/>
                  <a:pt x="437" y="118"/>
                </a:cubicBezTo>
                <a:cubicBezTo>
                  <a:pt x="436" y="118"/>
                  <a:pt x="436" y="120"/>
                  <a:pt x="435" y="124"/>
                </a:cubicBezTo>
                <a:cubicBezTo>
                  <a:pt x="434" y="129"/>
                  <a:pt x="437" y="130"/>
                  <a:pt x="434" y="130"/>
                </a:cubicBezTo>
                <a:cubicBezTo>
                  <a:pt x="431" y="131"/>
                  <a:pt x="429" y="132"/>
                  <a:pt x="433" y="133"/>
                </a:cubicBezTo>
                <a:cubicBezTo>
                  <a:pt x="436" y="135"/>
                  <a:pt x="440" y="141"/>
                  <a:pt x="440" y="141"/>
                </a:cubicBezTo>
                <a:cubicBezTo>
                  <a:pt x="440" y="141"/>
                  <a:pt x="440" y="144"/>
                  <a:pt x="438" y="146"/>
                </a:cubicBezTo>
                <a:cubicBezTo>
                  <a:pt x="435" y="148"/>
                  <a:pt x="433" y="150"/>
                  <a:pt x="431" y="147"/>
                </a:cubicBezTo>
                <a:cubicBezTo>
                  <a:pt x="429" y="145"/>
                  <a:pt x="425" y="146"/>
                  <a:pt x="426" y="148"/>
                </a:cubicBezTo>
                <a:cubicBezTo>
                  <a:pt x="428" y="150"/>
                  <a:pt x="430" y="151"/>
                  <a:pt x="430" y="153"/>
                </a:cubicBezTo>
                <a:cubicBezTo>
                  <a:pt x="430" y="156"/>
                  <a:pt x="433" y="161"/>
                  <a:pt x="431" y="163"/>
                </a:cubicBezTo>
                <a:cubicBezTo>
                  <a:pt x="429" y="165"/>
                  <a:pt x="426" y="164"/>
                  <a:pt x="424" y="164"/>
                </a:cubicBezTo>
                <a:cubicBezTo>
                  <a:pt x="422" y="164"/>
                  <a:pt x="420" y="161"/>
                  <a:pt x="422" y="160"/>
                </a:cubicBezTo>
                <a:cubicBezTo>
                  <a:pt x="423" y="160"/>
                  <a:pt x="422" y="154"/>
                  <a:pt x="422" y="154"/>
                </a:cubicBezTo>
                <a:cubicBezTo>
                  <a:pt x="422" y="154"/>
                  <a:pt x="417" y="160"/>
                  <a:pt x="417" y="157"/>
                </a:cubicBezTo>
                <a:cubicBezTo>
                  <a:pt x="418" y="153"/>
                  <a:pt x="416" y="153"/>
                  <a:pt x="416" y="150"/>
                </a:cubicBezTo>
                <a:cubicBezTo>
                  <a:pt x="416" y="148"/>
                  <a:pt x="413" y="147"/>
                  <a:pt x="410" y="147"/>
                </a:cubicBezTo>
                <a:cubicBezTo>
                  <a:pt x="406" y="148"/>
                  <a:pt x="402" y="146"/>
                  <a:pt x="396" y="145"/>
                </a:cubicBezTo>
                <a:cubicBezTo>
                  <a:pt x="389" y="144"/>
                  <a:pt x="387" y="143"/>
                  <a:pt x="381" y="141"/>
                </a:cubicBezTo>
                <a:cubicBezTo>
                  <a:pt x="376" y="138"/>
                  <a:pt x="374" y="140"/>
                  <a:pt x="372" y="140"/>
                </a:cubicBezTo>
                <a:cubicBezTo>
                  <a:pt x="369" y="141"/>
                  <a:pt x="370" y="135"/>
                  <a:pt x="367" y="134"/>
                </a:cubicBezTo>
                <a:cubicBezTo>
                  <a:pt x="363" y="133"/>
                  <a:pt x="361" y="135"/>
                  <a:pt x="361" y="130"/>
                </a:cubicBezTo>
                <a:cubicBezTo>
                  <a:pt x="360" y="125"/>
                  <a:pt x="362" y="124"/>
                  <a:pt x="370" y="119"/>
                </a:cubicBezTo>
                <a:cubicBezTo>
                  <a:pt x="378" y="113"/>
                  <a:pt x="377" y="111"/>
                  <a:pt x="384" y="110"/>
                </a:cubicBezTo>
                <a:cubicBezTo>
                  <a:pt x="390" y="110"/>
                  <a:pt x="393" y="111"/>
                  <a:pt x="393" y="109"/>
                </a:cubicBezTo>
                <a:cubicBezTo>
                  <a:pt x="393" y="107"/>
                  <a:pt x="395" y="100"/>
                  <a:pt x="395" y="104"/>
                </a:cubicBezTo>
                <a:cubicBezTo>
                  <a:pt x="395" y="107"/>
                  <a:pt x="402" y="108"/>
                  <a:pt x="399" y="110"/>
                </a:cubicBezTo>
                <a:cubicBezTo>
                  <a:pt x="395" y="113"/>
                  <a:pt x="397" y="113"/>
                  <a:pt x="400" y="113"/>
                </a:cubicBezTo>
                <a:cubicBezTo>
                  <a:pt x="403" y="113"/>
                  <a:pt x="408" y="111"/>
                  <a:pt x="408" y="111"/>
                </a:cubicBezTo>
                <a:cubicBezTo>
                  <a:pt x="408" y="111"/>
                  <a:pt x="414" y="108"/>
                  <a:pt x="415" y="110"/>
                </a:cubicBezTo>
                <a:cubicBezTo>
                  <a:pt x="417" y="113"/>
                  <a:pt x="417" y="115"/>
                  <a:pt x="419" y="115"/>
                </a:cubicBezTo>
                <a:cubicBezTo>
                  <a:pt x="422" y="115"/>
                  <a:pt x="428" y="112"/>
                  <a:pt x="423" y="109"/>
                </a:cubicBezTo>
                <a:cubicBezTo>
                  <a:pt x="418" y="107"/>
                  <a:pt x="415" y="107"/>
                  <a:pt x="412" y="104"/>
                </a:cubicBezTo>
                <a:cubicBezTo>
                  <a:pt x="409" y="101"/>
                  <a:pt x="409" y="102"/>
                  <a:pt x="406" y="103"/>
                </a:cubicBezTo>
                <a:cubicBezTo>
                  <a:pt x="403" y="104"/>
                  <a:pt x="403" y="102"/>
                  <a:pt x="401" y="102"/>
                </a:cubicBezTo>
                <a:cubicBezTo>
                  <a:pt x="400" y="102"/>
                  <a:pt x="398" y="102"/>
                  <a:pt x="398" y="101"/>
                </a:cubicBezTo>
                <a:cubicBezTo>
                  <a:pt x="397" y="99"/>
                  <a:pt x="398" y="99"/>
                  <a:pt x="402" y="99"/>
                </a:cubicBezTo>
                <a:cubicBezTo>
                  <a:pt x="406" y="99"/>
                  <a:pt x="410" y="100"/>
                  <a:pt x="410" y="100"/>
                </a:cubicBezTo>
                <a:cubicBezTo>
                  <a:pt x="410" y="100"/>
                  <a:pt x="415" y="99"/>
                  <a:pt x="416" y="98"/>
                </a:cubicBezTo>
                <a:cubicBezTo>
                  <a:pt x="417" y="98"/>
                  <a:pt x="423" y="97"/>
                  <a:pt x="422" y="94"/>
                </a:cubicBezTo>
                <a:cubicBezTo>
                  <a:pt x="421" y="90"/>
                  <a:pt x="417" y="90"/>
                  <a:pt x="416" y="89"/>
                </a:cubicBezTo>
                <a:cubicBezTo>
                  <a:pt x="415" y="88"/>
                  <a:pt x="418" y="86"/>
                  <a:pt x="420" y="86"/>
                </a:cubicBezTo>
                <a:cubicBezTo>
                  <a:pt x="422" y="85"/>
                  <a:pt x="427" y="86"/>
                  <a:pt x="427" y="86"/>
                </a:cubicBezTo>
                <a:cubicBezTo>
                  <a:pt x="427" y="86"/>
                  <a:pt x="431" y="86"/>
                  <a:pt x="431" y="85"/>
                </a:cubicBezTo>
                <a:cubicBezTo>
                  <a:pt x="431" y="83"/>
                  <a:pt x="430" y="81"/>
                  <a:pt x="432" y="82"/>
                </a:cubicBezTo>
                <a:cubicBezTo>
                  <a:pt x="434" y="83"/>
                  <a:pt x="432" y="87"/>
                  <a:pt x="436" y="86"/>
                </a:cubicBezTo>
                <a:cubicBezTo>
                  <a:pt x="439" y="85"/>
                  <a:pt x="440" y="86"/>
                  <a:pt x="442" y="87"/>
                </a:cubicBezTo>
                <a:cubicBezTo>
                  <a:pt x="444" y="88"/>
                  <a:pt x="441" y="93"/>
                  <a:pt x="439" y="94"/>
                </a:cubicBezTo>
                <a:cubicBezTo>
                  <a:pt x="437" y="94"/>
                  <a:pt x="434" y="96"/>
                  <a:pt x="439" y="96"/>
                </a:cubicBezTo>
                <a:cubicBezTo>
                  <a:pt x="443" y="97"/>
                  <a:pt x="446" y="97"/>
                  <a:pt x="446" y="97"/>
                </a:cubicBezTo>
                <a:cubicBezTo>
                  <a:pt x="446" y="97"/>
                  <a:pt x="448" y="94"/>
                  <a:pt x="450" y="92"/>
                </a:cubicBezTo>
                <a:cubicBezTo>
                  <a:pt x="451" y="90"/>
                  <a:pt x="453" y="91"/>
                  <a:pt x="454" y="92"/>
                </a:cubicBezTo>
                <a:cubicBezTo>
                  <a:pt x="456" y="93"/>
                  <a:pt x="461" y="94"/>
                  <a:pt x="456" y="95"/>
                </a:cubicBezTo>
                <a:cubicBezTo>
                  <a:pt x="451" y="97"/>
                  <a:pt x="450" y="99"/>
                  <a:pt x="448" y="100"/>
                </a:cubicBezTo>
                <a:cubicBezTo>
                  <a:pt x="447" y="102"/>
                  <a:pt x="447" y="104"/>
                  <a:pt x="442" y="102"/>
                </a:cubicBezTo>
                <a:cubicBezTo>
                  <a:pt x="437" y="101"/>
                  <a:pt x="434" y="102"/>
                  <a:pt x="433" y="104"/>
                </a:cubicBezTo>
                <a:cubicBezTo>
                  <a:pt x="432" y="105"/>
                  <a:pt x="433" y="111"/>
                  <a:pt x="435" y="111"/>
                </a:cubicBezTo>
                <a:cubicBezTo>
                  <a:pt x="437" y="110"/>
                  <a:pt x="439" y="110"/>
                  <a:pt x="441" y="109"/>
                </a:cubicBezTo>
                <a:cubicBezTo>
                  <a:pt x="443" y="108"/>
                  <a:pt x="452" y="110"/>
                  <a:pt x="454" y="110"/>
                </a:cubicBezTo>
                <a:cubicBezTo>
                  <a:pt x="457" y="109"/>
                  <a:pt x="461" y="113"/>
                  <a:pt x="462" y="113"/>
                </a:cubicBezTo>
                <a:cubicBezTo>
                  <a:pt x="463" y="112"/>
                  <a:pt x="465" y="114"/>
                  <a:pt x="467" y="116"/>
                </a:cubicBezTo>
                <a:cubicBezTo>
                  <a:pt x="470" y="117"/>
                  <a:pt x="469" y="112"/>
                  <a:pt x="473" y="115"/>
                </a:cubicBezTo>
                <a:cubicBezTo>
                  <a:pt x="477" y="118"/>
                  <a:pt x="475" y="118"/>
                  <a:pt x="477" y="118"/>
                </a:cubicBezTo>
                <a:cubicBezTo>
                  <a:pt x="479" y="118"/>
                  <a:pt x="484" y="119"/>
                  <a:pt x="484" y="119"/>
                </a:cubicBezTo>
                <a:cubicBezTo>
                  <a:pt x="484" y="119"/>
                  <a:pt x="485" y="115"/>
                  <a:pt x="489" y="116"/>
                </a:cubicBezTo>
                <a:cubicBezTo>
                  <a:pt x="492" y="116"/>
                  <a:pt x="496" y="121"/>
                  <a:pt x="495" y="118"/>
                </a:cubicBezTo>
                <a:cubicBezTo>
                  <a:pt x="495" y="115"/>
                  <a:pt x="496" y="112"/>
                  <a:pt x="493" y="110"/>
                </a:cubicBezTo>
                <a:cubicBezTo>
                  <a:pt x="490" y="108"/>
                  <a:pt x="485" y="106"/>
                  <a:pt x="484" y="105"/>
                </a:cubicBezTo>
                <a:cubicBezTo>
                  <a:pt x="483" y="104"/>
                  <a:pt x="482" y="102"/>
                  <a:pt x="484" y="102"/>
                </a:cubicBezTo>
                <a:cubicBezTo>
                  <a:pt x="485" y="101"/>
                  <a:pt x="490" y="102"/>
                  <a:pt x="493" y="104"/>
                </a:cubicBezTo>
                <a:cubicBezTo>
                  <a:pt x="496" y="106"/>
                  <a:pt x="499" y="108"/>
                  <a:pt x="501" y="106"/>
                </a:cubicBezTo>
                <a:cubicBezTo>
                  <a:pt x="503" y="105"/>
                  <a:pt x="506" y="104"/>
                  <a:pt x="507" y="103"/>
                </a:cubicBezTo>
                <a:cubicBezTo>
                  <a:pt x="508" y="102"/>
                  <a:pt x="511" y="98"/>
                  <a:pt x="511" y="98"/>
                </a:cubicBezTo>
                <a:cubicBezTo>
                  <a:pt x="511" y="98"/>
                  <a:pt x="500" y="97"/>
                  <a:pt x="498" y="95"/>
                </a:cubicBezTo>
                <a:cubicBezTo>
                  <a:pt x="496" y="93"/>
                  <a:pt x="491" y="90"/>
                  <a:pt x="490" y="90"/>
                </a:cubicBezTo>
                <a:cubicBezTo>
                  <a:pt x="488" y="90"/>
                  <a:pt x="484" y="93"/>
                  <a:pt x="482" y="89"/>
                </a:cubicBezTo>
                <a:cubicBezTo>
                  <a:pt x="481" y="85"/>
                  <a:pt x="481" y="81"/>
                  <a:pt x="479" y="80"/>
                </a:cubicBezTo>
                <a:cubicBezTo>
                  <a:pt x="478" y="80"/>
                  <a:pt x="462" y="78"/>
                  <a:pt x="460" y="77"/>
                </a:cubicBezTo>
                <a:cubicBezTo>
                  <a:pt x="458" y="76"/>
                  <a:pt x="448" y="73"/>
                  <a:pt x="445" y="71"/>
                </a:cubicBezTo>
                <a:cubicBezTo>
                  <a:pt x="442" y="69"/>
                  <a:pt x="437" y="66"/>
                  <a:pt x="434" y="66"/>
                </a:cubicBezTo>
                <a:cubicBezTo>
                  <a:pt x="431" y="66"/>
                  <a:pt x="418" y="68"/>
                  <a:pt x="416" y="68"/>
                </a:cubicBezTo>
                <a:cubicBezTo>
                  <a:pt x="414" y="67"/>
                  <a:pt x="407" y="68"/>
                  <a:pt x="404" y="69"/>
                </a:cubicBezTo>
                <a:cubicBezTo>
                  <a:pt x="401" y="69"/>
                  <a:pt x="408" y="74"/>
                  <a:pt x="402" y="75"/>
                </a:cubicBezTo>
                <a:cubicBezTo>
                  <a:pt x="396" y="76"/>
                  <a:pt x="397" y="77"/>
                  <a:pt x="398" y="71"/>
                </a:cubicBezTo>
                <a:cubicBezTo>
                  <a:pt x="399" y="66"/>
                  <a:pt x="394" y="64"/>
                  <a:pt x="389" y="66"/>
                </a:cubicBezTo>
                <a:cubicBezTo>
                  <a:pt x="384" y="69"/>
                  <a:pt x="377" y="70"/>
                  <a:pt x="378" y="73"/>
                </a:cubicBezTo>
                <a:cubicBezTo>
                  <a:pt x="380" y="76"/>
                  <a:pt x="378" y="77"/>
                  <a:pt x="382" y="80"/>
                </a:cubicBezTo>
                <a:cubicBezTo>
                  <a:pt x="386" y="83"/>
                  <a:pt x="387" y="83"/>
                  <a:pt x="392" y="83"/>
                </a:cubicBezTo>
                <a:cubicBezTo>
                  <a:pt x="397" y="83"/>
                  <a:pt x="402" y="84"/>
                  <a:pt x="402" y="84"/>
                </a:cubicBezTo>
                <a:cubicBezTo>
                  <a:pt x="402" y="84"/>
                  <a:pt x="402" y="88"/>
                  <a:pt x="400" y="89"/>
                </a:cubicBezTo>
                <a:cubicBezTo>
                  <a:pt x="398" y="90"/>
                  <a:pt x="395" y="90"/>
                  <a:pt x="394" y="92"/>
                </a:cubicBezTo>
                <a:cubicBezTo>
                  <a:pt x="394" y="94"/>
                  <a:pt x="390" y="96"/>
                  <a:pt x="390" y="94"/>
                </a:cubicBezTo>
                <a:cubicBezTo>
                  <a:pt x="390" y="93"/>
                  <a:pt x="392" y="90"/>
                  <a:pt x="389" y="88"/>
                </a:cubicBezTo>
                <a:cubicBezTo>
                  <a:pt x="386" y="86"/>
                  <a:pt x="386" y="85"/>
                  <a:pt x="383" y="87"/>
                </a:cubicBezTo>
                <a:cubicBezTo>
                  <a:pt x="380" y="89"/>
                  <a:pt x="379" y="90"/>
                  <a:pt x="378" y="87"/>
                </a:cubicBezTo>
                <a:cubicBezTo>
                  <a:pt x="376" y="84"/>
                  <a:pt x="372" y="81"/>
                  <a:pt x="372" y="81"/>
                </a:cubicBezTo>
                <a:cubicBezTo>
                  <a:pt x="372" y="81"/>
                  <a:pt x="369" y="77"/>
                  <a:pt x="366" y="76"/>
                </a:cubicBezTo>
                <a:cubicBezTo>
                  <a:pt x="364" y="74"/>
                  <a:pt x="360" y="74"/>
                  <a:pt x="360" y="76"/>
                </a:cubicBezTo>
                <a:cubicBezTo>
                  <a:pt x="359" y="78"/>
                  <a:pt x="360" y="80"/>
                  <a:pt x="362" y="83"/>
                </a:cubicBezTo>
                <a:cubicBezTo>
                  <a:pt x="363" y="86"/>
                  <a:pt x="365" y="93"/>
                  <a:pt x="362" y="93"/>
                </a:cubicBezTo>
                <a:cubicBezTo>
                  <a:pt x="360" y="94"/>
                  <a:pt x="359" y="94"/>
                  <a:pt x="356" y="95"/>
                </a:cubicBezTo>
                <a:cubicBezTo>
                  <a:pt x="354" y="96"/>
                  <a:pt x="353" y="94"/>
                  <a:pt x="353" y="91"/>
                </a:cubicBezTo>
                <a:cubicBezTo>
                  <a:pt x="353" y="88"/>
                  <a:pt x="352" y="85"/>
                  <a:pt x="352" y="84"/>
                </a:cubicBezTo>
                <a:cubicBezTo>
                  <a:pt x="353" y="83"/>
                  <a:pt x="349" y="85"/>
                  <a:pt x="346" y="84"/>
                </a:cubicBezTo>
                <a:cubicBezTo>
                  <a:pt x="342" y="83"/>
                  <a:pt x="339" y="85"/>
                  <a:pt x="342" y="86"/>
                </a:cubicBezTo>
                <a:cubicBezTo>
                  <a:pt x="346" y="88"/>
                  <a:pt x="347" y="92"/>
                  <a:pt x="344" y="93"/>
                </a:cubicBezTo>
                <a:cubicBezTo>
                  <a:pt x="340" y="94"/>
                  <a:pt x="327" y="93"/>
                  <a:pt x="323" y="93"/>
                </a:cubicBezTo>
                <a:cubicBezTo>
                  <a:pt x="319" y="93"/>
                  <a:pt x="313" y="94"/>
                  <a:pt x="312" y="92"/>
                </a:cubicBezTo>
                <a:cubicBezTo>
                  <a:pt x="311" y="90"/>
                  <a:pt x="315" y="88"/>
                  <a:pt x="318" y="88"/>
                </a:cubicBezTo>
                <a:cubicBezTo>
                  <a:pt x="321" y="88"/>
                  <a:pt x="328" y="89"/>
                  <a:pt x="331" y="85"/>
                </a:cubicBezTo>
                <a:cubicBezTo>
                  <a:pt x="335" y="80"/>
                  <a:pt x="328" y="80"/>
                  <a:pt x="325" y="80"/>
                </a:cubicBezTo>
                <a:cubicBezTo>
                  <a:pt x="322" y="80"/>
                  <a:pt x="319" y="79"/>
                  <a:pt x="316" y="75"/>
                </a:cubicBezTo>
                <a:cubicBezTo>
                  <a:pt x="313" y="72"/>
                  <a:pt x="318" y="69"/>
                  <a:pt x="317" y="68"/>
                </a:cubicBezTo>
                <a:cubicBezTo>
                  <a:pt x="317" y="66"/>
                  <a:pt x="313" y="68"/>
                  <a:pt x="310" y="68"/>
                </a:cubicBezTo>
                <a:cubicBezTo>
                  <a:pt x="306" y="68"/>
                  <a:pt x="301" y="65"/>
                  <a:pt x="301" y="68"/>
                </a:cubicBezTo>
                <a:cubicBezTo>
                  <a:pt x="301" y="71"/>
                  <a:pt x="305" y="80"/>
                  <a:pt x="302" y="78"/>
                </a:cubicBezTo>
                <a:cubicBezTo>
                  <a:pt x="300" y="76"/>
                  <a:pt x="300" y="73"/>
                  <a:pt x="298" y="71"/>
                </a:cubicBezTo>
                <a:cubicBezTo>
                  <a:pt x="296" y="69"/>
                  <a:pt x="293" y="69"/>
                  <a:pt x="289" y="69"/>
                </a:cubicBezTo>
                <a:cubicBezTo>
                  <a:pt x="286" y="70"/>
                  <a:pt x="279" y="71"/>
                  <a:pt x="277" y="71"/>
                </a:cubicBezTo>
                <a:cubicBezTo>
                  <a:pt x="275" y="70"/>
                  <a:pt x="277" y="70"/>
                  <a:pt x="273" y="68"/>
                </a:cubicBezTo>
                <a:cubicBezTo>
                  <a:pt x="269" y="66"/>
                  <a:pt x="267" y="67"/>
                  <a:pt x="264" y="65"/>
                </a:cubicBezTo>
                <a:cubicBezTo>
                  <a:pt x="261" y="63"/>
                  <a:pt x="263" y="62"/>
                  <a:pt x="258" y="62"/>
                </a:cubicBezTo>
                <a:cubicBezTo>
                  <a:pt x="253" y="62"/>
                  <a:pt x="253" y="65"/>
                  <a:pt x="248" y="64"/>
                </a:cubicBezTo>
                <a:cubicBezTo>
                  <a:pt x="243" y="63"/>
                  <a:pt x="241" y="64"/>
                  <a:pt x="236" y="64"/>
                </a:cubicBezTo>
                <a:cubicBezTo>
                  <a:pt x="230" y="63"/>
                  <a:pt x="228" y="63"/>
                  <a:pt x="227" y="66"/>
                </a:cubicBezTo>
                <a:cubicBezTo>
                  <a:pt x="226" y="68"/>
                  <a:pt x="225" y="73"/>
                  <a:pt x="223" y="73"/>
                </a:cubicBezTo>
                <a:cubicBezTo>
                  <a:pt x="220" y="73"/>
                  <a:pt x="218" y="76"/>
                  <a:pt x="225" y="76"/>
                </a:cubicBezTo>
                <a:cubicBezTo>
                  <a:pt x="232" y="76"/>
                  <a:pt x="228" y="80"/>
                  <a:pt x="234" y="79"/>
                </a:cubicBezTo>
                <a:cubicBezTo>
                  <a:pt x="241" y="79"/>
                  <a:pt x="246" y="79"/>
                  <a:pt x="248" y="76"/>
                </a:cubicBezTo>
                <a:cubicBezTo>
                  <a:pt x="249" y="73"/>
                  <a:pt x="251" y="73"/>
                  <a:pt x="251" y="74"/>
                </a:cubicBezTo>
                <a:cubicBezTo>
                  <a:pt x="252" y="75"/>
                  <a:pt x="258" y="82"/>
                  <a:pt x="258" y="82"/>
                </a:cubicBezTo>
                <a:cubicBezTo>
                  <a:pt x="258" y="82"/>
                  <a:pt x="261" y="85"/>
                  <a:pt x="263" y="86"/>
                </a:cubicBezTo>
                <a:cubicBezTo>
                  <a:pt x="265" y="86"/>
                  <a:pt x="261" y="90"/>
                  <a:pt x="258" y="88"/>
                </a:cubicBezTo>
                <a:cubicBezTo>
                  <a:pt x="255" y="86"/>
                  <a:pt x="250" y="86"/>
                  <a:pt x="247" y="85"/>
                </a:cubicBezTo>
                <a:cubicBezTo>
                  <a:pt x="245" y="83"/>
                  <a:pt x="235" y="83"/>
                  <a:pt x="232" y="83"/>
                </a:cubicBezTo>
                <a:cubicBezTo>
                  <a:pt x="230" y="83"/>
                  <a:pt x="225" y="82"/>
                  <a:pt x="224" y="82"/>
                </a:cubicBezTo>
                <a:cubicBezTo>
                  <a:pt x="222" y="82"/>
                  <a:pt x="217" y="86"/>
                  <a:pt x="217" y="86"/>
                </a:cubicBezTo>
                <a:cubicBezTo>
                  <a:pt x="217" y="86"/>
                  <a:pt x="215" y="83"/>
                  <a:pt x="214" y="81"/>
                </a:cubicBezTo>
                <a:cubicBezTo>
                  <a:pt x="213" y="80"/>
                  <a:pt x="211" y="83"/>
                  <a:pt x="210" y="83"/>
                </a:cubicBezTo>
                <a:cubicBezTo>
                  <a:pt x="208" y="83"/>
                  <a:pt x="204" y="80"/>
                  <a:pt x="199" y="82"/>
                </a:cubicBezTo>
                <a:cubicBezTo>
                  <a:pt x="195" y="83"/>
                  <a:pt x="196" y="85"/>
                  <a:pt x="190" y="84"/>
                </a:cubicBezTo>
                <a:cubicBezTo>
                  <a:pt x="183" y="84"/>
                  <a:pt x="182" y="83"/>
                  <a:pt x="179" y="83"/>
                </a:cubicBezTo>
                <a:cubicBezTo>
                  <a:pt x="177" y="83"/>
                  <a:pt x="177" y="83"/>
                  <a:pt x="177" y="83"/>
                </a:cubicBezTo>
                <a:cubicBezTo>
                  <a:pt x="177" y="83"/>
                  <a:pt x="177" y="85"/>
                  <a:pt x="175" y="86"/>
                </a:cubicBezTo>
                <a:cubicBezTo>
                  <a:pt x="172" y="88"/>
                  <a:pt x="170" y="90"/>
                  <a:pt x="168" y="88"/>
                </a:cubicBezTo>
                <a:cubicBezTo>
                  <a:pt x="166" y="85"/>
                  <a:pt x="165" y="85"/>
                  <a:pt x="164" y="85"/>
                </a:cubicBezTo>
                <a:cubicBezTo>
                  <a:pt x="163" y="85"/>
                  <a:pt x="161" y="83"/>
                  <a:pt x="156" y="84"/>
                </a:cubicBezTo>
                <a:cubicBezTo>
                  <a:pt x="151" y="85"/>
                  <a:pt x="143" y="82"/>
                  <a:pt x="142" y="82"/>
                </a:cubicBezTo>
                <a:cubicBezTo>
                  <a:pt x="140" y="82"/>
                  <a:pt x="127" y="82"/>
                  <a:pt x="124" y="81"/>
                </a:cubicBezTo>
                <a:cubicBezTo>
                  <a:pt x="121" y="80"/>
                  <a:pt x="113" y="80"/>
                  <a:pt x="110" y="80"/>
                </a:cubicBezTo>
                <a:cubicBezTo>
                  <a:pt x="107" y="81"/>
                  <a:pt x="99" y="81"/>
                  <a:pt x="99" y="81"/>
                </a:cubicBezTo>
                <a:cubicBezTo>
                  <a:pt x="99" y="81"/>
                  <a:pt x="93" y="77"/>
                  <a:pt x="92" y="77"/>
                </a:cubicBezTo>
                <a:cubicBezTo>
                  <a:pt x="91" y="77"/>
                  <a:pt x="87" y="79"/>
                  <a:pt x="85" y="77"/>
                </a:cubicBezTo>
                <a:cubicBezTo>
                  <a:pt x="83" y="75"/>
                  <a:pt x="80" y="74"/>
                  <a:pt x="80" y="74"/>
                </a:cubicBezTo>
                <a:cubicBezTo>
                  <a:pt x="80" y="74"/>
                  <a:pt x="78" y="78"/>
                  <a:pt x="76" y="79"/>
                </a:cubicBezTo>
                <a:cubicBezTo>
                  <a:pt x="73" y="80"/>
                  <a:pt x="67" y="81"/>
                  <a:pt x="66" y="80"/>
                </a:cubicBezTo>
                <a:cubicBezTo>
                  <a:pt x="65" y="80"/>
                  <a:pt x="55" y="83"/>
                  <a:pt x="55" y="83"/>
                </a:cubicBezTo>
                <a:cubicBezTo>
                  <a:pt x="55" y="83"/>
                  <a:pt x="49" y="88"/>
                  <a:pt x="48" y="88"/>
                </a:cubicBezTo>
                <a:cubicBezTo>
                  <a:pt x="46" y="88"/>
                  <a:pt x="40" y="87"/>
                  <a:pt x="41" y="88"/>
                </a:cubicBezTo>
                <a:cubicBezTo>
                  <a:pt x="42" y="90"/>
                  <a:pt x="41" y="93"/>
                  <a:pt x="47" y="93"/>
                </a:cubicBezTo>
                <a:cubicBezTo>
                  <a:pt x="53" y="93"/>
                  <a:pt x="53" y="95"/>
                  <a:pt x="56" y="96"/>
                </a:cubicBezTo>
                <a:cubicBezTo>
                  <a:pt x="58" y="96"/>
                  <a:pt x="59" y="96"/>
                  <a:pt x="61" y="98"/>
                </a:cubicBezTo>
                <a:cubicBezTo>
                  <a:pt x="64" y="100"/>
                  <a:pt x="64" y="102"/>
                  <a:pt x="61" y="102"/>
                </a:cubicBezTo>
                <a:cubicBezTo>
                  <a:pt x="57" y="102"/>
                  <a:pt x="53" y="101"/>
                  <a:pt x="51" y="99"/>
                </a:cubicBezTo>
                <a:cubicBezTo>
                  <a:pt x="49" y="97"/>
                  <a:pt x="49" y="97"/>
                  <a:pt x="49" y="97"/>
                </a:cubicBezTo>
                <a:cubicBezTo>
                  <a:pt x="45" y="99"/>
                  <a:pt x="45" y="99"/>
                  <a:pt x="45" y="99"/>
                </a:cubicBezTo>
                <a:cubicBezTo>
                  <a:pt x="39" y="99"/>
                  <a:pt x="33" y="102"/>
                  <a:pt x="33" y="102"/>
                </a:cubicBezTo>
                <a:cubicBezTo>
                  <a:pt x="33" y="102"/>
                  <a:pt x="34" y="105"/>
                  <a:pt x="38" y="108"/>
                </a:cubicBezTo>
                <a:cubicBezTo>
                  <a:pt x="41" y="110"/>
                  <a:pt x="50" y="110"/>
                  <a:pt x="50" y="110"/>
                </a:cubicBezTo>
                <a:cubicBezTo>
                  <a:pt x="50" y="110"/>
                  <a:pt x="55" y="110"/>
                  <a:pt x="58" y="108"/>
                </a:cubicBezTo>
                <a:cubicBezTo>
                  <a:pt x="60" y="107"/>
                  <a:pt x="62" y="107"/>
                  <a:pt x="64" y="107"/>
                </a:cubicBezTo>
                <a:cubicBezTo>
                  <a:pt x="65" y="108"/>
                  <a:pt x="63" y="113"/>
                  <a:pt x="59" y="112"/>
                </a:cubicBezTo>
                <a:cubicBezTo>
                  <a:pt x="54" y="112"/>
                  <a:pt x="50" y="113"/>
                  <a:pt x="46" y="115"/>
                </a:cubicBezTo>
                <a:cubicBezTo>
                  <a:pt x="43" y="118"/>
                  <a:pt x="40" y="118"/>
                  <a:pt x="41" y="121"/>
                </a:cubicBezTo>
                <a:cubicBezTo>
                  <a:pt x="43" y="124"/>
                  <a:pt x="48" y="128"/>
                  <a:pt x="49" y="130"/>
                </a:cubicBezTo>
                <a:cubicBezTo>
                  <a:pt x="49" y="132"/>
                  <a:pt x="56" y="129"/>
                  <a:pt x="56" y="127"/>
                </a:cubicBezTo>
                <a:cubicBezTo>
                  <a:pt x="57" y="125"/>
                  <a:pt x="61" y="125"/>
                  <a:pt x="60" y="129"/>
                </a:cubicBezTo>
                <a:cubicBezTo>
                  <a:pt x="59" y="133"/>
                  <a:pt x="64" y="134"/>
                  <a:pt x="64" y="134"/>
                </a:cubicBezTo>
                <a:cubicBezTo>
                  <a:pt x="64" y="134"/>
                  <a:pt x="66" y="130"/>
                  <a:pt x="67" y="131"/>
                </a:cubicBezTo>
                <a:cubicBezTo>
                  <a:pt x="68" y="132"/>
                  <a:pt x="72" y="135"/>
                  <a:pt x="72" y="135"/>
                </a:cubicBezTo>
                <a:cubicBezTo>
                  <a:pt x="72" y="135"/>
                  <a:pt x="77" y="132"/>
                  <a:pt x="78" y="134"/>
                </a:cubicBezTo>
                <a:cubicBezTo>
                  <a:pt x="80" y="136"/>
                  <a:pt x="76" y="138"/>
                  <a:pt x="74" y="139"/>
                </a:cubicBezTo>
                <a:cubicBezTo>
                  <a:pt x="72" y="141"/>
                  <a:pt x="63" y="144"/>
                  <a:pt x="61" y="145"/>
                </a:cubicBezTo>
                <a:cubicBezTo>
                  <a:pt x="59" y="146"/>
                  <a:pt x="52" y="149"/>
                  <a:pt x="50" y="149"/>
                </a:cubicBezTo>
                <a:cubicBezTo>
                  <a:pt x="48" y="149"/>
                  <a:pt x="48" y="154"/>
                  <a:pt x="51" y="153"/>
                </a:cubicBezTo>
                <a:cubicBezTo>
                  <a:pt x="54" y="153"/>
                  <a:pt x="64" y="150"/>
                  <a:pt x="67" y="149"/>
                </a:cubicBezTo>
                <a:cubicBezTo>
                  <a:pt x="69" y="147"/>
                  <a:pt x="68" y="150"/>
                  <a:pt x="75" y="147"/>
                </a:cubicBezTo>
                <a:cubicBezTo>
                  <a:pt x="82" y="143"/>
                  <a:pt x="86" y="140"/>
                  <a:pt x="88" y="141"/>
                </a:cubicBezTo>
                <a:cubicBezTo>
                  <a:pt x="90" y="141"/>
                  <a:pt x="90" y="144"/>
                  <a:pt x="93" y="144"/>
                </a:cubicBezTo>
                <a:cubicBezTo>
                  <a:pt x="96" y="145"/>
                  <a:pt x="99" y="142"/>
                  <a:pt x="101" y="141"/>
                </a:cubicBezTo>
                <a:cubicBezTo>
                  <a:pt x="103" y="140"/>
                  <a:pt x="104" y="135"/>
                  <a:pt x="102" y="136"/>
                </a:cubicBezTo>
                <a:cubicBezTo>
                  <a:pt x="100" y="136"/>
                  <a:pt x="95" y="136"/>
                  <a:pt x="95" y="136"/>
                </a:cubicBezTo>
                <a:cubicBezTo>
                  <a:pt x="95" y="136"/>
                  <a:pt x="101" y="133"/>
                  <a:pt x="101" y="131"/>
                </a:cubicBezTo>
                <a:cubicBezTo>
                  <a:pt x="101" y="129"/>
                  <a:pt x="101" y="126"/>
                  <a:pt x="104" y="125"/>
                </a:cubicBezTo>
                <a:cubicBezTo>
                  <a:pt x="107" y="124"/>
                  <a:pt x="107" y="124"/>
                  <a:pt x="106" y="129"/>
                </a:cubicBezTo>
                <a:cubicBezTo>
                  <a:pt x="104" y="133"/>
                  <a:pt x="109" y="132"/>
                  <a:pt x="112" y="130"/>
                </a:cubicBezTo>
                <a:cubicBezTo>
                  <a:pt x="114" y="128"/>
                  <a:pt x="115" y="129"/>
                  <a:pt x="120" y="127"/>
                </a:cubicBezTo>
                <a:cubicBezTo>
                  <a:pt x="124" y="124"/>
                  <a:pt x="124" y="122"/>
                  <a:pt x="126" y="122"/>
                </a:cubicBezTo>
                <a:cubicBezTo>
                  <a:pt x="128" y="122"/>
                  <a:pt x="132" y="127"/>
                  <a:pt x="135" y="125"/>
                </a:cubicBezTo>
                <a:cubicBezTo>
                  <a:pt x="137" y="124"/>
                  <a:pt x="143" y="127"/>
                  <a:pt x="147" y="127"/>
                </a:cubicBezTo>
                <a:cubicBezTo>
                  <a:pt x="151" y="127"/>
                  <a:pt x="163" y="132"/>
                  <a:pt x="165" y="132"/>
                </a:cubicBezTo>
                <a:cubicBezTo>
                  <a:pt x="168" y="132"/>
                  <a:pt x="174" y="135"/>
                  <a:pt x="175" y="139"/>
                </a:cubicBezTo>
                <a:cubicBezTo>
                  <a:pt x="175" y="144"/>
                  <a:pt x="177" y="144"/>
                  <a:pt x="180" y="144"/>
                </a:cubicBezTo>
                <a:cubicBezTo>
                  <a:pt x="182" y="144"/>
                  <a:pt x="187" y="146"/>
                  <a:pt x="187" y="148"/>
                </a:cubicBezTo>
                <a:cubicBezTo>
                  <a:pt x="187" y="150"/>
                  <a:pt x="186" y="157"/>
                  <a:pt x="190" y="159"/>
                </a:cubicBezTo>
                <a:cubicBezTo>
                  <a:pt x="193" y="161"/>
                  <a:pt x="197" y="164"/>
                  <a:pt x="198" y="163"/>
                </a:cubicBezTo>
                <a:cubicBezTo>
                  <a:pt x="200" y="163"/>
                  <a:pt x="198" y="157"/>
                  <a:pt x="196" y="156"/>
                </a:cubicBezTo>
                <a:cubicBezTo>
                  <a:pt x="195" y="155"/>
                  <a:pt x="196" y="152"/>
                  <a:pt x="195" y="151"/>
                </a:cubicBezTo>
                <a:cubicBezTo>
                  <a:pt x="194" y="149"/>
                  <a:pt x="197" y="149"/>
                  <a:pt x="198" y="152"/>
                </a:cubicBezTo>
                <a:cubicBezTo>
                  <a:pt x="199" y="155"/>
                  <a:pt x="202" y="160"/>
                  <a:pt x="204" y="160"/>
                </a:cubicBezTo>
                <a:cubicBezTo>
                  <a:pt x="206" y="160"/>
                  <a:pt x="210" y="164"/>
                  <a:pt x="209" y="167"/>
                </a:cubicBezTo>
                <a:cubicBezTo>
                  <a:pt x="208" y="169"/>
                  <a:pt x="210" y="173"/>
                  <a:pt x="214" y="173"/>
                </a:cubicBezTo>
                <a:cubicBezTo>
                  <a:pt x="217" y="173"/>
                  <a:pt x="221" y="178"/>
                  <a:pt x="223" y="179"/>
                </a:cubicBezTo>
                <a:cubicBezTo>
                  <a:pt x="224" y="179"/>
                  <a:pt x="226" y="181"/>
                  <a:pt x="226" y="182"/>
                </a:cubicBezTo>
                <a:cubicBezTo>
                  <a:pt x="226" y="183"/>
                  <a:pt x="228" y="190"/>
                  <a:pt x="228" y="192"/>
                </a:cubicBezTo>
                <a:cubicBezTo>
                  <a:pt x="228" y="195"/>
                  <a:pt x="227" y="206"/>
                  <a:pt x="227" y="210"/>
                </a:cubicBezTo>
                <a:cubicBezTo>
                  <a:pt x="226" y="214"/>
                  <a:pt x="230" y="221"/>
                  <a:pt x="233" y="225"/>
                </a:cubicBezTo>
                <a:cubicBezTo>
                  <a:pt x="237" y="229"/>
                  <a:pt x="241" y="236"/>
                  <a:pt x="243" y="238"/>
                </a:cubicBezTo>
                <a:cubicBezTo>
                  <a:pt x="245" y="239"/>
                  <a:pt x="247" y="243"/>
                  <a:pt x="250" y="243"/>
                </a:cubicBezTo>
                <a:cubicBezTo>
                  <a:pt x="254" y="242"/>
                  <a:pt x="256" y="245"/>
                  <a:pt x="259" y="250"/>
                </a:cubicBezTo>
                <a:cubicBezTo>
                  <a:pt x="262" y="256"/>
                  <a:pt x="265" y="264"/>
                  <a:pt x="267" y="265"/>
                </a:cubicBezTo>
                <a:cubicBezTo>
                  <a:pt x="269" y="266"/>
                  <a:pt x="273" y="269"/>
                  <a:pt x="271" y="270"/>
                </a:cubicBezTo>
                <a:cubicBezTo>
                  <a:pt x="269" y="272"/>
                  <a:pt x="266" y="276"/>
                  <a:pt x="270" y="276"/>
                </a:cubicBezTo>
                <a:cubicBezTo>
                  <a:pt x="273" y="276"/>
                  <a:pt x="274" y="275"/>
                  <a:pt x="277" y="278"/>
                </a:cubicBezTo>
                <a:cubicBezTo>
                  <a:pt x="280" y="281"/>
                  <a:pt x="283" y="283"/>
                  <a:pt x="283" y="286"/>
                </a:cubicBezTo>
                <a:cubicBezTo>
                  <a:pt x="282" y="288"/>
                  <a:pt x="286" y="289"/>
                  <a:pt x="287" y="289"/>
                </a:cubicBezTo>
                <a:cubicBezTo>
                  <a:pt x="289" y="289"/>
                  <a:pt x="292" y="296"/>
                  <a:pt x="296" y="293"/>
                </a:cubicBezTo>
                <a:cubicBezTo>
                  <a:pt x="299" y="290"/>
                  <a:pt x="291" y="286"/>
                  <a:pt x="289" y="284"/>
                </a:cubicBezTo>
                <a:cubicBezTo>
                  <a:pt x="286" y="282"/>
                  <a:pt x="289" y="278"/>
                  <a:pt x="283" y="273"/>
                </a:cubicBezTo>
                <a:cubicBezTo>
                  <a:pt x="278" y="269"/>
                  <a:pt x="279" y="266"/>
                  <a:pt x="275" y="263"/>
                </a:cubicBezTo>
                <a:cubicBezTo>
                  <a:pt x="271" y="260"/>
                  <a:pt x="268" y="258"/>
                  <a:pt x="272" y="255"/>
                </a:cubicBezTo>
                <a:cubicBezTo>
                  <a:pt x="276" y="252"/>
                  <a:pt x="276" y="258"/>
                  <a:pt x="278" y="261"/>
                </a:cubicBezTo>
                <a:cubicBezTo>
                  <a:pt x="279" y="264"/>
                  <a:pt x="287" y="271"/>
                  <a:pt x="291" y="274"/>
                </a:cubicBezTo>
                <a:cubicBezTo>
                  <a:pt x="294" y="277"/>
                  <a:pt x="300" y="288"/>
                  <a:pt x="302" y="288"/>
                </a:cubicBezTo>
                <a:cubicBezTo>
                  <a:pt x="304" y="288"/>
                  <a:pt x="309" y="294"/>
                  <a:pt x="309" y="294"/>
                </a:cubicBezTo>
                <a:cubicBezTo>
                  <a:pt x="309" y="294"/>
                  <a:pt x="312" y="299"/>
                  <a:pt x="311" y="300"/>
                </a:cubicBezTo>
                <a:cubicBezTo>
                  <a:pt x="310" y="302"/>
                  <a:pt x="313" y="307"/>
                  <a:pt x="315" y="309"/>
                </a:cubicBezTo>
                <a:cubicBezTo>
                  <a:pt x="318" y="311"/>
                  <a:pt x="328" y="315"/>
                  <a:pt x="330" y="316"/>
                </a:cubicBezTo>
                <a:cubicBezTo>
                  <a:pt x="331" y="317"/>
                  <a:pt x="335" y="323"/>
                  <a:pt x="339" y="323"/>
                </a:cubicBezTo>
                <a:cubicBezTo>
                  <a:pt x="343" y="323"/>
                  <a:pt x="346" y="323"/>
                  <a:pt x="347" y="324"/>
                </a:cubicBezTo>
                <a:cubicBezTo>
                  <a:pt x="348" y="325"/>
                  <a:pt x="352" y="330"/>
                  <a:pt x="354" y="327"/>
                </a:cubicBezTo>
                <a:cubicBezTo>
                  <a:pt x="356" y="325"/>
                  <a:pt x="356" y="323"/>
                  <a:pt x="360" y="323"/>
                </a:cubicBezTo>
                <a:cubicBezTo>
                  <a:pt x="363" y="323"/>
                  <a:pt x="365" y="326"/>
                  <a:pt x="367" y="328"/>
                </a:cubicBezTo>
                <a:cubicBezTo>
                  <a:pt x="369" y="330"/>
                  <a:pt x="374" y="335"/>
                  <a:pt x="377" y="334"/>
                </a:cubicBezTo>
                <a:cubicBezTo>
                  <a:pt x="379" y="334"/>
                  <a:pt x="383" y="337"/>
                  <a:pt x="384" y="336"/>
                </a:cubicBezTo>
                <a:cubicBezTo>
                  <a:pt x="386" y="335"/>
                  <a:pt x="389" y="337"/>
                  <a:pt x="391" y="338"/>
                </a:cubicBezTo>
                <a:cubicBezTo>
                  <a:pt x="392" y="339"/>
                  <a:pt x="398" y="341"/>
                  <a:pt x="397" y="346"/>
                </a:cubicBezTo>
                <a:cubicBezTo>
                  <a:pt x="397" y="350"/>
                  <a:pt x="400" y="351"/>
                  <a:pt x="403" y="353"/>
                </a:cubicBezTo>
                <a:cubicBezTo>
                  <a:pt x="405" y="354"/>
                  <a:pt x="408" y="356"/>
                  <a:pt x="410" y="358"/>
                </a:cubicBezTo>
                <a:cubicBezTo>
                  <a:pt x="412" y="360"/>
                  <a:pt x="416" y="360"/>
                  <a:pt x="417" y="362"/>
                </a:cubicBezTo>
                <a:cubicBezTo>
                  <a:pt x="418" y="363"/>
                  <a:pt x="419" y="365"/>
                  <a:pt x="422" y="363"/>
                </a:cubicBezTo>
                <a:cubicBezTo>
                  <a:pt x="426" y="361"/>
                  <a:pt x="425" y="358"/>
                  <a:pt x="425" y="358"/>
                </a:cubicBezTo>
                <a:cubicBezTo>
                  <a:pt x="425" y="358"/>
                  <a:pt x="429" y="357"/>
                  <a:pt x="431" y="359"/>
                </a:cubicBezTo>
                <a:cubicBezTo>
                  <a:pt x="433" y="360"/>
                  <a:pt x="434" y="365"/>
                  <a:pt x="435" y="366"/>
                </a:cubicBezTo>
                <a:cubicBezTo>
                  <a:pt x="436" y="367"/>
                  <a:pt x="438" y="372"/>
                  <a:pt x="437" y="376"/>
                </a:cubicBezTo>
                <a:cubicBezTo>
                  <a:pt x="435" y="381"/>
                  <a:pt x="436" y="385"/>
                  <a:pt x="434" y="385"/>
                </a:cubicBezTo>
                <a:cubicBezTo>
                  <a:pt x="433" y="385"/>
                  <a:pt x="431" y="390"/>
                  <a:pt x="428" y="391"/>
                </a:cubicBezTo>
                <a:cubicBezTo>
                  <a:pt x="426" y="392"/>
                  <a:pt x="420" y="397"/>
                  <a:pt x="420" y="399"/>
                </a:cubicBezTo>
                <a:cubicBezTo>
                  <a:pt x="421" y="401"/>
                  <a:pt x="424" y="407"/>
                  <a:pt x="423" y="409"/>
                </a:cubicBezTo>
                <a:cubicBezTo>
                  <a:pt x="423" y="412"/>
                  <a:pt x="418" y="415"/>
                  <a:pt x="419" y="419"/>
                </a:cubicBezTo>
                <a:cubicBezTo>
                  <a:pt x="420" y="423"/>
                  <a:pt x="428" y="424"/>
                  <a:pt x="428" y="428"/>
                </a:cubicBezTo>
                <a:cubicBezTo>
                  <a:pt x="429" y="432"/>
                  <a:pt x="434" y="440"/>
                  <a:pt x="435" y="444"/>
                </a:cubicBezTo>
                <a:cubicBezTo>
                  <a:pt x="436" y="448"/>
                  <a:pt x="442" y="452"/>
                  <a:pt x="442" y="457"/>
                </a:cubicBezTo>
                <a:cubicBezTo>
                  <a:pt x="442" y="463"/>
                  <a:pt x="451" y="466"/>
                  <a:pt x="453" y="466"/>
                </a:cubicBezTo>
                <a:cubicBezTo>
                  <a:pt x="455" y="467"/>
                  <a:pt x="459" y="470"/>
                  <a:pt x="461" y="471"/>
                </a:cubicBezTo>
                <a:cubicBezTo>
                  <a:pt x="464" y="472"/>
                  <a:pt x="466" y="475"/>
                  <a:pt x="468" y="478"/>
                </a:cubicBezTo>
                <a:cubicBezTo>
                  <a:pt x="470" y="481"/>
                  <a:pt x="470" y="485"/>
                  <a:pt x="470" y="486"/>
                </a:cubicBezTo>
                <a:cubicBezTo>
                  <a:pt x="470" y="488"/>
                  <a:pt x="468" y="499"/>
                  <a:pt x="467" y="506"/>
                </a:cubicBezTo>
                <a:cubicBezTo>
                  <a:pt x="466" y="513"/>
                  <a:pt x="469" y="518"/>
                  <a:pt x="467" y="520"/>
                </a:cubicBezTo>
                <a:cubicBezTo>
                  <a:pt x="464" y="522"/>
                  <a:pt x="461" y="524"/>
                  <a:pt x="464" y="526"/>
                </a:cubicBezTo>
                <a:cubicBezTo>
                  <a:pt x="466" y="529"/>
                  <a:pt x="461" y="530"/>
                  <a:pt x="461" y="531"/>
                </a:cubicBezTo>
                <a:cubicBezTo>
                  <a:pt x="461" y="532"/>
                  <a:pt x="464" y="538"/>
                  <a:pt x="462" y="541"/>
                </a:cubicBezTo>
                <a:cubicBezTo>
                  <a:pt x="461" y="544"/>
                  <a:pt x="460" y="547"/>
                  <a:pt x="459" y="550"/>
                </a:cubicBezTo>
                <a:cubicBezTo>
                  <a:pt x="458" y="552"/>
                  <a:pt x="455" y="554"/>
                  <a:pt x="456" y="558"/>
                </a:cubicBezTo>
                <a:cubicBezTo>
                  <a:pt x="456" y="561"/>
                  <a:pt x="453" y="560"/>
                  <a:pt x="453" y="563"/>
                </a:cubicBezTo>
                <a:cubicBezTo>
                  <a:pt x="453" y="567"/>
                  <a:pt x="456" y="565"/>
                  <a:pt x="455" y="569"/>
                </a:cubicBezTo>
                <a:cubicBezTo>
                  <a:pt x="454" y="574"/>
                  <a:pt x="453" y="575"/>
                  <a:pt x="453" y="578"/>
                </a:cubicBezTo>
                <a:cubicBezTo>
                  <a:pt x="453" y="581"/>
                  <a:pt x="454" y="585"/>
                  <a:pt x="454" y="586"/>
                </a:cubicBezTo>
                <a:cubicBezTo>
                  <a:pt x="454" y="587"/>
                  <a:pt x="453" y="591"/>
                  <a:pt x="450" y="594"/>
                </a:cubicBezTo>
                <a:cubicBezTo>
                  <a:pt x="447" y="597"/>
                  <a:pt x="445" y="599"/>
                  <a:pt x="446" y="601"/>
                </a:cubicBezTo>
                <a:cubicBezTo>
                  <a:pt x="446" y="603"/>
                  <a:pt x="449" y="605"/>
                  <a:pt x="448" y="606"/>
                </a:cubicBezTo>
                <a:cubicBezTo>
                  <a:pt x="448" y="607"/>
                  <a:pt x="445" y="611"/>
                  <a:pt x="445" y="614"/>
                </a:cubicBezTo>
                <a:cubicBezTo>
                  <a:pt x="445" y="616"/>
                  <a:pt x="449" y="615"/>
                  <a:pt x="450" y="617"/>
                </a:cubicBezTo>
                <a:cubicBezTo>
                  <a:pt x="450" y="619"/>
                  <a:pt x="445" y="620"/>
                  <a:pt x="447" y="622"/>
                </a:cubicBezTo>
                <a:cubicBezTo>
                  <a:pt x="450" y="624"/>
                  <a:pt x="453" y="624"/>
                  <a:pt x="452" y="628"/>
                </a:cubicBezTo>
                <a:cubicBezTo>
                  <a:pt x="451" y="633"/>
                  <a:pt x="456" y="634"/>
                  <a:pt x="457" y="635"/>
                </a:cubicBezTo>
                <a:cubicBezTo>
                  <a:pt x="458" y="636"/>
                  <a:pt x="461" y="639"/>
                  <a:pt x="462" y="639"/>
                </a:cubicBezTo>
                <a:cubicBezTo>
                  <a:pt x="464" y="639"/>
                  <a:pt x="466" y="638"/>
                  <a:pt x="467" y="634"/>
                </a:cubicBezTo>
                <a:cubicBezTo>
                  <a:pt x="467" y="630"/>
                  <a:pt x="473" y="633"/>
                  <a:pt x="469" y="636"/>
                </a:cubicBezTo>
                <a:cubicBezTo>
                  <a:pt x="465" y="639"/>
                  <a:pt x="463" y="641"/>
                  <a:pt x="464" y="641"/>
                </a:cubicBezTo>
                <a:cubicBezTo>
                  <a:pt x="465" y="641"/>
                  <a:pt x="471" y="644"/>
                  <a:pt x="474" y="644"/>
                </a:cubicBezTo>
                <a:cubicBezTo>
                  <a:pt x="477" y="644"/>
                  <a:pt x="483" y="642"/>
                  <a:pt x="484" y="642"/>
                </a:cubicBezTo>
                <a:cubicBezTo>
                  <a:pt x="486" y="641"/>
                  <a:pt x="494" y="640"/>
                  <a:pt x="495" y="639"/>
                </a:cubicBezTo>
                <a:cubicBezTo>
                  <a:pt x="495" y="638"/>
                  <a:pt x="488" y="638"/>
                  <a:pt x="485" y="637"/>
                </a:cubicBezTo>
                <a:cubicBezTo>
                  <a:pt x="481" y="636"/>
                  <a:pt x="475" y="630"/>
                  <a:pt x="475" y="628"/>
                </a:cubicBezTo>
                <a:cubicBezTo>
                  <a:pt x="474" y="626"/>
                  <a:pt x="474" y="621"/>
                  <a:pt x="476" y="620"/>
                </a:cubicBezTo>
                <a:cubicBezTo>
                  <a:pt x="479" y="618"/>
                  <a:pt x="486" y="613"/>
                  <a:pt x="487" y="612"/>
                </a:cubicBezTo>
                <a:cubicBezTo>
                  <a:pt x="489" y="611"/>
                  <a:pt x="491" y="605"/>
                  <a:pt x="490" y="605"/>
                </a:cubicBezTo>
                <a:cubicBezTo>
                  <a:pt x="489" y="604"/>
                  <a:pt x="483" y="605"/>
                  <a:pt x="482" y="603"/>
                </a:cubicBezTo>
                <a:cubicBezTo>
                  <a:pt x="481" y="602"/>
                  <a:pt x="481" y="601"/>
                  <a:pt x="485" y="598"/>
                </a:cubicBezTo>
                <a:cubicBezTo>
                  <a:pt x="489" y="595"/>
                  <a:pt x="491" y="592"/>
                  <a:pt x="492" y="591"/>
                </a:cubicBezTo>
                <a:cubicBezTo>
                  <a:pt x="494" y="589"/>
                  <a:pt x="497" y="587"/>
                  <a:pt x="498" y="585"/>
                </a:cubicBezTo>
                <a:cubicBezTo>
                  <a:pt x="499" y="582"/>
                  <a:pt x="497" y="583"/>
                  <a:pt x="495" y="583"/>
                </a:cubicBezTo>
                <a:cubicBezTo>
                  <a:pt x="492" y="583"/>
                  <a:pt x="491" y="579"/>
                  <a:pt x="491" y="577"/>
                </a:cubicBezTo>
                <a:cubicBezTo>
                  <a:pt x="491" y="575"/>
                  <a:pt x="497" y="578"/>
                  <a:pt x="501" y="579"/>
                </a:cubicBezTo>
                <a:cubicBezTo>
                  <a:pt x="505" y="580"/>
                  <a:pt x="503" y="577"/>
                  <a:pt x="503" y="575"/>
                </a:cubicBezTo>
                <a:cubicBezTo>
                  <a:pt x="503" y="572"/>
                  <a:pt x="504" y="569"/>
                  <a:pt x="506" y="570"/>
                </a:cubicBezTo>
                <a:cubicBezTo>
                  <a:pt x="508" y="571"/>
                  <a:pt x="520" y="569"/>
                  <a:pt x="521" y="569"/>
                </a:cubicBezTo>
                <a:cubicBezTo>
                  <a:pt x="523" y="569"/>
                  <a:pt x="527" y="562"/>
                  <a:pt x="529" y="560"/>
                </a:cubicBezTo>
                <a:cubicBezTo>
                  <a:pt x="530" y="558"/>
                  <a:pt x="531" y="556"/>
                  <a:pt x="529" y="555"/>
                </a:cubicBezTo>
                <a:cubicBezTo>
                  <a:pt x="527" y="554"/>
                  <a:pt x="524" y="550"/>
                  <a:pt x="524" y="549"/>
                </a:cubicBezTo>
                <a:cubicBezTo>
                  <a:pt x="523" y="547"/>
                  <a:pt x="523" y="541"/>
                  <a:pt x="523" y="539"/>
                </a:cubicBezTo>
                <a:cubicBezTo>
                  <a:pt x="524" y="537"/>
                  <a:pt x="523" y="550"/>
                  <a:pt x="529" y="551"/>
                </a:cubicBezTo>
                <a:cubicBezTo>
                  <a:pt x="534" y="553"/>
                  <a:pt x="537" y="553"/>
                  <a:pt x="542" y="549"/>
                </a:cubicBezTo>
                <a:cubicBezTo>
                  <a:pt x="547" y="544"/>
                  <a:pt x="551" y="541"/>
                  <a:pt x="551" y="538"/>
                </a:cubicBezTo>
                <a:cubicBezTo>
                  <a:pt x="551" y="535"/>
                  <a:pt x="552" y="532"/>
                  <a:pt x="554" y="531"/>
                </a:cubicBezTo>
                <a:cubicBezTo>
                  <a:pt x="556" y="530"/>
                  <a:pt x="557" y="534"/>
                  <a:pt x="560" y="529"/>
                </a:cubicBezTo>
                <a:cubicBezTo>
                  <a:pt x="562" y="524"/>
                  <a:pt x="564" y="525"/>
                  <a:pt x="566" y="521"/>
                </a:cubicBezTo>
                <a:cubicBezTo>
                  <a:pt x="569" y="516"/>
                  <a:pt x="563" y="511"/>
                  <a:pt x="567" y="508"/>
                </a:cubicBezTo>
                <a:cubicBezTo>
                  <a:pt x="572" y="505"/>
                  <a:pt x="580" y="501"/>
                  <a:pt x="580" y="501"/>
                </a:cubicBezTo>
                <a:cubicBezTo>
                  <a:pt x="580" y="501"/>
                  <a:pt x="582" y="500"/>
                  <a:pt x="587" y="499"/>
                </a:cubicBezTo>
                <a:cubicBezTo>
                  <a:pt x="591" y="498"/>
                  <a:pt x="596" y="499"/>
                  <a:pt x="598" y="496"/>
                </a:cubicBezTo>
                <a:cubicBezTo>
                  <a:pt x="599" y="494"/>
                  <a:pt x="601" y="489"/>
                  <a:pt x="603" y="486"/>
                </a:cubicBezTo>
                <a:cubicBezTo>
                  <a:pt x="605" y="484"/>
                  <a:pt x="608" y="480"/>
                  <a:pt x="607" y="478"/>
                </a:cubicBezTo>
                <a:cubicBezTo>
                  <a:pt x="605" y="476"/>
                  <a:pt x="610" y="468"/>
                  <a:pt x="609" y="465"/>
                </a:cubicBezTo>
                <a:cubicBezTo>
                  <a:pt x="609" y="463"/>
                  <a:pt x="605" y="458"/>
                  <a:pt x="611" y="453"/>
                </a:cubicBezTo>
                <a:cubicBezTo>
                  <a:pt x="617" y="449"/>
                  <a:pt x="623" y="442"/>
                  <a:pt x="623" y="440"/>
                </a:cubicBezTo>
                <a:cubicBezTo>
                  <a:pt x="624" y="438"/>
                  <a:pt x="628" y="430"/>
                  <a:pt x="628" y="426"/>
                </a:cubicBezTo>
                <a:cubicBezTo>
                  <a:pt x="627" y="423"/>
                  <a:pt x="623" y="418"/>
                  <a:pt x="621" y="417"/>
                </a:cubicBezTo>
                <a:close/>
                <a:moveTo>
                  <a:pt x="434" y="195"/>
                </a:moveTo>
                <a:cubicBezTo>
                  <a:pt x="435" y="196"/>
                  <a:pt x="443" y="194"/>
                  <a:pt x="444" y="196"/>
                </a:cubicBezTo>
                <a:cubicBezTo>
                  <a:pt x="446" y="198"/>
                  <a:pt x="443" y="199"/>
                  <a:pt x="439" y="200"/>
                </a:cubicBezTo>
                <a:cubicBezTo>
                  <a:pt x="435" y="202"/>
                  <a:pt x="434" y="201"/>
                  <a:pt x="433" y="203"/>
                </a:cubicBezTo>
                <a:cubicBezTo>
                  <a:pt x="431" y="205"/>
                  <a:pt x="426" y="206"/>
                  <a:pt x="424" y="208"/>
                </a:cubicBezTo>
                <a:cubicBezTo>
                  <a:pt x="422" y="210"/>
                  <a:pt x="417" y="212"/>
                  <a:pt x="417" y="210"/>
                </a:cubicBezTo>
                <a:cubicBezTo>
                  <a:pt x="416" y="208"/>
                  <a:pt x="417" y="209"/>
                  <a:pt x="417" y="208"/>
                </a:cubicBezTo>
                <a:cubicBezTo>
                  <a:pt x="418" y="206"/>
                  <a:pt x="425" y="204"/>
                  <a:pt x="425" y="204"/>
                </a:cubicBezTo>
                <a:cubicBezTo>
                  <a:pt x="425" y="204"/>
                  <a:pt x="433" y="195"/>
                  <a:pt x="434" y="195"/>
                </a:cubicBezTo>
                <a:close/>
                <a:moveTo>
                  <a:pt x="413" y="187"/>
                </a:moveTo>
                <a:cubicBezTo>
                  <a:pt x="414" y="186"/>
                  <a:pt x="420" y="186"/>
                  <a:pt x="422" y="187"/>
                </a:cubicBezTo>
                <a:cubicBezTo>
                  <a:pt x="425" y="187"/>
                  <a:pt x="429" y="194"/>
                  <a:pt x="427" y="194"/>
                </a:cubicBezTo>
                <a:cubicBezTo>
                  <a:pt x="425" y="195"/>
                  <a:pt x="422" y="193"/>
                  <a:pt x="422" y="190"/>
                </a:cubicBezTo>
                <a:cubicBezTo>
                  <a:pt x="422" y="188"/>
                  <a:pt x="419" y="195"/>
                  <a:pt x="421" y="197"/>
                </a:cubicBezTo>
                <a:cubicBezTo>
                  <a:pt x="422" y="200"/>
                  <a:pt x="418" y="202"/>
                  <a:pt x="416" y="202"/>
                </a:cubicBezTo>
                <a:cubicBezTo>
                  <a:pt x="415" y="202"/>
                  <a:pt x="414" y="199"/>
                  <a:pt x="414" y="195"/>
                </a:cubicBezTo>
                <a:cubicBezTo>
                  <a:pt x="414" y="192"/>
                  <a:pt x="412" y="189"/>
                  <a:pt x="408" y="189"/>
                </a:cubicBezTo>
                <a:cubicBezTo>
                  <a:pt x="403" y="190"/>
                  <a:pt x="401" y="193"/>
                  <a:pt x="400" y="194"/>
                </a:cubicBezTo>
                <a:cubicBezTo>
                  <a:pt x="398" y="195"/>
                  <a:pt x="398" y="202"/>
                  <a:pt x="399" y="203"/>
                </a:cubicBezTo>
                <a:cubicBezTo>
                  <a:pt x="399" y="205"/>
                  <a:pt x="399" y="210"/>
                  <a:pt x="395" y="210"/>
                </a:cubicBezTo>
                <a:cubicBezTo>
                  <a:pt x="392" y="209"/>
                  <a:pt x="393" y="203"/>
                  <a:pt x="393" y="201"/>
                </a:cubicBezTo>
                <a:cubicBezTo>
                  <a:pt x="394" y="199"/>
                  <a:pt x="392" y="193"/>
                  <a:pt x="394" y="190"/>
                </a:cubicBezTo>
                <a:cubicBezTo>
                  <a:pt x="395" y="187"/>
                  <a:pt x="400" y="186"/>
                  <a:pt x="403" y="185"/>
                </a:cubicBezTo>
                <a:cubicBezTo>
                  <a:pt x="406" y="185"/>
                  <a:pt x="412" y="187"/>
                  <a:pt x="413" y="187"/>
                </a:cubicBezTo>
                <a:close/>
                <a:moveTo>
                  <a:pt x="384" y="177"/>
                </a:moveTo>
                <a:cubicBezTo>
                  <a:pt x="389" y="175"/>
                  <a:pt x="394" y="169"/>
                  <a:pt x="396" y="172"/>
                </a:cubicBezTo>
                <a:cubicBezTo>
                  <a:pt x="398" y="174"/>
                  <a:pt x="403" y="177"/>
                  <a:pt x="405" y="177"/>
                </a:cubicBezTo>
                <a:cubicBezTo>
                  <a:pt x="408" y="177"/>
                  <a:pt x="405" y="182"/>
                  <a:pt x="403" y="182"/>
                </a:cubicBezTo>
                <a:cubicBezTo>
                  <a:pt x="402" y="183"/>
                  <a:pt x="398" y="181"/>
                  <a:pt x="395" y="181"/>
                </a:cubicBezTo>
                <a:cubicBezTo>
                  <a:pt x="391" y="181"/>
                  <a:pt x="392" y="179"/>
                  <a:pt x="391" y="180"/>
                </a:cubicBezTo>
                <a:cubicBezTo>
                  <a:pt x="389" y="180"/>
                  <a:pt x="386" y="181"/>
                  <a:pt x="383" y="182"/>
                </a:cubicBezTo>
                <a:cubicBezTo>
                  <a:pt x="381" y="183"/>
                  <a:pt x="377" y="183"/>
                  <a:pt x="377" y="181"/>
                </a:cubicBezTo>
                <a:cubicBezTo>
                  <a:pt x="377" y="178"/>
                  <a:pt x="379" y="178"/>
                  <a:pt x="384" y="177"/>
                </a:cubicBezTo>
                <a:close/>
                <a:moveTo>
                  <a:pt x="235" y="183"/>
                </a:moveTo>
                <a:cubicBezTo>
                  <a:pt x="233" y="183"/>
                  <a:pt x="232" y="179"/>
                  <a:pt x="231" y="177"/>
                </a:cubicBezTo>
                <a:cubicBezTo>
                  <a:pt x="231" y="175"/>
                  <a:pt x="227" y="175"/>
                  <a:pt x="225" y="174"/>
                </a:cubicBezTo>
                <a:cubicBezTo>
                  <a:pt x="223" y="173"/>
                  <a:pt x="219" y="167"/>
                  <a:pt x="222" y="168"/>
                </a:cubicBezTo>
                <a:cubicBezTo>
                  <a:pt x="223" y="169"/>
                  <a:pt x="226" y="171"/>
                  <a:pt x="227" y="171"/>
                </a:cubicBezTo>
                <a:cubicBezTo>
                  <a:pt x="228" y="171"/>
                  <a:pt x="233" y="175"/>
                  <a:pt x="235" y="177"/>
                </a:cubicBezTo>
                <a:cubicBezTo>
                  <a:pt x="237" y="178"/>
                  <a:pt x="237" y="183"/>
                  <a:pt x="235" y="183"/>
                </a:cubicBezTo>
                <a:close/>
                <a:moveTo>
                  <a:pt x="424" y="119"/>
                </a:moveTo>
                <a:cubicBezTo>
                  <a:pt x="420" y="120"/>
                  <a:pt x="423" y="123"/>
                  <a:pt x="426" y="122"/>
                </a:cubicBezTo>
                <a:cubicBezTo>
                  <a:pt x="428" y="121"/>
                  <a:pt x="427" y="118"/>
                  <a:pt x="424" y="119"/>
                </a:cubicBezTo>
                <a:close/>
                <a:moveTo>
                  <a:pt x="41" y="127"/>
                </a:moveTo>
                <a:cubicBezTo>
                  <a:pt x="38" y="127"/>
                  <a:pt x="39" y="127"/>
                  <a:pt x="36" y="128"/>
                </a:cubicBezTo>
                <a:cubicBezTo>
                  <a:pt x="34" y="129"/>
                  <a:pt x="38" y="131"/>
                  <a:pt x="40" y="131"/>
                </a:cubicBezTo>
                <a:cubicBezTo>
                  <a:pt x="41" y="131"/>
                  <a:pt x="44" y="127"/>
                  <a:pt x="41" y="127"/>
                </a:cubicBezTo>
                <a:close/>
                <a:moveTo>
                  <a:pt x="486" y="311"/>
                </a:moveTo>
                <a:cubicBezTo>
                  <a:pt x="482" y="312"/>
                  <a:pt x="483" y="319"/>
                  <a:pt x="487" y="317"/>
                </a:cubicBezTo>
                <a:cubicBezTo>
                  <a:pt x="492" y="316"/>
                  <a:pt x="489" y="311"/>
                  <a:pt x="486" y="311"/>
                </a:cubicBezTo>
                <a:close/>
                <a:moveTo>
                  <a:pt x="460" y="307"/>
                </a:moveTo>
                <a:cubicBezTo>
                  <a:pt x="458" y="307"/>
                  <a:pt x="451" y="313"/>
                  <a:pt x="451" y="313"/>
                </a:cubicBezTo>
                <a:cubicBezTo>
                  <a:pt x="451" y="313"/>
                  <a:pt x="456" y="314"/>
                  <a:pt x="458" y="314"/>
                </a:cubicBezTo>
                <a:cubicBezTo>
                  <a:pt x="461" y="314"/>
                  <a:pt x="462" y="315"/>
                  <a:pt x="465" y="316"/>
                </a:cubicBezTo>
                <a:cubicBezTo>
                  <a:pt x="467" y="317"/>
                  <a:pt x="471" y="315"/>
                  <a:pt x="473" y="315"/>
                </a:cubicBezTo>
                <a:cubicBezTo>
                  <a:pt x="474" y="315"/>
                  <a:pt x="476" y="319"/>
                  <a:pt x="476" y="314"/>
                </a:cubicBezTo>
                <a:cubicBezTo>
                  <a:pt x="477" y="309"/>
                  <a:pt x="472" y="307"/>
                  <a:pt x="469" y="306"/>
                </a:cubicBezTo>
                <a:cubicBezTo>
                  <a:pt x="466" y="306"/>
                  <a:pt x="462" y="306"/>
                  <a:pt x="460" y="307"/>
                </a:cubicBezTo>
                <a:close/>
                <a:moveTo>
                  <a:pt x="409" y="116"/>
                </a:moveTo>
                <a:cubicBezTo>
                  <a:pt x="408" y="117"/>
                  <a:pt x="414" y="119"/>
                  <a:pt x="415" y="118"/>
                </a:cubicBezTo>
                <a:cubicBezTo>
                  <a:pt x="416" y="116"/>
                  <a:pt x="412" y="113"/>
                  <a:pt x="409" y="116"/>
                </a:cubicBezTo>
                <a:close/>
                <a:moveTo>
                  <a:pt x="709" y="111"/>
                </a:moveTo>
                <a:cubicBezTo>
                  <a:pt x="710" y="109"/>
                  <a:pt x="717" y="109"/>
                  <a:pt x="717" y="109"/>
                </a:cubicBezTo>
                <a:cubicBezTo>
                  <a:pt x="717" y="109"/>
                  <a:pt x="722" y="105"/>
                  <a:pt x="720" y="103"/>
                </a:cubicBezTo>
                <a:cubicBezTo>
                  <a:pt x="718" y="101"/>
                  <a:pt x="713" y="100"/>
                  <a:pt x="711" y="100"/>
                </a:cubicBezTo>
                <a:cubicBezTo>
                  <a:pt x="709" y="99"/>
                  <a:pt x="707" y="101"/>
                  <a:pt x="701" y="101"/>
                </a:cubicBezTo>
                <a:cubicBezTo>
                  <a:pt x="696" y="101"/>
                  <a:pt x="693" y="103"/>
                  <a:pt x="691" y="101"/>
                </a:cubicBezTo>
                <a:cubicBezTo>
                  <a:pt x="689" y="99"/>
                  <a:pt x="681" y="98"/>
                  <a:pt x="680" y="100"/>
                </a:cubicBezTo>
                <a:cubicBezTo>
                  <a:pt x="679" y="101"/>
                  <a:pt x="677" y="101"/>
                  <a:pt x="679" y="105"/>
                </a:cubicBezTo>
                <a:cubicBezTo>
                  <a:pt x="681" y="108"/>
                  <a:pt x="683" y="110"/>
                  <a:pt x="684" y="110"/>
                </a:cubicBezTo>
                <a:cubicBezTo>
                  <a:pt x="686" y="110"/>
                  <a:pt x="692" y="110"/>
                  <a:pt x="693" y="112"/>
                </a:cubicBezTo>
                <a:cubicBezTo>
                  <a:pt x="694" y="114"/>
                  <a:pt x="696" y="116"/>
                  <a:pt x="700" y="114"/>
                </a:cubicBezTo>
                <a:cubicBezTo>
                  <a:pt x="704" y="113"/>
                  <a:pt x="708" y="112"/>
                  <a:pt x="709" y="111"/>
                </a:cubicBezTo>
                <a:close/>
                <a:moveTo>
                  <a:pt x="363" y="61"/>
                </a:moveTo>
                <a:cubicBezTo>
                  <a:pt x="362" y="58"/>
                  <a:pt x="356" y="57"/>
                  <a:pt x="355" y="60"/>
                </a:cubicBezTo>
                <a:cubicBezTo>
                  <a:pt x="353" y="63"/>
                  <a:pt x="365" y="64"/>
                  <a:pt x="363" y="61"/>
                </a:cubicBezTo>
                <a:close/>
                <a:moveTo>
                  <a:pt x="361" y="72"/>
                </a:moveTo>
                <a:cubicBezTo>
                  <a:pt x="364" y="72"/>
                  <a:pt x="369" y="71"/>
                  <a:pt x="371" y="71"/>
                </a:cubicBezTo>
                <a:cubicBezTo>
                  <a:pt x="374" y="71"/>
                  <a:pt x="374" y="67"/>
                  <a:pt x="371" y="67"/>
                </a:cubicBezTo>
                <a:cubicBezTo>
                  <a:pt x="369" y="66"/>
                  <a:pt x="367" y="64"/>
                  <a:pt x="365" y="65"/>
                </a:cubicBezTo>
                <a:cubicBezTo>
                  <a:pt x="362" y="66"/>
                  <a:pt x="355" y="69"/>
                  <a:pt x="355" y="71"/>
                </a:cubicBezTo>
                <a:cubicBezTo>
                  <a:pt x="356" y="71"/>
                  <a:pt x="358" y="73"/>
                  <a:pt x="361" y="72"/>
                </a:cubicBezTo>
                <a:close/>
                <a:moveTo>
                  <a:pt x="349" y="49"/>
                </a:moveTo>
                <a:cubicBezTo>
                  <a:pt x="352" y="51"/>
                  <a:pt x="357" y="53"/>
                  <a:pt x="360" y="54"/>
                </a:cubicBezTo>
                <a:cubicBezTo>
                  <a:pt x="363" y="55"/>
                  <a:pt x="369" y="56"/>
                  <a:pt x="371" y="58"/>
                </a:cubicBezTo>
                <a:cubicBezTo>
                  <a:pt x="374" y="61"/>
                  <a:pt x="380" y="63"/>
                  <a:pt x="380" y="63"/>
                </a:cubicBezTo>
                <a:cubicBezTo>
                  <a:pt x="388" y="64"/>
                  <a:pt x="388" y="64"/>
                  <a:pt x="388" y="64"/>
                </a:cubicBezTo>
                <a:cubicBezTo>
                  <a:pt x="388" y="64"/>
                  <a:pt x="394" y="62"/>
                  <a:pt x="400" y="63"/>
                </a:cubicBezTo>
                <a:cubicBezTo>
                  <a:pt x="406" y="63"/>
                  <a:pt x="414" y="64"/>
                  <a:pt x="419" y="64"/>
                </a:cubicBezTo>
                <a:cubicBezTo>
                  <a:pt x="424" y="64"/>
                  <a:pt x="424" y="62"/>
                  <a:pt x="425" y="61"/>
                </a:cubicBezTo>
                <a:cubicBezTo>
                  <a:pt x="425" y="60"/>
                  <a:pt x="416" y="58"/>
                  <a:pt x="414" y="58"/>
                </a:cubicBezTo>
                <a:cubicBezTo>
                  <a:pt x="412" y="58"/>
                  <a:pt x="399" y="58"/>
                  <a:pt x="395" y="58"/>
                </a:cubicBezTo>
                <a:cubicBezTo>
                  <a:pt x="391" y="58"/>
                  <a:pt x="386" y="58"/>
                  <a:pt x="383" y="58"/>
                </a:cubicBezTo>
                <a:cubicBezTo>
                  <a:pt x="380" y="58"/>
                  <a:pt x="378" y="56"/>
                  <a:pt x="376" y="55"/>
                </a:cubicBezTo>
                <a:cubicBezTo>
                  <a:pt x="374" y="54"/>
                  <a:pt x="368" y="50"/>
                  <a:pt x="365" y="49"/>
                </a:cubicBezTo>
                <a:cubicBezTo>
                  <a:pt x="362" y="49"/>
                  <a:pt x="363" y="49"/>
                  <a:pt x="357" y="47"/>
                </a:cubicBezTo>
                <a:cubicBezTo>
                  <a:pt x="353" y="46"/>
                  <a:pt x="348" y="45"/>
                  <a:pt x="348" y="45"/>
                </a:cubicBezTo>
                <a:cubicBezTo>
                  <a:pt x="348" y="44"/>
                  <a:pt x="346" y="48"/>
                  <a:pt x="349" y="49"/>
                </a:cubicBezTo>
                <a:close/>
                <a:moveTo>
                  <a:pt x="741" y="167"/>
                </a:moveTo>
                <a:cubicBezTo>
                  <a:pt x="744" y="167"/>
                  <a:pt x="747" y="165"/>
                  <a:pt x="750" y="164"/>
                </a:cubicBezTo>
                <a:cubicBezTo>
                  <a:pt x="752" y="163"/>
                  <a:pt x="756" y="161"/>
                  <a:pt x="756" y="157"/>
                </a:cubicBezTo>
                <a:cubicBezTo>
                  <a:pt x="756" y="154"/>
                  <a:pt x="755" y="151"/>
                  <a:pt x="754" y="149"/>
                </a:cubicBezTo>
                <a:cubicBezTo>
                  <a:pt x="752" y="148"/>
                  <a:pt x="750" y="147"/>
                  <a:pt x="747" y="148"/>
                </a:cubicBezTo>
                <a:cubicBezTo>
                  <a:pt x="744" y="148"/>
                  <a:pt x="744" y="152"/>
                  <a:pt x="741" y="152"/>
                </a:cubicBezTo>
                <a:cubicBezTo>
                  <a:pt x="739" y="152"/>
                  <a:pt x="736" y="153"/>
                  <a:pt x="737" y="155"/>
                </a:cubicBezTo>
                <a:cubicBezTo>
                  <a:pt x="738" y="158"/>
                  <a:pt x="739" y="160"/>
                  <a:pt x="737" y="161"/>
                </a:cubicBezTo>
                <a:cubicBezTo>
                  <a:pt x="735" y="162"/>
                  <a:pt x="738" y="167"/>
                  <a:pt x="741" y="167"/>
                </a:cubicBezTo>
                <a:close/>
                <a:moveTo>
                  <a:pt x="1012" y="77"/>
                </a:moveTo>
                <a:cubicBezTo>
                  <a:pt x="1015" y="77"/>
                  <a:pt x="1019" y="78"/>
                  <a:pt x="1024" y="80"/>
                </a:cubicBezTo>
                <a:cubicBezTo>
                  <a:pt x="1028" y="82"/>
                  <a:pt x="1034" y="83"/>
                  <a:pt x="1037" y="80"/>
                </a:cubicBezTo>
                <a:cubicBezTo>
                  <a:pt x="1039" y="78"/>
                  <a:pt x="1037" y="74"/>
                  <a:pt x="1035" y="74"/>
                </a:cubicBezTo>
                <a:cubicBezTo>
                  <a:pt x="1033" y="74"/>
                  <a:pt x="1032" y="71"/>
                  <a:pt x="1037" y="68"/>
                </a:cubicBezTo>
                <a:cubicBezTo>
                  <a:pt x="1042" y="65"/>
                  <a:pt x="1047" y="62"/>
                  <a:pt x="1053" y="61"/>
                </a:cubicBezTo>
                <a:cubicBezTo>
                  <a:pt x="1058" y="60"/>
                  <a:pt x="1071" y="60"/>
                  <a:pt x="1076" y="61"/>
                </a:cubicBezTo>
                <a:cubicBezTo>
                  <a:pt x="1080" y="62"/>
                  <a:pt x="1087" y="56"/>
                  <a:pt x="1089" y="54"/>
                </a:cubicBezTo>
                <a:cubicBezTo>
                  <a:pt x="1091" y="51"/>
                  <a:pt x="1083" y="49"/>
                  <a:pt x="1081" y="52"/>
                </a:cubicBezTo>
                <a:cubicBezTo>
                  <a:pt x="1078" y="55"/>
                  <a:pt x="1068" y="54"/>
                  <a:pt x="1065" y="54"/>
                </a:cubicBezTo>
                <a:cubicBezTo>
                  <a:pt x="1063" y="53"/>
                  <a:pt x="1045" y="57"/>
                  <a:pt x="1041" y="57"/>
                </a:cubicBezTo>
                <a:cubicBezTo>
                  <a:pt x="1037" y="57"/>
                  <a:pt x="1036" y="61"/>
                  <a:pt x="1030" y="63"/>
                </a:cubicBezTo>
                <a:cubicBezTo>
                  <a:pt x="1025" y="66"/>
                  <a:pt x="1018" y="69"/>
                  <a:pt x="1015" y="70"/>
                </a:cubicBezTo>
                <a:cubicBezTo>
                  <a:pt x="1013" y="71"/>
                  <a:pt x="1010" y="76"/>
                  <a:pt x="1012" y="77"/>
                </a:cubicBezTo>
                <a:close/>
                <a:moveTo>
                  <a:pt x="759" y="151"/>
                </a:moveTo>
                <a:cubicBezTo>
                  <a:pt x="763" y="152"/>
                  <a:pt x="771" y="154"/>
                  <a:pt x="768" y="155"/>
                </a:cubicBezTo>
                <a:cubicBezTo>
                  <a:pt x="765" y="157"/>
                  <a:pt x="759" y="161"/>
                  <a:pt x="759" y="163"/>
                </a:cubicBezTo>
                <a:cubicBezTo>
                  <a:pt x="758" y="166"/>
                  <a:pt x="765" y="168"/>
                  <a:pt x="765" y="168"/>
                </a:cubicBezTo>
                <a:cubicBezTo>
                  <a:pt x="765" y="168"/>
                  <a:pt x="763" y="171"/>
                  <a:pt x="765" y="171"/>
                </a:cubicBezTo>
                <a:cubicBezTo>
                  <a:pt x="767" y="172"/>
                  <a:pt x="768" y="169"/>
                  <a:pt x="771" y="169"/>
                </a:cubicBezTo>
                <a:cubicBezTo>
                  <a:pt x="774" y="169"/>
                  <a:pt x="780" y="171"/>
                  <a:pt x="783" y="171"/>
                </a:cubicBezTo>
                <a:cubicBezTo>
                  <a:pt x="786" y="171"/>
                  <a:pt x="791" y="166"/>
                  <a:pt x="791" y="164"/>
                </a:cubicBezTo>
                <a:cubicBezTo>
                  <a:pt x="790" y="161"/>
                  <a:pt x="786" y="157"/>
                  <a:pt x="783" y="155"/>
                </a:cubicBezTo>
                <a:cubicBezTo>
                  <a:pt x="780" y="154"/>
                  <a:pt x="776" y="147"/>
                  <a:pt x="774" y="146"/>
                </a:cubicBezTo>
                <a:cubicBezTo>
                  <a:pt x="771" y="144"/>
                  <a:pt x="776" y="140"/>
                  <a:pt x="773" y="138"/>
                </a:cubicBezTo>
                <a:cubicBezTo>
                  <a:pt x="770" y="135"/>
                  <a:pt x="769" y="135"/>
                  <a:pt x="766" y="133"/>
                </a:cubicBezTo>
                <a:cubicBezTo>
                  <a:pt x="763" y="132"/>
                  <a:pt x="760" y="134"/>
                  <a:pt x="758" y="136"/>
                </a:cubicBezTo>
                <a:cubicBezTo>
                  <a:pt x="756" y="138"/>
                  <a:pt x="754" y="136"/>
                  <a:pt x="752" y="136"/>
                </a:cubicBezTo>
                <a:cubicBezTo>
                  <a:pt x="748" y="137"/>
                  <a:pt x="750" y="141"/>
                  <a:pt x="751" y="143"/>
                </a:cubicBezTo>
                <a:cubicBezTo>
                  <a:pt x="753" y="145"/>
                  <a:pt x="755" y="149"/>
                  <a:pt x="759" y="151"/>
                </a:cubicBezTo>
                <a:close/>
                <a:moveTo>
                  <a:pt x="11" y="161"/>
                </a:moveTo>
                <a:cubicBezTo>
                  <a:pt x="6" y="161"/>
                  <a:pt x="2" y="161"/>
                  <a:pt x="1" y="163"/>
                </a:cubicBezTo>
                <a:cubicBezTo>
                  <a:pt x="0" y="164"/>
                  <a:pt x="5" y="165"/>
                  <a:pt x="8" y="165"/>
                </a:cubicBezTo>
                <a:cubicBezTo>
                  <a:pt x="11" y="165"/>
                  <a:pt x="17" y="163"/>
                  <a:pt x="16" y="163"/>
                </a:cubicBezTo>
                <a:cubicBezTo>
                  <a:pt x="15" y="163"/>
                  <a:pt x="11" y="161"/>
                  <a:pt x="11" y="161"/>
                </a:cubicBezTo>
                <a:close/>
                <a:moveTo>
                  <a:pt x="337" y="68"/>
                </a:moveTo>
                <a:cubicBezTo>
                  <a:pt x="335" y="69"/>
                  <a:pt x="330" y="67"/>
                  <a:pt x="327" y="68"/>
                </a:cubicBezTo>
                <a:cubicBezTo>
                  <a:pt x="325" y="69"/>
                  <a:pt x="326" y="73"/>
                  <a:pt x="329" y="73"/>
                </a:cubicBezTo>
                <a:cubicBezTo>
                  <a:pt x="332" y="74"/>
                  <a:pt x="336" y="72"/>
                  <a:pt x="337" y="73"/>
                </a:cubicBezTo>
                <a:cubicBezTo>
                  <a:pt x="337" y="75"/>
                  <a:pt x="339" y="81"/>
                  <a:pt x="344" y="79"/>
                </a:cubicBezTo>
                <a:cubicBezTo>
                  <a:pt x="348" y="77"/>
                  <a:pt x="348" y="75"/>
                  <a:pt x="349" y="75"/>
                </a:cubicBezTo>
                <a:cubicBezTo>
                  <a:pt x="351" y="74"/>
                  <a:pt x="349" y="69"/>
                  <a:pt x="347" y="68"/>
                </a:cubicBezTo>
                <a:cubicBezTo>
                  <a:pt x="345" y="66"/>
                  <a:pt x="338" y="67"/>
                  <a:pt x="337" y="68"/>
                </a:cubicBezTo>
                <a:close/>
                <a:moveTo>
                  <a:pt x="34" y="158"/>
                </a:moveTo>
                <a:cubicBezTo>
                  <a:pt x="30" y="159"/>
                  <a:pt x="26" y="161"/>
                  <a:pt x="29" y="162"/>
                </a:cubicBezTo>
                <a:cubicBezTo>
                  <a:pt x="32" y="163"/>
                  <a:pt x="39" y="161"/>
                  <a:pt x="39" y="160"/>
                </a:cubicBezTo>
                <a:cubicBezTo>
                  <a:pt x="40" y="159"/>
                  <a:pt x="41" y="153"/>
                  <a:pt x="40" y="153"/>
                </a:cubicBezTo>
                <a:cubicBezTo>
                  <a:pt x="36" y="151"/>
                  <a:pt x="38" y="158"/>
                  <a:pt x="34" y="158"/>
                </a:cubicBezTo>
                <a:close/>
                <a:moveTo>
                  <a:pt x="278" y="50"/>
                </a:moveTo>
                <a:cubicBezTo>
                  <a:pt x="280" y="50"/>
                  <a:pt x="285" y="49"/>
                  <a:pt x="287" y="50"/>
                </a:cubicBezTo>
                <a:cubicBezTo>
                  <a:pt x="288" y="51"/>
                  <a:pt x="292" y="50"/>
                  <a:pt x="292" y="49"/>
                </a:cubicBezTo>
                <a:cubicBezTo>
                  <a:pt x="292" y="48"/>
                  <a:pt x="293" y="43"/>
                  <a:pt x="290" y="42"/>
                </a:cubicBezTo>
                <a:cubicBezTo>
                  <a:pt x="287" y="42"/>
                  <a:pt x="283" y="45"/>
                  <a:pt x="278" y="47"/>
                </a:cubicBezTo>
                <a:cubicBezTo>
                  <a:pt x="275" y="48"/>
                  <a:pt x="276" y="50"/>
                  <a:pt x="278" y="50"/>
                </a:cubicBezTo>
                <a:close/>
                <a:moveTo>
                  <a:pt x="241" y="58"/>
                </a:moveTo>
                <a:cubicBezTo>
                  <a:pt x="244" y="58"/>
                  <a:pt x="250" y="58"/>
                  <a:pt x="251" y="58"/>
                </a:cubicBezTo>
                <a:cubicBezTo>
                  <a:pt x="253" y="57"/>
                  <a:pt x="260" y="55"/>
                  <a:pt x="260" y="57"/>
                </a:cubicBezTo>
                <a:cubicBezTo>
                  <a:pt x="260" y="60"/>
                  <a:pt x="263" y="63"/>
                  <a:pt x="265" y="63"/>
                </a:cubicBezTo>
                <a:cubicBezTo>
                  <a:pt x="267" y="62"/>
                  <a:pt x="270" y="59"/>
                  <a:pt x="272" y="60"/>
                </a:cubicBezTo>
                <a:cubicBezTo>
                  <a:pt x="274" y="62"/>
                  <a:pt x="274" y="65"/>
                  <a:pt x="276" y="65"/>
                </a:cubicBezTo>
                <a:cubicBezTo>
                  <a:pt x="277" y="66"/>
                  <a:pt x="282" y="66"/>
                  <a:pt x="284" y="65"/>
                </a:cubicBezTo>
                <a:cubicBezTo>
                  <a:pt x="287" y="65"/>
                  <a:pt x="293" y="65"/>
                  <a:pt x="296" y="65"/>
                </a:cubicBezTo>
                <a:cubicBezTo>
                  <a:pt x="299" y="66"/>
                  <a:pt x="307" y="67"/>
                  <a:pt x="307" y="66"/>
                </a:cubicBezTo>
                <a:cubicBezTo>
                  <a:pt x="308" y="64"/>
                  <a:pt x="310" y="64"/>
                  <a:pt x="311" y="62"/>
                </a:cubicBezTo>
                <a:cubicBezTo>
                  <a:pt x="311" y="61"/>
                  <a:pt x="312" y="56"/>
                  <a:pt x="312" y="56"/>
                </a:cubicBezTo>
                <a:cubicBezTo>
                  <a:pt x="312" y="56"/>
                  <a:pt x="311" y="53"/>
                  <a:pt x="308" y="54"/>
                </a:cubicBezTo>
                <a:cubicBezTo>
                  <a:pt x="306" y="56"/>
                  <a:pt x="305" y="56"/>
                  <a:pt x="303" y="56"/>
                </a:cubicBezTo>
                <a:cubicBezTo>
                  <a:pt x="300" y="55"/>
                  <a:pt x="300" y="51"/>
                  <a:pt x="296" y="52"/>
                </a:cubicBezTo>
                <a:cubicBezTo>
                  <a:pt x="292" y="53"/>
                  <a:pt x="292" y="55"/>
                  <a:pt x="290" y="56"/>
                </a:cubicBezTo>
                <a:cubicBezTo>
                  <a:pt x="289" y="57"/>
                  <a:pt x="286" y="58"/>
                  <a:pt x="285" y="57"/>
                </a:cubicBezTo>
                <a:cubicBezTo>
                  <a:pt x="284" y="57"/>
                  <a:pt x="278" y="54"/>
                  <a:pt x="278" y="54"/>
                </a:cubicBezTo>
                <a:cubicBezTo>
                  <a:pt x="278" y="54"/>
                  <a:pt x="266" y="53"/>
                  <a:pt x="266" y="52"/>
                </a:cubicBezTo>
                <a:cubicBezTo>
                  <a:pt x="265" y="50"/>
                  <a:pt x="263" y="48"/>
                  <a:pt x="258" y="48"/>
                </a:cubicBezTo>
                <a:cubicBezTo>
                  <a:pt x="252" y="49"/>
                  <a:pt x="243" y="52"/>
                  <a:pt x="241" y="52"/>
                </a:cubicBezTo>
                <a:cubicBezTo>
                  <a:pt x="240" y="52"/>
                  <a:pt x="243" y="55"/>
                  <a:pt x="241" y="55"/>
                </a:cubicBezTo>
                <a:cubicBezTo>
                  <a:pt x="239" y="55"/>
                  <a:pt x="236" y="55"/>
                  <a:pt x="235" y="57"/>
                </a:cubicBezTo>
                <a:cubicBezTo>
                  <a:pt x="235" y="59"/>
                  <a:pt x="238" y="58"/>
                  <a:pt x="241" y="58"/>
                </a:cubicBezTo>
                <a:close/>
                <a:moveTo>
                  <a:pt x="317" y="47"/>
                </a:moveTo>
                <a:cubicBezTo>
                  <a:pt x="321" y="47"/>
                  <a:pt x="327" y="45"/>
                  <a:pt x="328" y="46"/>
                </a:cubicBezTo>
                <a:cubicBezTo>
                  <a:pt x="328" y="48"/>
                  <a:pt x="327" y="49"/>
                  <a:pt x="331" y="49"/>
                </a:cubicBezTo>
                <a:cubicBezTo>
                  <a:pt x="334" y="50"/>
                  <a:pt x="336" y="50"/>
                  <a:pt x="338" y="50"/>
                </a:cubicBezTo>
                <a:cubicBezTo>
                  <a:pt x="340" y="50"/>
                  <a:pt x="339" y="47"/>
                  <a:pt x="337" y="45"/>
                </a:cubicBezTo>
                <a:cubicBezTo>
                  <a:pt x="336" y="42"/>
                  <a:pt x="336" y="43"/>
                  <a:pt x="332" y="41"/>
                </a:cubicBezTo>
                <a:cubicBezTo>
                  <a:pt x="327" y="40"/>
                  <a:pt x="323" y="40"/>
                  <a:pt x="320" y="40"/>
                </a:cubicBezTo>
                <a:cubicBezTo>
                  <a:pt x="316" y="41"/>
                  <a:pt x="313" y="40"/>
                  <a:pt x="312" y="43"/>
                </a:cubicBezTo>
                <a:cubicBezTo>
                  <a:pt x="312" y="45"/>
                  <a:pt x="314" y="47"/>
                  <a:pt x="317" y="47"/>
                </a:cubicBezTo>
                <a:close/>
                <a:moveTo>
                  <a:pt x="317" y="55"/>
                </a:moveTo>
                <a:cubicBezTo>
                  <a:pt x="316" y="57"/>
                  <a:pt x="317" y="62"/>
                  <a:pt x="317" y="62"/>
                </a:cubicBezTo>
                <a:cubicBezTo>
                  <a:pt x="316" y="63"/>
                  <a:pt x="317" y="65"/>
                  <a:pt x="319" y="65"/>
                </a:cubicBezTo>
                <a:cubicBezTo>
                  <a:pt x="321" y="64"/>
                  <a:pt x="322" y="59"/>
                  <a:pt x="324" y="59"/>
                </a:cubicBezTo>
                <a:cubicBezTo>
                  <a:pt x="325" y="59"/>
                  <a:pt x="333" y="57"/>
                  <a:pt x="334" y="60"/>
                </a:cubicBezTo>
                <a:cubicBezTo>
                  <a:pt x="335" y="63"/>
                  <a:pt x="335" y="62"/>
                  <a:pt x="339" y="62"/>
                </a:cubicBezTo>
                <a:cubicBezTo>
                  <a:pt x="342" y="62"/>
                  <a:pt x="345" y="59"/>
                  <a:pt x="346" y="57"/>
                </a:cubicBezTo>
                <a:cubicBezTo>
                  <a:pt x="346" y="56"/>
                  <a:pt x="344" y="53"/>
                  <a:pt x="339" y="54"/>
                </a:cubicBezTo>
                <a:cubicBezTo>
                  <a:pt x="334" y="54"/>
                  <a:pt x="320" y="53"/>
                  <a:pt x="317" y="55"/>
                </a:cubicBezTo>
                <a:close/>
                <a:moveTo>
                  <a:pt x="1527" y="494"/>
                </a:moveTo>
                <a:cubicBezTo>
                  <a:pt x="1527" y="492"/>
                  <a:pt x="1526" y="490"/>
                  <a:pt x="1519" y="488"/>
                </a:cubicBezTo>
                <a:cubicBezTo>
                  <a:pt x="1512" y="486"/>
                  <a:pt x="1517" y="489"/>
                  <a:pt x="1519" y="493"/>
                </a:cubicBezTo>
                <a:cubicBezTo>
                  <a:pt x="1521" y="496"/>
                  <a:pt x="1526" y="498"/>
                  <a:pt x="1527" y="494"/>
                </a:cubicBezTo>
                <a:close/>
                <a:moveTo>
                  <a:pt x="1423" y="198"/>
                </a:moveTo>
                <a:cubicBezTo>
                  <a:pt x="1421" y="198"/>
                  <a:pt x="1419" y="194"/>
                  <a:pt x="1416" y="194"/>
                </a:cubicBezTo>
                <a:cubicBezTo>
                  <a:pt x="1413" y="195"/>
                  <a:pt x="1412" y="199"/>
                  <a:pt x="1412" y="200"/>
                </a:cubicBezTo>
                <a:cubicBezTo>
                  <a:pt x="1412" y="201"/>
                  <a:pt x="1401" y="203"/>
                  <a:pt x="1405" y="206"/>
                </a:cubicBezTo>
                <a:cubicBezTo>
                  <a:pt x="1408" y="209"/>
                  <a:pt x="1412" y="207"/>
                  <a:pt x="1417" y="207"/>
                </a:cubicBezTo>
                <a:cubicBezTo>
                  <a:pt x="1422" y="206"/>
                  <a:pt x="1427" y="205"/>
                  <a:pt x="1427" y="205"/>
                </a:cubicBezTo>
                <a:cubicBezTo>
                  <a:pt x="1427" y="205"/>
                  <a:pt x="1435" y="205"/>
                  <a:pt x="1434" y="202"/>
                </a:cubicBezTo>
                <a:cubicBezTo>
                  <a:pt x="1433" y="198"/>
                  <a:pt x="1424" y="197"/>
                  <a:pt x="1423" y="198"/>
                </a:cubicBezTo>
                <a:close/>
                <a:moveTo>
                  <a:pt x="1402" y="428"/>
                </a:moveTo>
                <a:cubicBezTo>
                  <a:pt x="1399" y="428"/>
                  <a:pt x="1396" y="432"/>
                  <a:pt x="1398" y="432"/>
                </a:cubicBezTo>
                <a:cubicBezTo>
                  <a:pt x="1400" y="432"/>
                  <a:pt x="1407" y="431"/>
                  <a:pt x="1407" y="432"/>
                </a:cubicBezTo>
                <a:cubicBezTo>
                  <a:pt x="1408" y="433"/>
                  <a:pt x="1412" y="440"/>
                  <a:pt x="1415" y="440"/>
                </a:cubicBezTo>
                <a:cubicBezTo>
                  <a:pt x="1419" y="440"/>
                  <a:pt x="1421" y="433"/>
                  <a:pt x="1423" y="431"/>
                </a:cubicBezTo>
                <a:cubicBezTo>
                  <a:pt x="1425" y="429"/>
                  <a:pt x="1433" y="428"/>
                  <a:pt x="1433" y="431"/>
                </a:cubicBezTo>
                <a:cubicBezTo>
                  <a:pt x="1434" y="435"/>
                  <a:pt x="1437" y="438"/>
                  <a:pt x="1441" y="440"/>
                </a:cubicBezTo>
                <a:cubicBezTo>
                  <a:pt x="1446" y="443"/>
                  <a:pt x="1451" y="445"/>
                  <a:pt x="1451" y="443"/>
                </a:cubicBezTo>
                <a:cubicBezTo>
                  <a:pt x="1452" y="441"/>
                  <a:pt x="1449" y="434"/>
                  <a:pt x="1446" y="433"/>
                </a:cubicBezTo>
                <a:cubicBezTo>
                  <a:pt x="1443" y="432"/>
                  <a:pt x="1438" y="425"/>
                  <a:pt x="1438" y="423"/>
                </a:cubicBezTo>
                <a:cubicBezTo>
                  <a:pt x="1438" y="420"/>
                  <a:pt x="1433" y="419"/>
                  <a:pt x="1431" y="417"/>
                </a:cubicBezTo>
                <a:cubicBezTo>
                  <a:pt x="1429" y="415"/>
                  <a:pt x="1427" y="410"/>
                  <a:pt x="1421" y="409"/>
                </a:cubicBezTo>
                <a:cubicBezTo>
                  <a:pt x="1415" y="408"/>
                  <a:pt x="1414" y="406"/>
                  <a:pt x="1408" y="403"/>
                </a:cubicBezTo>
                <a:cubicBezTo>
                  <a:pt x="1402" y="400"/>
                  <a:pt x="1388" y="400"/>
                  <a:pt x="1388" y="402"/>
                </a:cubicBezTo>
                <a:cubicBezTo>
                  <a:pt x="1387" y="404"/>
                  <a:pt x="1388" y="402"/>
                  <a:pt x="1383" y="400"/>
                </a:cubicBezTo>
                <a:cubicBezTo>
                  <a:pt x="1379" y="399"/>
                  <a:pt x="1375" y="400"/>
                  <a:pt x="1374" y="398"/>
                </a:cubicBezTo>
                <a:cubicBezTo>
                  <a:pt x="1373" y="395"/>
                  <a:pt x="1370" y="394"/>
                  <a:pt x="1367" y="398"/>
                </a:cubicBezTo>
                <a:cubicBezTo>
                  <a:pt x="1364" y="400"/>
                  <a:pt x="1363" y="401"/>
                  <a:pt x="1369" y="402"/>
                </a:cubicBezTo>
                <a:cubicBezTo>
                  <a:pt x="1376" y="403"/>
                  <a:pt x="1377" y="403"/>
                  <a:pt x="1375" y="406"/>
                </a:cubicBezTo>
                <a:cubicBezTo>
                  <a:pt x="1372" y="409"/>
                  <a:pt x="1370" y="413"/>
                  <a:pt x="1373" y="413"/>
                </a:cubicBezTo>
                <a:cubicBezTo>
                  <a:pt x="1375" y="413"/>
                  <a:pt x="1382" y="412"/>
                  <a:pt x="1382" y="413"/>
                </a:cubicBezTo>
                <a:cubicBezTo>
                  <a:pt x="1383" y="415"/>
                  <a:pt x="1381" y="415"/>
                  <a:pt x="1388" y="416"/>
                </a:cubicBezTo>
                <a:cubicBezTo>
                  <a:pt x="1396" y="417"/>
                  <a:pt x="1398" y="420"/>
                  <a:pt x="1399" y="421"/>
                </a:cubicBezTo>
                <a:cubicBezTo>
                  <a:pt x="1401" y="423"/>
                  <a:pt x="1405" y="428"/>
                  <a:pt x="1402" y="428"/>
                </a:cubicBezTo>
                <a:close/>
                <a:moveTo>
                  <a:pt x="1398" y="231"/>
                </a:moveTo>
                <a:cubicBezTo>
                  <a:pt x="1396" y="231"/>
                  <a:pt x="1388" y="234"/>
                  <a:pt x="1386" y="236"/>
                </a:cubicBezTo>
                <a:cubicBezTo>
                  <a:pt x="1384" y="238"/>
                  <a:pt x="1373" y="234"/>
                  <a:pt x="1371" y="236"/>
                </a:cubicBezTo>
                <a:cubicBezTo>
                  <a:pt x="1370" y="238"/>
                  <a:pt x="1367" y="240"/>
                  <a:pt x="1365" y="242"/>
                </a:cubicBezTo>
                <a:cubicBezTo>
                  <a:pt x="1363" y="243"/>
                  <a:pt x="1358" y="242"/>
                  <a:pt x="1359" y="247"/>
                </a:cubicBezTo>
                <a:cubicBezTo>
                  <a:pt x="1360" y="251"/>
                  <a:pt x="1363" y="255"/>
                  <a:pt x="1365" y="255"/>
                </a:cubicBezTo>
                <a:cubicBezTo>
                  <a:pt x="1367" y="255"/>
                  <a:pt x="1370" y="254"/>
                  <a:pt x="1370" y="250"/>
                </a:cubicBezTo>
                <a:cubicBezTo>
                  <a:pt x="1370" y="245"/>
                  <a:pt x="1376" y="250"/>
                  <a:pt x="1378" y="249"/>
                </a:cubicBezTo>
                <a:cubicBezTo>
                  <a:pt x="1381" y="249"/>
                  <a:pt x="1382" y="246"/>
                  <a:pt x="1384" y="243"/>
                </a:cubicBezTo>
                <a:cubicBezTo>
                  <a:pt x="1384" y="243"/>
                  <a:pt x="1384" y="243"/>
                  <a:pt x="1384" y="242"/>
                </a:cubicBezTo>
                <a:cubicBezTo>
                  <a:pt x="1384" y="243"/>
                  <a:pt x="1384" y="245"/>
                  <a:pt x="1387" y="246"/>
                </a:cubicBezTo>
                <a:cubicBezTo>
                  <a:pt x="1391" y="247"/>
                  <a:pt x="1393" y="244"/>
                  <a:pt x="1393" y="243"/>
                </a:cubicBezTo>
                <a:cubicBezTo>
                  <a:pt x="1393" y="242"/>
                  <a:pt x="1401" y="240"/>
                  <a:pt x="1402" y="239"/>
                </a:cubicBezTo>
                <a:cubicBezTo>
                  <a:pt x="1404" y="238"/>
                  <a:pt x="1410" y="236"/>
                  <a:pt x="1410" y="234"/>
                </a:cubicBezTo>
                <a:cubicBezTo>
                  <a:pt x="1411" y="233"/>
                  <a:pt x="1410" y="224"/>
                  <a:pt x="1412" y="223"/>
                </a:cubicBezTo>
                <a:cubicBezTo>
                  <a:pt x="1414" y="222"/>
                  <a:pt x="1417" y="222"/>
                  <a:pt x="1414" y="217"/>
                </a:cubicBezTo>
                <a:cubicBezTo>
                  <a:pt x="1411" y="212"/>
                  <a:pt x="1411" y="207"/>
                  <a:pt x="1407" y="209"/>
                </a:cubicBezTo>
                <a:cubicBezTo>
                  <a:pt x="1404" y="211"/>
                  <a:pt x="1406" y="217"/>
                  <a:pt x="1404" y="222"/>
                </a:cubicBezTo>
                <a:cubicBezTo>
                  <a:pt x="1401" y="227"/>
                  <a:pt x="1399" y="231"/>
                  <a:pt x="1398" y="231"/>
                </a:cubicBezTo>
                <a:close/>
                <a:moveTo>
                  <a:pt x="1523" y="126"/>
                </a:moveTo>
                <a:cubicBezTo>
                  <a:pt x="1534" y="126"/>
                  <a:pt x="1530" y="127"/>
                  <a:pt x="1539" y="127"/>
                </a:cubicBezTo>
                <a:cubicBezTo>
                  <a:pt x="1549" y="126"/>
                  <a:pt x="1552" y="122"/>
                  <a:pt x="1561" y="119"/>
                </a:cubicBezTo>
                <a:cubicBezTo>
                  <a:pt x="1569" y="117"/>
                  <a:pt x="1576" y="116"/>
                  <a:pt x="1579" y="117"/>
                </a:cubicBezTo>
                <a:cubicBezTo>
                  <a:pt x="1581" y="118"/>
                  <a:pt x="1586" y="117"/>
                  <a:pt x="1583" y="115"/>
                </a:cubicBezTo>
                <a:cubicBezTo>
                  <a:pt x="1580" y="112"/>
                  <a:pt x="1574" y="108"/>
                  <a:pt x="1577" y="107"/>
                </a:cubicBezTo>
                <a:cubicBezTo>
                  <a:pt x="1580" y="107"/>
                  <a:pt x="1583" y="106"/>
                  <a:pt x="1584" y="103"/>
                </a:cubicBezTo>
                <a:cubicBezTo>
                  <a:pt x="1586" y="100"/>
                  <a:pt x="1580" y="95"/>
                  <a:pt x="1583" y="92"/>
                </a:cubicBezTo>
                <a:cubicBezTo>
                  <a:pt x="1586" y="89"/>
                  <a:pt x="1581" y="85"/>
                  <a:pt x="1577" y="84"/>
                </a:cubicBezTo>
                <a:cubicBezTo>
                  <a:pt x="1573" y="83"/>
                  <a:pt x="1559" y="85"/>
                  <a:pt x="1556" y="83"/>
                </a:cubicBezTo>
                <a:cubicBezTo>
                  <a:pt x="1553" y="82"/>
                  <a:pt x="1548" y="80"/>
                  <a:pt x="1546" y="81"/>
                </a:cubicBezTo>
                <a:cubicBezTo>
                  <a:pt x="1545" y="82"/>
                  <a:pt x="1541" y="88"/>
                  <a:pt x="1541" y="88"/>
                </a:cubicBezTo>
                <a:cubicBezTo>
                  <a:pt x="1541" y="88"/>
                  <a:pt x="1539" y="89"/>
                  <a:pt x="1536" y="86"/>
                </a:cubicBezTo>
                <a:cubicBezTo>
                  <a:pt x="1534" y="82"/>
                  <a:pt x="1522" y="83"/>
                  <a:pt x="1518" y="83"/>
                </a:cubicBezTo>
                <a:cubicBezTo>
                  <a:pt x="1514" y="83"/>
                  <a:pt x="1510" y="83"/>
                  <a:pt x="1506" y="84"/>
                </a:cubicBezTo>
                <a:cubicBezTo>
                  <a:pt x="1502" y="84"/>
                  <a:pt x="1499" y="85"/>
                  <a:pt x="1496" y="83"/>
                </a:cubicBezTo>
                <a:cubicBezTo>
                  <a:pt x="1493" y="80"/>
                  <a:pt x="1489" y="79"/>
                  <a:pt x="1488" y="78"/>
                </a:cubicBezTo>
                <a:cubicBezTo>
                  <a:pt x="1486" y="77"/>
                  <a:pt x="1478" y="77"/>
                  <a:pt x="1471" y="77"/>
                </a:cubicBezTo>
                <a:cubicBezTo>
                  <a:pt x="1465" y="78"/>
                  <a:pt x="1458" y="78"/>
                  <a:pt x="1458" y="78"/>
                </a:cubicBezTo>
                <a:cubicBezTo>
                  <a:pt x="1458" y="78"/>
                  <a:pt x="1455" y="77"/>
                  <a:pt x="1451" y="74"/>
                </a:cubicBezTo>
                <a:cubicBezTo>
                  <a:pt x="1446" y="72"/>
                  <a:pt x="1442" y="70"/>
                  <a:pt x="1440" y="70"/>
                </a:cubicBezTo>
                <a:cubicBezTo>
                  <a:pt x="1439" y="70"/>
                  <a:pt x="1427" y="72"/>
                  <a:pt x="1424" y="70"/>
                </a:cubicBezTo>
                <a:cubicBezTo>
                  <a:pt x="1422" y="68"/>
                  <a:pt x="1419" y="67"/>
                  <a:pt x="1417" y="67"/>
                </a:cubicBezTo>
                <a:cubicBezTo>
                  <a:pt x="1415" y="67"/>
                  <a:pt x="1414" y="64"/>
                  <a:pt x="1416" y="64"/>
                </a:cubicBezTo>
                <a:cubicBezTo>
                  <a:pt x="1418" y="64"/>
                  <a:pt x="1429" y="61"/>
                  <a:pt x="1429" y="61"/>
                </a:cubicBezTo>
                <a:cubicBezTo>
                  <a:pt x="1429" y="61"/>
                  <a:pt x="1426" y="57"/>
                  <a:pt x="1422" y="57"/>
                </a:cubicBezTo>
                <a:cubicBezTo>
                  <a:pt x="1418" y="57"/>
                  <a:pt x="1412" y="55"/>
                  <a:pt x="1410" y="55"/>
                </a:cubicBezTo>
                <a:cubicBezTo>
                  <a:pt x="1408" y="55"/>
                  <a:pt x="1409" y="57"/>
                  <a:pt x="1405" y="56"/>
                </a:cubicBezTo>
                <a:cubicBezTo>
                  <a:pt x="1402" y="55"/>
                  <a:pt x="1398" y="54"/>
                  <a:pt x="1396" y="55"/>
                </a:cubicBezTo>
                <a:cubicBezTo>
                  <a:pt x="1393" y="57"/>
                  <a:pt x="1388" y="59"/>
                  <a:pt x="1394" y="60"/>
                </a:cubicBezTo>
                <a:cubicBezTo>
                  <a:pt x="1399" y="62"/>
                  <a:pt x="1405" y="60"/>
                  <a:pt x="1406" y="63"/>
                </a:cubicBezTo>
                <a:cubicBezTo>
                  <a:pt x="1408" y="65"/>
                  <a:pt x="1406" y="66"/>
                  <a:pt x="1406" y="68"/>
                </a:cubicBezTo>
                <a:cubicBezTo>
                  <a:pt x="1406" y="69"/>
                  <a:pt x="1403" y="73"/>
                  <a:pt x="1401" y="74"/>
                </a:cubicBezTo>
                <a:cubicBezTo>
                  <a:pt x="1399" y="75"/>
                  <a:pt x="1397" y="73"/>
                  <a:pt x="1393" y="75"/>
                </a:cubicBezTo>
                <a:cubicBezTo>
                  <a:pt x="1390" y="77"/>
                  <a:pt x="1380" y="75"/>
                  <a:pt x="1379" y="76"/>
                </a:cubicBezTo>
                <a:cubicBezTo>
                  <a:pt x="1378" y="77"/>
                  <a:pt x="1376" y="73"/>
                  <a:pt x="1374" y="74"/>
                </a:cubicBezTo>
                <a:cubicBezTo>
                  <a:pt x="1372" y="75"/>
                  <a:pt x="1367" y="80"/>
                  <a:pt x="1364" y="79"/>
                </a:cubicBezTo>
                <a:cubicBezTo>
                  <a:pt x="1362" y="79"/>
                  <a:pt x="1358" y="76"/>
                  <a:pt x="1358" y="73"/>
                </a:cubicBezTo>
                <a:cubicBezTo>
                  <a:pt x="1358" y="70"/>
                  <a:pt x="1357" y="66"/>
                  <a:pt x="1356" y="66"/>
                </a:cubicBezTo>
                <a:cubicBezTo>
                  <a:pt x="1355" y="65"/>
                  <a:pt x="1346" y="65"/>
                  <a:pt x="1343" y="65"/>
                </a:cubicBezTo>
                <a:cubicBezTo>
                  <a:pt x="1340" y="65"/>
                  <a:pt x="1331" y="66"/>
                  <a:pt x="1329" y="68"/>
                </a:cubicBezTo>
                <a:cubicBezTo>
                  <a:pt x="1328" y="69"/>
                  <a:pt x="1324" y="70"/>
                  <a:pt x="1321" y="70"/>
                </a:cubicBezTo>
                <a:cubicBezTo>
                  <a:pt x="1318" y="70"/>
                  <a:pt x="1316" y="68"/>
                  <a:pt x="1310" y="67"/>
                </a:cubicBezTo>
                <a:cubicBezTo>
                  <a:pt x="1305" y="66"/>
                  <a:pt x="1292" y="66"/>
                  <a:pt x="1291" y="66"/>
                </a:cubicBezTo>
                <a:cubicBezTo>
                  <a:pt x="1289" y="66"/>
                  <a:pt x="1284" y="65"/>
                  <a:pt x="1286" y="64"/>
                </a:cubicBezTo>
                <a:cubicBezTo>
                  <a:pt x="1288" y="62"/>
                  <a:pt x="1294" y="57"/>
                  <a:pt x="1290" y="55"/>
                </a:cubicBezTo>
                <a:cubicBezTo>
                  <a:pt x="1287" y="53"/>
                  <a:pt x="1279" y="53"/>
                  <a:pt x="1276" y="52"/>
                </a:cubicBezTo>
                <a:cubicBezTo>
                  <a:pt x="1273" y="52"/>
                  <a:pt x="1269" y="51"/>
                  <a:pt x="1264" y="52"/>
                </a:cubicBezTo>
                <a:cubicBezTo>
                  <a:pt x="1259" y="53"/>
                  <a:pt x="1258" y="55"/>
                  <a:pt x="1255" y="53"/>
                </a:cubicBezTo>
                <a:cubicBezTo>
                  <a:pt x="1253" y="51"/>
                  <a:pt x="1261" y="54"/>
                  <a:pt x="1253" y="51"/>
                </a:cubicBezTo>
                <a:cubicBezTo>
                  <a:pt x="1245" y="48"/>
                  <a:pt x="1241" y="48"/>
                  <a:pt x="1239" y="49"/>
                </a:cubicBezTo>
                <a:cubicBezTo>
                  <a:pt x="1237" y="50"/>
                  <a:pt x="1239" y="50"/>
                  <a:pt x="1233" y="52"/>
                </a:cubicBezTo>
                <a:cubicBezTo>
                  <a:pt x="1227" y="54"/>
                  <a:pt x="1224" y="55"/>
                  <a:pt x="1222" y="56"/>
                </a:cubicBezTo>
                <a:cubicBezTo>
                  <a:pt x="1221" y="56"/>
                  <a:pt x="1211" y="54"/>
                  <a:pt x="1210" y="53"/>
                </a:cubicBezTo>
                <a:cubicBezTo>
                  <a:pt x="1209" y="52"/>
                  <a:pt x="1205" y="54"/>
                  <a:pt x="1201" y="55"/>
                </a:cubicBezTo>
                <a:cubicBezTo>
                  <a:pt x="1197" y="57"/>
                  <a:pt x="1195" y="59"/>
                  <a:pt x="1191" y="58"/>
                </a:cubicBezTo>
                <a:cubicBezTo>
                  <a:pt x="1187" y="57"/>
                  <a:pt x="1181" y="57"/>
                  <a:pt x="1177" y="59"/>
                </a:cubicBezTo>
                <a:cubicBezTo>
                  <a:pt x="1174" y="60"/>
                  <a:pt x="1171" y="60"/>
                  <a:pt x="1167" y="63"/>
                </a:cubicBezTo>
                <a:cubicBezTo>
                  <a:pt x="1163" y="66"/>
                  <a:pt x="1156" y="67"/>
                  <a:pt x="1156" y="67"/>
                </a:cubicBezTo>
                <a:cubicBezTo>
                  <a:pt x="1156" y="67"/>
                  <a:pt x="1150" y="67"/>
                  <a:pt x="1146" y="67"/>
                </a:cubicBezTo>
                <a:cubicBezTo>
                  <a:pt x="1143" y="67"/>
                  <a:pt x="1138" y="67"/>
                  <a:pt x="1141" y="69"/>
                </a:cubicBezTo>
                <a:cubicBezTo>
                  <a:pt x="1144" y="72"/>
                  <a:pt x="1153" y="75"/>
                  <a:pt x="1155" y="76"/>
                </a:cubicBezTo>
                <a:cubicBezTo>
                  <a:pt x="1156" y="78"/>
                  <a:pt x="1157" y="82"/>
                  <a:pt x="1155" y="83"/>
                </a:cubicBezTo>
                <a:cubicBezTo>
                  <a:pt x="1153" y="85"/>
                  <a:pt x="1150" y="84"/>
                  <a:pt x="1150" y="81"/>
                </a:cubicBezTo>
                <a:cubicBezTo>
                  <a:pt x="1150" y="77"/>
                  <a:pt x="1149" y="77"/>
                  <a:pt x="1145" y="76"/>
                </a:cubicBezTo>
                <a:cubicBezTo>
                  <a:pt x="1140" y="74"/>
                  <a:pt x="1141" y="75"/>
                  <a:pt x="1137" y="72"/>
                </a:cubicBezTo>
                <a:cubicBezTo>
                  <a:pt x="1133" y="68"/>
                  <a:pt x="1129" y="69"/>
                  <a:pt x="1127" y="71"/>
                </a:cubicBezTo>
                <a:cubicBezTo>
                  <a:pt x="1125" y="73"/>
                  <a:pt x="1126" y="78"/>
                  <a:pt x="1124" y="78"/>
                </a:cubicBezTo>
                <a:cubicBezTo>
                  <a:pt x="1122" y="79"/>
                  <a:pt x="1119" y="80"/>
                  <a:pt x="1119" y="77"/>
                </a:cubicBezTo>
                <a:cubicBezTo>
                  <a:pt x="1118" y="73"/>
                  <a:pt x="1118" y="67"/>
                  <a:pt x="1116" y="71"/>
                </a:cubicBezTo>
                <a:cubicBezTo>
                  <a:pt x="1113" y="74"/>
                  <a:pt x="1112" y="74"/>
                  <a:pt x="1112" y="76"/>
                </a:cubicBezTo>
                <a:cubicBezTo>
                  <a:pt x="1112" y="78"/>
                  <a:pt x="1114" y="80"/>
                  <a:pt x="1113" y="83"/>
                </a:cubicBezTo>
                <a:cubicBezTo>
                  <a:pt x="1113" y="87"/>
                  <a:pt x="1113" y="89"/>
                  <a:pt x="1114" y="89"/>
                </a:cubicBezTo>
                <a:cubicBezTo>
                  <a:pt x="1115" y="89"/>
                  <a:pt x="1117" y="86"/>
                  <a:pt x="1121" y="85"/>
                </a:cubicBezTo>
                <a:cubicBezTo>
                  <a:pt x="1124" y="84"/>
                  <a:pt x="1130" y="82"/>
                  <a:pt x="1131" y="86"/>
                </a:cubicBezTo>
                <a:cubicBezTo>
                  <a:pt x="1131" y="89"/>
                  <a:pt x="1135" y="90"/>
                  <a:pt x="1131" y="92"/>
                </a:cubicBezTo>
                <a:cubicBezTo>
                  <a:pt x="1127" y="93"/>
                  <a:pt x="1123" y="93"/>
                  <a:pt x="1122" y="90"/>
                </a:cubicBezTo>
                <a:cubicBezTo>
                  <a:pt x="1122" y="88"/>
                  <a:pt x="1119" y="88"/>
                  <a:pt x="1116" y="90"/>
                </a:cubicBezTo>
                <a:cubicBezTo>
                  <a:pt x="1114" y="92"/>
                  <a:pt x="1108" y="99"/>
                  <a:pt x="1108" y="99"/>
                </a:cubicBezTo>
                <a:cubicBezTo>
                  <a:pt x="1108" y="99"/>
                  <a:pt x="1099" y="103"/>
                  <a:pt x="1098" y="102"/>
                </a:cubicBezTo>
                <a:cubicBezTo>
                  <a:pt x="1097" y="101"/>
                  <a:pt x="1101" y="97"/>
                  <a:pt x="1104" y="95"/>
                </a:cubicBezTo>
                <a:cubicBezTo>
                  <a:pt x="1107" y="93"/>
                  <a:pt x="1109" y="89"/>
                  <a:pt x="1108" y="88"/>
                </a:cubicBezTo>
                <a:cubicBezTo>
                  <a:pt x="1107" y="87"/>
                  <a:pt x="1105" y="80"/>
                  <a:pt x="1106" y="78"/>
                </a:cubicBezTo>
                <a:cubicBezTo>
                  <a:pt x="1107" y="76"/>
                  <a:pt x="1110" y="73"/>
                  <a:pt x="1107" y="71"/>
                </a:cubicBezTo>
                <a:cubicBezTo>
                  <a:pt x="1103" y="69"/>
                  <a:pt x="1100" y="67"/>
                  <a:pt x="1097" y="66"/>
                </a:cubicBezTo>
                <a:cubicBezTo>
                  <a:pt x="1094" y="65"/>
                  <a:pt x="1091" y="71"/>
                  <a:pt x="1088" y="72"/>
                </a:cubicBezTo>
                <a:cubicBezTo>
                  <a:pt x="1085" y="74"/>
                  <a:pt x="1086" y="76"/>
                  <a:pt x="1082" y="76"/>
                </a:cubicBezTo>
                <a:cubicBezTo>
                  <a:pt x="1079" y="76"/>
                  <a:pt x="1077" y="81"/>
                  <a:pt x="1082" y="83"/>
                </a:cubicBezTo>
                <a:cubicBezTo>
                  <a:pt x="1088" y="86"/>
                  <a:pt x="1090" y="88"/>
                  <a:pt x="1088" y="90"/>
                </a:cubicBezTo>
                <a:cubicBezTo>
                  <a:pt x="1087" y="91"/>
                  <a:pt x="1080" y="89"/>
                  <a:pt x="1080" y="89"/>
                </a:cubicBezTo>
                <a:cubicBezTo>
                  <a:pt x="1080" y="89"/>
                  <a:pt x="1075" y="86"/>
                  <a:pt x="1072" y="86"/>
                </a:cubicBezTo>
                <a:cubicBezTo>
                  <a:pt x="1069" y="86"/>
                  <a:pt x="1066" y="85"/>
                  <a:pt x="1063" y="84"/>
                </a:cubicBezTo>
                <a:cubicBezTo>
                  <a:pt x="1060" y="84"/>
                  <a:pt x="1054" y="84"/>
                  <a:pt x="1052" y="85"/>
                </a:cubicBezTo>
                <a:cubicBezTo>
                  <a:pt x="1051" y="87"/>
                  <a:pt x="1047" y="91"/>
                  <a:pt x="1044" y="90"/>
                </a:cubicBezTo>
                <a:cubicBezTo>
                  <a:pt x="1041" y="88"/>
                  <a:pt x="1041" y="87"/>
                  <a:pt x="1037" y="88"/>
                </a:cubicBezTo>
                <a:cubicBezTo>
                  <a:pt x="1032" y="90"/>
                  <a:pt x="1028" y="87"/>
                  <a:pt x="1026" y="90"/>
                </a:cubicBezTo>
                <a:cubicBezTo>
                  <a:pt x="1024" y="92"/>
                  <a:pt x="1026" y="92"/>
                  <a:pt x="1018" y="90"/>
                </a:cubicBezTo>
                <a:cubicBezTo>
                  <a:pt x="1011" y="87"/>
                  <a:pt x="1013" y="91"/>
                  <a:pt x="1006" y="92"/>
                </a:cubicBezTo>
                <a:cubicBezTo>
                  <a:pt x="999" y="93"/>
                  <a:pt x="995" y="91"/>
                  <a:pt x="993" y="93"/>
                </a:cubicBezTo>
                <a:cubicBezTo>
                  <a:pt x="991" y="96"/>
                  <a:pt x="988" y="100"/>
                  <a:pt x="987" y="97"/>
                </a:cubicBezTo>
                <a:cubicBezTo>
                  <a:pt x="986" y="94"/>
                  <a:pt x="991" y="90"/>
                  <a:pt x="989" y="88"/>
                </a:cubicBezTo>
                <a:cubicBezTo>
                  <a:pt x="987" y="87"/>
                  <a:pt x="979" y="88"/>
                  <a:pt x="978" y="89"/>
                </a:cubicBezTo>
                <a:cubicBezTo>
                  <a:pt x="977" y="90"/>
                  <a:pt x="978" y="94"/>
                  <a:pt x="979" y="96"/>
                </a:cubicBezTo>
                <a:cubicBezTo>
                  <a:pt x="979" y="97"/>
                  <a:pt x="981" y="103"/>
                  <a:pt x="978" y="102"/>
                </a:cubicBezTo>
                <a:cubicBezTo>
                  <a:pt x="976" y="101"/>
                  <a:pt x="976" y="97"/>
                  <a:pt x="974" y="97"/>
                </a:cubicBezTo>
                <a:cubicBezTo>
                  <a:pt x="972" y="98"/>
                  <a:pt x="969" y="99"/>
                  <a:pt x="968" y="100"/>
                </a:cubicBezTo>
                <a:cubicBezTo>
                  <a:pt x="967" y="100"/>
                  <a:pt x="962" y="100"/>
                  <a:pt x="961" y="102"/>
                </a:cubicBezTo>
                <a:cubicBezTo>
                  <a:pt x="960" y="104"/>
                  <a:pt x="962" y="108"/>
                  <a:pt x="960" y="108"/>
                </a:cubicBezTo>
                <a:cubicBezTo>
                  <a:pt x="958" y="108"/>
                  <a:pt x="956" y="110"/>
                  <a:pt x="952" y="107"/>
                </a:cubicBezTo>
                <a:cubicBezTo>
                  <a:pt x="948" y="105"/>
                  <a:pt x="948" y="106"/>
                  <a:pt x="947" y="107"/>
                </a:cubicBezTo>
                <a:cubicBezTo>
                  <a:pt x="946" y="108"/>
                  <a:pt x="940" y="111"/>
                  <a:pt x="940" y="107"/>
                </a:cubicBezTo>
                <a:cubicBezTo>
                  <a:pt x="940" y="104"/>
                  <a:pt x="941" y="103"/>
                  <a:pt x="937" y="100"/>
                </a:cubicBezTo>
                <a:cubicBezTo>
                  <a:pt x="934" y="98"/>
                  <a:pt x="937" y="98"/>
                  <a:pt x="941" y="100"/>
                </a:cubicBezTo>
                <a:cubicBezTo>
                  <a:pt x="946" y="101"/>
                  <a:pt x="951" y="102"/>
                  <a:pt x="960" y="99"/>
                </a:cubicBezTo>
                <a:cubicBezTo>
                  <a:pt x="968" y="97"/>
                  <a:pt x="971" y="96"/>
                  <a:pt x="968" y="94"/>
                </a:cubicBezTo>
                <a:cubicBezTo>
                  <a:pt x="965" y="93"/>
                  <a:pt x="961" y="91"/>
                  <a:pt x="956" y="90"/>
                </a:cubicBezTo>
                <a:cubicBezTo>
                  <a:pt x="951" y="90"/>
                  <a:pt x="943" y="90"/>
                  <a:pt x="935" y="86"/>
                </a:cubicBezTo>
                <a:cubicBezTo>
                  <a:pt x="927" y="83"/>
                  <a:pt x="925" y="82"/>
                  <a:pt x="921" y="82"/>
                </a:cubicBezTo>
                <a:cubicBezTo>
                  <a:pt x="918" y="81"/>
                  <a:pt x="897" y="77"/>
                  <a:pt x="888" y="79"/>
                </a:cubicBezTo>
                <a:cubicBezTo>
                  <a:pt x="878" y="80"/>
                  <a:pt x="852" y="87"/>
                  <a:pt x="851" y="88"/>
                </a:cubicBezTo>
                <a:cubicBezTo>
                  <a:pt x="849" y="90"/>
                  <a:pt x="847" y="94"/>
                  <a:pt x="842" y="98"/>
                </a:cubicBezTo>
                <a:cubicBezTo>
                  <a:pt x="837" y="102"/>
                  <a:pt x="828" y="110"/>
                  <a:pt x="821" y="112"/>
                </a:cubicBezTo>
                <a:cubicBezTo>
                  <a:pt x="814" y="113"/>
                  <a:pt x="805" y="119"/>
                  <a:pt x="805" y="121"/>
                </a:cubicBezTo>
                <a:cubicBezTo>
                  <a:pt x="805" y="122"/>
                  <a:pt x="808" y="128"/>
                  <a:pt x="808" y="129"/>
                </a:cubicBezTo>
                <a:cubicBezTo>
                  <a:pt x="807" y="130"/>
                  <a:pt x="809" y="136"/>
                  <a:pt x="813" y="138"/>
                </a:cubicBezTo>
                <a:cubicBezTo>
                  <a:pt x="817" y="139"/>
                  <a:pt x="825" y="139"/>
                  <a:pt x="825" y="136"/>
                </a:cubicBezTo>
                <a:cubicBezTo>
                  <a:pt x="825" y="134"/>
                  <a:pt x="831" y="129"/>
                  <a:pt x="831" y="133"/>
                </a:cubicBezTo>
                <a:cubicBezTo>
                  <a:pt x="832" y="136"/>
                  <a:pt x="836" y="141"/>
                  <a:pt x="835" y="144"/>
                </a:cubicBezTo>
                <a:cubicBezTo>
                  <a:pt x="834" y="146"/>
                  <a:pt x="835" y="148"/>
                  <a:pt x="837" y="148"/>
                </a:cubicBezTo>
                <a:cubicBezTo>
                  <a:pt x="840" y="147"/>
                  <a:pt x="854" y="144"/>
                  <a:pt x="854" y="144"/>
                </a:cubicBezTo>
                <a:cubicBezTo>
                  <a:pt x="854" y="144"/>
                  <a:pt x="859" y="143"/>
                  <a:pt x="858" y="139"/>
                </a:cubicBezTo>
                <a:cubicBezTo>
                  <a:pt x="857" y="136"/>
                  <a:pt x="863" y="132"/>
                  <a:pt x="864" y="131"/>
                </a:cubicBezTo>
                <a:cubicBezTo>
                  <a:pt x="865" y="130"/>
                  <a:pt x="869" y="125"/>
                  <a:pt x="864" y="124"/>
                </a:cubicBezTo>
                <a:cubicBezTo>
                  <a:pt x="859" y="122"/>
                  <a:pt x="856" y="122"/>
                  <a:pt x="861" y="118"/>
                </a:cubicBezTo>
                <a:cubicBezTo>
                  <a:pt x="866" y="113"/>
                  <a:pt x="870" y="118"/>
                  <a:pt x="876" y="111"/>
                </a:cubicBezTo>
                <a:cubicBezTo>
                  <a:pt x="883" y="104"/>
                  <a:pt x="875" y="102"/>
                  <a:pt x="882" y="102"/>
                </a:cubicBezTo>
                <a:cubicBezTo>
                  <a:pt x="889" y="101"/>
                  <a:pt x="897" y="101"/>
                  <a:pt x="895" y="103"/>
                </a:cubicBezTo>
                <a:cubicBezTo>
                  <a:pt x="894" y="105"/>
                  <a:pt x="885" y="110"/>
                  <a:pt x="880" y="113"/>
                </a:cubicBezTo>
                <a:cubicBezTo>
                  <a:pt x="875" y="115"/>
                  <a:pt x="876" y="119"/>
                  <a:pt x="878" y="121"/>
                </a:cubicBezTo>
                <a:cubicBezTo>
                  <a:pt x="880" y="124"/>
                  <a:pt x="881" y="129"/>
                  <a:pt x="884" y="128"/>
                </a:cubicBezTo>
                <a:cubicBezTo>
                  <a:pt x="887" y="127"/>
                  <a:pt x="892" y="125"/>
                  <a:pt x="895" y="125"/>
                </a:cubicBezTo>
                <a:cubicBezTo>
                  <a:pt x="899" y="125"/>
                  <a:pt x="907" y="125"/>
                  <a:pt x="908" y="125"/>
                </a:cubicBezTo>
                <a:cubicBezTo>
                  <a:pt x="909" y="125"/>
                  <a:pt x="914" y="130"/>
                  <a:pt x="911" y="131"/>
                </a:cubicBezTo>
                <a:cubicBezTo>
                  <a:pt x="908" y="132"/>
                  <a:pt x="904" y="131"/>
                  <a:pt x="898" y="132"/>
                </a:cubicBezTo>
                <a:cubicBezTo>
                  <a:pt x="892" y="132"/>
                  <a:pt x="884" y="132"/>
                  <a:pt x="884" y="133"/>
                </a:cubicBezTo>
                <a:cubicBezTo>
                  <a:pt x="884" y="134"/>
                  <a:pt x="893" y="137"/>
                  <a:pt x="890" y="139"/>
                </a:cubicBezTo>
                <a:cubicBezTo>
                  <a:pt x="887" y="141"/>
                  <a:pt x="884" y="138"/>
                  <a:pt x="880" y="138"/>
                </a:cubicBezTo>
                <a:cubicBezTo>
                  <a:pt x="876" y="138"/>
                  <a:pt x="874" y="143"/>
                  <a:pt x="873" y="146"/>
                </a:cubicBezTo>
                <a:cubicBezTo>
                  <a:pt x="872" y="149"/>
                  <a:pt x="875" y="154"/>
                  <a:pt x="869" y="152"/>
                </a:cubicBezTo>
                <a:cubicBezTo>
                  <a:pt x="864" y="150"/>
                  <a:pt x="859" y="150"/>
                  <a:pt x="858" y="151"/>
                </a:cubicBezTo>
                <a:cubicBezTo>
                  <a:pt x="856" y="152"/>
                  <a:pt x="852" y="153"/>
                  <a:pt x="848" y="155"/>
                </a:cubicBezTo>
                <a:cubicBezTo>
                  <a:pt x="844" y="156"/>
                  <a:pt x="846" y="153"/>
                  <a:pt x="841" y="153"/>
                </a:cubicBezTo>
                <a:cubicBezTo>
                  <a:pt x="836" y="153"/>
                  <a:pt x="836" y="153"/>
                  <a:pt x="836" y="153"/>
                </a:cubicBezTo>
                <a:cubicBezTo>
                  <a:pt x="833" y="153"/>
                  <a:pt x="833" y="153"/>
                  <a:pt x="833" y="153"/>
                </a:cubicBezTo>
                <a:cubicBezTo>
                  <a:pt x="833" y="153"/>
                  <a:pt x="830" y="151"/>
                  <a:pt x="830" y="148"/>
                </a:cubicBezTo>
                <a:cubicBezTo>
                  <a:pt x="829" y="145"/>
                  <a:pt x="831" y="142"/>
                  <a:pt x="829" y="141"/>
                </a:cubicBezTo>
                <a:cubicBezTo>
                  <a:pt x="827" y="140"/>
                  <a:pt x="820" y="141"/>
                  <a:pt x="819" y="144"/>
                </a:cubicBezTo>
                <a:cubicBezTo>
                  <a:pt x="818" y="146"/>
                  <a:pt x="817" y="150"/>
                  <a:pt x="819" y="152"/>
                </a:cubicBezTo>
                <a:cubicBezTo>
                  <a:pt x="820" y="154"/>
                  <a:pt x="825" y="158"/>
                  <a:pt x="820" y="157"/>
                </a:cubicBezTo>
                <a:cubicBezTo>
                  <a:pt x="816" y="155"/>
                  <a:pt x="811" y="155"/>
                  <a:pt x="808" y="157"/>
                </a:cubicBezTo>
                <a:cubicBezTo>
                  <a:pt x="805" y="160"/>
                  <a:pt x="800" y="164"/>
                  <a:pt x="800" y="164"/>
                </a:cubicBezTo>
                <a:cubicBezTo>
                  <a:pt x="800" y="164"/>
                  <a:pt x="790" y="165"/>
                  <a:pt x="790" y="167"/>
                </a:cubicBezTo>
                <a:cubicBezTo>
                  <a:pt x="790" y="170"/>
                  <a:pt x="790" y="173"/>
                  <a:pt x="787" y="173"/>
                </a:cubicBezTo>
                <a:cubicBezTo>
                  <a:pt x="783" y="174"/>
                  <a:pt x="779" y="175"/>
                  <a:pt x="774" y="175"/>
                </a:cubicBezTo>
                <a:cubicBezTo>
                  <a:pt x="770" y="176"/>
                  <a:pt x="770" y="178"/>
                  <a:pt x="765" y="178"/>
                </a:cubicBezTo>
                <a:cubicBezTo>
                  <a:pt x="759" y="179"/>
                  <a:pt x="759" y="181"/>
                  <a:pt x="764" y="182"/>
                </a:cubicBezTo>
                <a:cubicBezTo>
                  <a:pt x="769" y="183"/>
                  <a:pt x="776" y="186"/>
                  <a:pt x="777" y="189"/>
                </a:cubicBezTo>
                <a:cubicBezTo>
                  <a:pt x="777" y="192"/>
                  <a:pt x="776" y="196"/>
                  <a:pt x="774" y="200"/>
                </a:cubicBezTo>
                <a:cubicBezTo>
                  <a:pt x="773" y="202"/>
                  <a:pt x="765" y="200"/>
                  <a:pt x="761" y="200"/>
                </a:cubicBezTo>
                <a:cubicBezTo>
                  <a:pt x="756" y="200"/>
                  <a:pt x="747" y="199"/>
                  <a:pt x="743" y="200"/>
                </a:cubicBezTo>
                <a:cubicBezTo>
                  <a:pt x="739" y="202"/>
                  <a:pt x="740" y="209"/>
                  <a:pt x="741" y="213"/>
                </a:cubicBezTo>
                <a:cubicBezTo>
                  <a:pt x="742" y="216"/>
                  <a:pt x="741" y="218"/>
                  <a:pt x="739" y="219"/>
                </a:cubicBezTo>
                <a:cubicBezTo>
                  <a:pt x="738" y="220"/>
                  <a:pt x="738" y="224"/>
                  <a:pt x="739" y="225"/>
                </a:cubicBezTo>
                <a:cubicBezTo>
                  <a:pt x="741" y="227"/>
                  <a:pt x="743" y="230"/>
                  <a:pt x="744" y="231"/>
                </a:cubicBezTo>
                <a:cubicBezTo>
                  <a:pt x="746" y="231"/>
                  <a:pt x="751" y="230"/>
                  <a:pt x="753" y="231"/>
                </a:cubicBezTo>
                <a:cubicBezTo>
                  <a:pt x="755" y="233"/>
                  <a:pt x="756" y="238"/>
                  <a:pt x="758" y="237"/>
                </a:cubicBezTo>
                <a:cubicBezTo>
                  <a:pt x="759" y="236"/>
                  <a:pt x="760" y="231"/>
                  <a:pt x="762" y="232"/>
                </a:cubicBezTo>
                <a:cubicBezTo>
                  <a:pt x="764" y="233"/>
                  <a:pt x="769" y="231"/>
                  <a:pt x="772" y="231"/>
                </a:cubicBezTo>
                <a:cubicBezTo>
                  <a:pt x="775" y="231"/>
                  <a:pt x="777" y="227"/>
                  <a:pt x="781" y="225"/>
                </a:cubicBezTo>
                <a:cubicBezTo>
                  <a:pt x="784" y="223"/>
                  <a:pt x="782" y="223"/>
                  <a:pt x="781" y="221"/>
                </a:cubicBezTo>
                <a:cubicBezTo>
                  <a:pt x="780" y="219"/>
                  <a:pt x="784" y="216"/>
                  <a:pt x="787" y="213"/>
                </a:cubicBezTo>
                <a:cubicBezTo>
                  <a:pt x="790" y="211"/>
                  <a:pt x="795" y="213"/>
                  <a:pt x="796" y="210"/>
                </a:cubicBezTo>
                <a:cubicBezTo>
                  <a:pt x="797" y="207"/>
                  <a:pt x="797" y="202"/>
                  <a:pt x="800" y="202"/>
                </a:cubicBezTo>
                <a:cubicBezTo>
                  <a:pt x="803" y="202"/>
                  <a:pt x="808" y="204"/>
                  <a:pt x="810" y="204"/>
                </a:cubicBezTo>
                <a:cubicBezTo>
                  <a:pt x="813" y="204"/>
                  <a:pt x="819" y="200"/>
                  <a:pt x="820" y="199"/>
                </a:cubicBezTo>
                <a:cubicBezTo>
                  <a:pt x="822" y="199"/>
                  <a:pt x="827" y="199"/>
                  <a:pt x="828" y="202"/>
                </a:cubicBezTo>
                <a:cubicBezTo>
                  <a:pt x="829" y="206"/>
                  <a:pt x="835" y="210"/>
                  <a:pt x="837" y="211"/>
                </a:cubicBezTo>
                <a:cubicBezTo>
                  <a:pt x="838" y="211"/>
                  <a:pt x="848" y="214"/>
                  <a:pt x="850" y="216"/>
                </a:cubicBezTo>
                <a:cubicBezTo>
                  <a:pt x="851" y="217"/>
                  <a:pt x="853" y="220"/>
                  <a:pt x="854" y="223"/>
                </a:cubicBezTo>
                <a:cubicBezTo>
                  <a:pt x="855" y="226"/>
                  <a:pt x="858" y="226"/>
                  <a:pt x="858" y="223"/>
                </a:cubicBezTo>
                <a:cubicBezTo>
                  <a:pt x="858" y="221"/>
                  <a:pt x="856" y="216"/>
                  <a:pt x="859" y="216"/>
                </a:cubicBezTo>
                <a:cubicBezTo>
                  <a:pt x="861" y="217"/>
                  <a:pt x="864" y="216"/>
                  <a:pt x="864" y="216"/>
                </a:cubicBezTo>
                <a:cubicBezTo>
                  <a:pt x="864" y="216"/>
                  <a:pt x="857" y="211"/>
                  <a:pt x="854" y="209"/>
                </a:cubicBezTo>
                <a:cubicBezTo>
                  <a:pt x="852" y="208"/>
                  <a:pt x="847" y="206"/>
                  <a:pt x="845" y="202"/>
                </a:cubicBezTo>
                <a:cubicBezTo>
                  <a:pt x="842" y="199"/>
                  <a:pt x="837" y="198"/>
                  <a:pt x="837" y="194"/>
                </a:cubicBezTo>
                <a:cubicBezTo>
                  <a:pt x="837" y="190"/>
                  <a:pt x="843" y="192"/>
                  <a:pt x="846" y="195"/>
                </a:cubicBezTo>
                <a:cubicBezTo>
                  <a:pt x="849" y="199"/>
                  <a:pt x="856" y="203"/>
                  <a:pt x="859" y="205"/>
                </a:cubicBezTo>
                <a:cubicBezTo>
                  <a:pt x="862" y="208"/>
                  <a:pt x="866" y="209"/>
                  <a:pt x="867" y="213"/>
                </a:cubicBezTo>
                <a:cubicBezTo>
                  <a:pt x="868" y="216"/>
                  <a:pt x="872" y="220"/>
                  <a:pt x="873" y="221"/>
                </a:cubicBezTo>
                <a:cubicBezTo>
                  <a:pt x="874" y="223"/>
                  <a:pt x="878" y="231"/>
                  <a:pt x="879" y="233"/>
                </a:cubicBezTo>
                <a:cubicBezTo>
                  <a:pt x="880" y="235"/>
                  <a:pt x="884" y="233"/>
                  <a:pt x="886" y="231"/>
                </a:cubicBezTo>
                <a:cubicBezTo>
                  <a:pt x="887" y="230"/>
                  <a:pt x="891" y="229"/>
                  <a:pt x="891" y="226"/>
                </a:cubicBezTo>
                <a:cubicBezTo>
                  <a:pt x="892" y="223"/>
                  <a:pt x="887" y="220"/>
                  <a:pt x="885" y="219"/>
                </a:cubicBezTo>
                <a:cubicBezTo>
                  <a:pt x="884" y="218"/>
                  <a:pt x="889" y="217"/>
                  <a:pt x="891" y="216"/>
                </a:cubicBezTo>
                <a:cubicBezTo>
                  <a:pt x="893" y="214"/>
                  <a:pt x="896" y="211"/>
                  <a:pt x="898" y="214"/>
                </a:cubicBezTo>
                <a:cubicBezTo>
                  <a:pt x="899" y="216"/>
                  <a:pt x="898" y="225"/>
                  <a:pt x="899" y="227"/>
                </a:cubicBezTo>
                <a:cubicBezTo>
                  <a:pt x="900" y="228"/>
                  <a:pt x="907" y="230"/>
                  <a:pt x="909" y="232"/>
                </a:cubicBezTo>
                <a:cubicBezTo>
                  <a:pt x="910" y="234"/>
                  <a:pt x="917" y="235"/>
                  <a:pt x="918" y="234"/>
                </a:cubicBezTo>
                <a:cubicBezTo>
                  <a:pt x="919" y="233"/>
                  <a:pt x="925" y="234"/>
                  <a:pt x="927" y="235"/>
                </a:cubicBezTo>
                <a:cubicBezTo>
                  <a:pt x="928" y="235"/>
                  <a:pt x="933" y="234"/>
                  <a:pt x="936" y="233"/>
                </a:cubicBezTo>
                <a:cubicBezTo>
                  <a:pt x="939" y="233"/>
                  <a:pt x="942" y="230"/>
                  <a:pt x="942" y="235"/>
                </a:cubicBezTo>
                <a:cubicBezTo>
                  <a:pt x="941" y="240"/>
                  <a:pt x="940" y="248"/>
                  <a:pt x="936" y="251"/>
                </a:cubicBezTo>
                <a:cubicBezTo>
                  <a:pt x="932" y="255"/>
                  <a:pt x="934" y="257"/>
                  <a:pt x="930" y="257"/>
                </a:cubicBezTo>
                <a:cubicBezTo>
                  <a:pt x="928" y="257"/>
                  <a:pt x="927" y="257"/>
                  <a:pt x="926" y="258"/>
                </a:cubicBezTo>
                <a:cubicBezTo>
                  <a:pt x="924" y="256"/>
                  <a:pt x="923" y="254"/>
                  <a:pt x="920" y="255"/>
                </a:cubicBezTo>
                <a:cubicBezTo>
                  <a:pt x="916" y="256"/>
                  <a:pt x="910" y="256"/>
                  <a:pt x="906" y="261"/>
                </a:cubicBezTo>
                <a:cubicBezTo>
                  <a:pt x="903" y="265"/>
                  <a:pt x="901" y="265"/>
                  <a:pt x="900" y="264"/>
                </a:cubicBezTo>
                <a:cubicBezTo>
                  <a:pt x="900" y="262"/>
                  <a:pt x="911" y="256"/>
                  <a:pt x="910" y="254"/>
                </a:cubicBezTo>
                <a:cubicBezTo>
                  <a:pt x="908" y="252"/>
                  <a:pt x="899" y="253"/>
                  <a:pt x="894" y="253"/>
                </a:cubicBezTo>
                <a:cubicBezTo>
                  <a:pt x="889" y="253"/>
                  <a:pt x="885" y="250"/>
                  <a:pt x="881" y="249"/>
                </a:cubicBezTo>
                <a:cubicBezTo>
                  <a:pt x="878" y="248"/>
                  <a:pt x="873" y="253"/>
                  <a:pt x="869" y="257"/>
                </a:cubicBezTo>
                <a:cubicBezTo>
                  <a:pt x="865" y="261"/>
                  <a:pt x="862" y="258"/>
                  <a:pt x="859" y="258"/>
                </a:cubicBezTo>
                <a:cubicBezTo>
                  <a:pt x="856" y="258"/>
                  <a:pt x="849" y="253"/>
                  <a:pt x="849" y="253"/>
                </a:cubicBezTo>
                <a:cubicBezTo>
                  <a:pt x="849" y="253"/>
                  <a:pt x="843" y="250"/>
                  <a:pt x="840" y="250"/>
                </a:cubicBezTo>
                <a:cubicBezTo>
                  <a:pt x="837" y="250"/>
                  <a:pt x="832" y="245"/>
                  <a:pt x="831" y="245"/>
                </a:cubicBezTo>
                <a:cubicBezTo>
                  <a:pt x="829" y="245"/>
                  <a:pt x="825" y="242"/>
                  <a:pt x="828" y="241"/>
                </a:cubicBezTo>
                <a:cubicBezTo>
                  <a:pt x="831" y="239"/>
                  <a:pt x="834" y="242"/>
                  <a:pt x="831" y="234"/>
                </a:cubicBezTo>
                <a:cubicBezTo>
                  <a:pt x="828" y="225"/>
                  <a:pt x="821" y="227"/>
                  <a:pt x="819" y="228"/>
                </a:cubicBezTo>
                <a:cubicBezTo>
                  <a:pt x="816" y="230"/>
                  <a:pt x="797" y="229"/>
                  <a:pt x="795" y="229"/>
                </a:cubicBezTo>
                <a:cubicBezTo>
                  <a:pt x="794" y="229"/>
                  <a:pt x="783" y="233"/>
                  <a:pt x="780" y="234"/>
                </a:cubicBezTo>
                <a:cubicBezTo>
                  <a:pt x="776" y="236"/>
                  <a:pt x="770" y="238"/>
                  <a:pt x="769" y="239"/>
                </a:cubicBezTo>
                <a:cubicBezTo>
                  <a:pt x="767" y="239"/>
                  <a:pt x="759" y="237"/>
                  <a:pt x="756" y="239"/>
                </a:cubicBezTo>
                <a:cubicBezTo>
                  <a:pt x="751" y="242"/>
                  <a:pt x="747" y="245"/>
                  <a:pt x="746" y="245"/>
                </a:cubicBezTo>
                <a:cubicBezTo>
                  <a:pt x="745" y="245"/>
                  <a:pt x="741" y="248"/>
                  <a:pt x="739" y="254"/>
                </a:cubicBezTo>
                <a:cubicBezTo>
                  <a:pt x="737" y="259"/>
                  <a:pt x="739" y="264"/>
                  <a:pt x="735" y="266"/>
                </a:cubicBezTo>
                <a:cubicBezTo>
                  <a:pt x="731" y="268"/>
                  <a:pt x="724" y="272"/>
                  <a:pt x="721" y="275"/>
                </a:cubicBezTo>
                <a:cubicBezTo>
                  <a:pt x="717" y="278"/>
                  <a:pt x="714" y="289"/>
                  <a:pt x="710" y="294"/>
                </a:cubicBezTo>
                <a:cubicBezTo>
                  <a:pt x="706" y="299"/>
                  <a:pt x="710" y="303"/>
                  <a:pt x="711" y="306"/>
                </a:cubicBezTo>
                <a:cubicBezTo>
                  <a:pt x="711" y="309"/>
                  <a:pt x="714" y="315"/>
                  <a:pt x="710" y="320"/>
                </a:cubicBezTo>
                <a:cubicBezTo>
                  <a:pt x="706" y="326"/>
                  <a:pt x="706" y="328"/>
                  <a:pt x="704" y="329"/>
                </a:cubicBezTo>
                <a:cubicBezTo>
                  <a:pt x="702" y="329"/>
                  <a:pt x="706" y="331"/>
                  <a:pt x="707" y="334"/>
                </a:cubicBezTo>
                <a:cubicBezTo>
                  <a:pt x="708" y="338"/>
                  <a:pt x="703" y="342"/>
                  <a:pt x="711" y="345"/>
                </a:cubicBezTo>
                <a:cubicBezTo>
                  <a:pt x="718" y="349"/>
                  <a:pt x="721" y="352"/>
                  <a:pt x="723" y="356"/>
                </a:cubicBezTo>
                <a:cubicBezTo>
                  <a:pt x="725" y="361"/>
                  <a:pt x="735" y="368"/>
                  <a:pt x="735" y="368"/>
                </a:cubicBezTo>
                <a:cubicBezTo>
                  <a:pt x="735" y="368"/>
                  <a:pt x="741" y="374"/>
                  <a:pt x="745" y="377"/>
                </a:cubicBezTo>
                <a:cubicBezTo>
                  <a:pt x="748" y="380"/>
                  <a:pt x="749" y="378"/>
                  <a:pt x="750" y="376"/>
                </a:cubicBezTo>
                <a:cubicBezTo>
                  <a:pt x="751" y="373"/>
                  <a:pt x="755" y="373"/>
                  <a:pt x="761" y="373"/>
                </a:cubicBezTo>
                <a:cubicBezTo>
                  <a:pt x="766" y="373"/>
                  <a:pt x="770" y="374"/>
                  <a:pt x="775" y="373"/>
                </a:cubicBezTo>
                <a:cubicBezTo>
                  <a:pt x="780" y="372"/>
                  <a:pt x="786" y="369"/>
                  <a:pt x="788" y="368"/>
                </a:cubicBezTo>
                <a:cubicBezTo>
                  <a:pt x="789" y="367"/>
                  <a:pt x="796" y="363"/>
                  <a:pt x="801" y="366"/>
                </a:cubicBezTo>
                <a:cubicBezTo>
                  <a:pt x="806" y="369"/>
                  <a:pt x="805" y="373"/>
                  <a:pt x="808" y="376"/>
                </a:cubicBezTo>
                <a:cubicBezTo>
                  <a:pt x="810" y="379"/>
                  <a:pt x="815" y="377"/>
                  <a:pt x="818" y="374"/>
                </a:cubicBezTo>
                <a:cubicBezTo>
                  <a:pt x="822" y="372"/>
                  <a:pt x="820" y="373"/>
                  <a:pt x="824" y="375"/>
                </a:cubicBezTo>
                <a:cubicBezTo>
                  <a:pt x="828" y="378"/>
                  <a:pt x="830" y="380"/>
                  <a:pt x="826" y="383"/>
                </a:cubicBezTo>
                <a:cubicBezTo>
                  <a:pt x="823" y="387"/>
                  <a:pt x="825" y="392"/>
                  <a:pt x="823" y="397"/>
                </a:cubicBezTo>
                <a:cubicBezTo>
                  <a:pt x="820" y="402"/>
                  <a:pt x="821" y="403"/>
                  <a:pt x="825" y="406"/>
                </a:cubicBezTo>
                <a:cubicBezTo>
                  <a:pt x="829" y="408"/>
                  <a:pt x="837" y="422"/>
                  <a:pt x="839" y="424"/>
                </a:cubicBezTo>
                <a:cubicBezTo>
                  <a:pt x="841" y="427"/>
                  <a:pt x="838" y="435"/>
                  <a:pt x="841" y="439"/>
                </a:cubicBezTo>
                <a:cubicBezTo>
                  <a:pt x="844" y="444"/>
                  <a:pt x="846" y="447"/>
                  <a:pt x="843" y="449"/>
                </a:cubicBezTo>
                <a:cubicBezTo>
                  <a:pt x="840" y="451"/>
                  <a:pt x="835" y="455"/>
                  <a:pt x="834" y="463"/>
                </a:cubicBezTo>
                <a:cubicBezTo>
                  <a:pt x="834" y="471"/>
                  <a:pt x="836" y="476"/>
                  <a:pt x="837" y="479"/>
                </a:cubicBezTo>
                <a:cubicBezTo>
                  <a:pt x="839" y="481"/>
                  <a:pt x="843" y="488"/>
                  <a:pt x="845" y="491"/>
                </a:cubicBezTo>
                <a:cubicBezTo>
                  <a:pt x="847" y="494"/>
                  <a:pt x="849" y="500"/>
                  <a:pt x="849" y="504"/>
                </a:cubicBezTo>
                <a:cubicBezTo>
                  <a:pt x="850" y="508"/>
                  <a:pt x="848" y="513"/>
                  <a:pt x="850" y="516"/>
                </a:cubicBezTo>
                <a:cubicBezTo>
                  <a:pt x="852" y="518"/>
                  <a:pt x="853" y="521"/>
                  <a:pt x="857" y="524"/>
                </a:cubicBezTo>
                <a:cubicBezTo>
                  <a:pt x="860" y="527"/>
                  <a:pt x="861" y="534"/>
                  <a:pt x="861" y="534"/>
                </a:cubicBezTo>
                <a:cubicBezTo>
                  <a:pt x="861" y="534"/>
                  <a:pt x="862" y="536"/>
                  <a:pt x="863" y="541"/>
                </a:cubicBezTo>
                <a:cubicBezTo>
                  <a:pt x="863" y="545"/>
                  <a:pt x="864" y="547"/>
                  <a:pt x="867" y="549"/>
                </a:cubicBezTo>
                <a:cubicBezTo>
                  <a:pt x="871" y="551"/>
                  <a:pt x="874" y="552"/>
                  <a:pt x="876" y="550"/>
                </a:cubicBezTo>
                <a:cubicBezTo>
                  <a:pt x="878" y="548"/>
                  <a:pt x="887" y="547"/>
                  <a:pt x="892" y="548"/>
                </a:cubicBezTo>
                <a:cubicBezTo>
                  <a:pt x="897" y="548"/>
                  <a:pt x="903" y="546"/>
                  <a:pt x="907" y="542"/>
                </a:cubicBezTo>
                <a:cubicBezTo>
                  <a:pt x="912" y="539"/>
                  <a:pt x="920" y="530"/>
                  <a:pt x="922" y="527"/>
                </a:cubicBezTo>
                <a:cubicBezTo>
                  <a:pt x="925" y="524"/>
                  <a:pt x="931" y="519"/>
                  <a:pt x="930" y="516"/>
                </a:cubicBezTo>
                <a:cubicBezTo>
                  <a:pt x="929" y="513"/>
                  <a:pt x="928" y="510"/>
                  <a:pt x="931" y="509"/>
                </a:cubicBezTo>
                <a:cubicBezTo>
                  <a:pt x="934" y="507"/>
                  <a:pt x="941" y="504"/>
                  <a:pt x="942" y="502"/>
                </a:cubicBezTo>
                <a:cubicBezTo>
                  <a:pt x="942" y="500"/>
                  <a:pt x="939" y="490"/>
                  <a:pt x="938" y="488"/>
                </a:cubicBezTo>
                <a:cubicBezTo>
                  <a:pt x="937" y="486"/>
                  <a:pt x="940" y="483"/>
                  <a:pt x="943" y="479"/>
                </a:cubicBezTo>
                <a:cubicBezTo>
                  <a:pt x="946" y="476"/>
                  <a:pt x="956" y="473"/>
                  <a:pt x="957" y="471"/>
                </a:cubicBezTo>
                <a:cubicBezTo>
                  <a:pt x="959" y="470"/>
                  <a:pt x="963" y="463"/>
                  <a:pt x="963" y="458"/>
                </a:cubicBezTo>
                <a:cubicBezTo>
                  <a:pt x="964" y="454"/>
                  <a:pt x="962" y="448"/>
                  <a:pt x="963" y="445"/>
                </a:cubicBezTo>
                <a:cubicBezTo>
                  <a:pt x="965" y="442"/>
                  <a:pt x="964" y="440"/>
                  <a:pt x="960" y="437"/>
                </a:cubicBezTo>
                <a:cubicBezTo>
                  <a:pt x="957" y="434"/>
                  <a:pt x="958" y="425"/>
                  <a:pt x="957" y="423"/>
                </a:cubicBezTo>
                <a:cubicBezTo>
                  <a:pt x="956" y="422"/>
                  <a:pt x="956" y="414"/>
                  <a:pt x="959" y="413"/>
                </a:cubicBezTo>
                <a:cubicBezTo>
                  <a:pt x="961" y="412"/>
                  <a:pt x="966" y="405"/>
                  <a:pt x="969" y="401"/>
                </a:cubicBezTo>
                <a:cubicBezTo>
                  <a:pt x="972" y="398"/>
                  <a:pt x="981" y="387"/>
                  <a:pt x="985" y="387"/>
                </a:cubicBezTo>
                <a:cubicBezTo>
                  <a:pt x="989" y="386"/>
                  <a:pt x="995" y="380"/>
                  <a:pt x="996" y="376"/>
                </a:cubicBezTo>
                <a:cubicBezTo>
                  <a:pt x="996" y="373"/>
                  <a:pt x="1007" y="360"/>
                  <a:pt x="1007" y="357"/>
                </a:cubicBezTo>
                <a:cubicBezTo>
                  <a:pt x="1008" y="355"/>
                  <a:pt x="1012" y="345"/>
                  <a:pt x="1010" y="343"/>
                </a:cubicBezTo>
                <a:cubicBezTo>
                  <a:pt x="1009" y="340"/>
                  <a:pt x="994" y="346"/>
                  <a:pt x="992" y="347"/>
                </a:cubicBezTo>
                <a:cubicBezTo>
                  <a:pt x="990" y="348"/>
                  <a:pt x="985" y="351"/>
                  <a:pt x="979" y="350"/>
                </a:cubicBezTo>
                <a:cubicBezTo>
                  <a:pt x="973" y="350"/>
                  <a:pt x="975" y="345"/>
                  <a:pt x="975" y="343"/>
                </a:cubicBezTo>
                <a:cubicBezTo>
                  <a:pt x="974" y="340"/>
                  <a:pt x="968" y="332"/>
                  <a:pt x="967" y="331"/>
                </a:cubicBezTo>
                <a:cubicBezTo>
                  <a:pt x="965" y="331"/>
                  <a:pt x="960" y="326"/>
                  <a:pt x="959" y="322"/>
                </a:cubicBezTo>
                <a:cubicBezTo>
                  <a:pt x="957" y="317"/>
                  <a:pt x="954" y="312"/>
                  <a:pt x="951" y="308"/>
                </a:cubicBezTo>
                <a:cubicBezTo>
                  <a:pt x="948" y="305"/>
                  <a:pt x="946" y="297"/>
                  <a:pt x="943" y="292"/>
                </a:cubicBezTo>
                <a:cubicBezTo>
                  <a:pt x="940" y="286"/>
                  <a:pt x="937" y="279"/>
                  <a:pt x="935" y="275"/>
                </a:cubicBezTo>
                <a:cubicBezTo>
                  <a:pt x="934" y="273"/>
                  <a:pt x="933" y="272"/>
                  <a:pt x="933" y="271"/>
                </a:cubicBezTo>
                <a:cubicBezTo>
                  <a:pt x="936" y="270"/>
                  <a:pt x="941" y="269"/>
                  <a:pt x="942" y="271"/>
                </a:cubicBezTo>
                <a:cubicBezTo>
                  <a:pt x="943" y="273"/>
                  <a:pt x="947" y="279"/>
                  <a:pt x="948" y="283"/>
                </a:cubicBezTo>
                <a:cubicBezTo>
                  <a:pt x="948" y="287"/>
                  <a:pt x="952" y="286"/>
                  <a:pt x="953" y="290"/>
                </a:cubicBezTo>
                <a:cubicBezTo>
                  <a:pt x="953" y="294"/>
                  <a:pt x="957" y="303"/>
                  <a:pt x="959" y="304"/>
                </a:cubicBezTo>
                <a:cubicBezTo>
                  <a:pt x="960" y="305"/>
                  <a:pt x="967" y="311"/>
                  <a:pt x="968" y="313"/>
                </a:cubicBezTo>
                <a:cubicBezTo>
                  <a:pt x="969" y="315"/>
                  <a:pt x="971" y="318"/>
                  <a:pt x="972" y="324"/>
                </a:cubicBezTo>
                <a:cubicBezTo>
                  <a:pt x="973" y="330"/>
                  <a:pt x="974" y="337"/>
                  <a:pt x="977" y="339"/>
                </a:cubicBezTo>
                <a:cubicBezTo>
                  <a:pt x="980" y="340"/>
                  <a:pt x="990" y="337"/>
                  <a:pt x="992" y="336"/>
                </a:cubicBezTo>
                <a:cubicBezTo>
                  <a:pt x="994" y="334"/>
                  <a:pt x="1007" y="328"/>
                  <a:pt x="1011" y="328"/>
                </a:cubicBezTo>
                <a:cubicBezTo>
                  <a:pt x="1016" y="328"/>
                  <a:pt x="1016" y="325"/>
                  <a:pt x="1022" y="323"/>
                </a:cubicBezTo>
                <a:cubicBezTo>
                  <a:pt x="1028" y="322"/>
                  <a:pt x="1032" y="318"/>
                  <a:pt x="1036" y="315"/>
                </a:cubicBezTo>
                <a:cubicBezTo>
                  <a:pt x="1040" y="312"/>
                  <a:pt x="1044" y="304"/>
                  <a:pt x="1046" y="302"/>
                </a:cubicBezTo>
                <a:cubicBezTo>
                  <a:pt x="1047" y="299"/>
                  <a:pt x="1051" y="297"/>
                  <a:pt x="1049" y="294"/>
                </a:cubicBezTo>
                <a:cubicBezTo>
                  <a:pt x="1047" y="291"/>
                  <a:pt x="1039" y="287"/>
                  <a:pt x="1036" y="286"/>
                </a:cubicBezTo>
                <a:cubicBezTo>
                  <a:pt x="1033" y="286"/>
                  <a:pt x="1033" y="281"/>
                  <a:pt x="1032" y="281"/>
                </a:cubicBezTo>
                <a:cubicBezTo>
                  <a:pt x="1030" y="281"/>
                  <a:pt x="1030" y="284"/>
                  <a:pt x="1026" y="286"/>
                </a:cubicBezTo>
                <a:cubicBezTo>
                  <a:pt x="1023" y="287"/>
                  <a:pt x="1019" y="291"/>
                  <a:pt x="1016" y="290"/>
                </a:cubicBezTo>
                <a:cubicBezTo>
                  <a:pt x="1013" y="290"/>
                  <a:pt x="1017" y="288"/>
                  <a:pt x="1013" y="284"/>
                </a:cubicBezTo>
                <a:cubicBezTo>
                  <a:pt x="1009" y="281"/>
                  <a:pt x="1007" y="280"/>
                  <a:pt x="1007" y="278"/>
                </a:cubicBezTo>
                <a:cubicBezTo>
                  <a:pt x="1007" y="275"/>
                  <a:pt x="999" y="270"/>
                  <a:pt x="998" y="266"/>
                </a:cubicBezTo>
                <a:cubicBezTo>
                  <a:pt x="997" y="262"/>
                  <a:pt x="1004" y="257"/>
                  <a:pt x="1005" y="261"/>
                </a:cubicBezTo>
                <a:cubicBezTo>
                  <a:pt x="1007" y="264"/>
                  <a:pt x="1009" y="269"/>
                  <a:pt x="1014" y="272"/>
                </a:cubicBezTo>
                <a:cubicBezTo>
                  <a:pt x="1019" y="274"/>
                  <a:pt x="1023" y="278"/>
                  <a:pt x="1026" y="278"/>
                </a:cubicBezTo>
                <a:cubicBezTo>
                  <a:pt x="1028" y="279"/>
                  <a:pt x="1033" y="274"/>
                  <a:pt x="1035" y="275"/>
                </a:cubicBezTo>
                <a:cubicBezTo>
                  <a:pt x="1037" y="276"/>
                  <a:pt x="1041" y="283"/>
                  <a:pt x="1044" y="284"/>
                </a:cubicBezTo>
                <a:cubicBezTo>
                  <a:pt x="1048" y="285"/>
                  <a:pt x="1059" y="285"/>
                  <a:pt x="1061" y="285"/>
                </a:cubicBezTo>
                <a:cubicBezTo>
                  <a:pt x="1063" y="285"/>
                  <a:pt x="1071" y="286"/>
                  <a:pt x="1072" y="283"/>
                </a:cubicBezTo>
                <a:cubicBezTo>
                  <a:pt x="1074" y="281"/>
                  <a:pt x="1075" y="281"/>
                  <a:pt x="1077" y="281"/>
                </a:cubicBezTo>
                <a:cubicBezTo>
                  <a:pt x="1079" y="281"/>
                  <a:pt x="1082" y="288"/>
                  <a:pt x="1085" y="289"/>
                </a:cubicBezTo>
                <a:cubicBezTo>
                  <a:pt x="1088" y="289"/>
                  <a:pt x="1093" y="289"/>
                  <a:pt x="1092" y="294"/>
                </a:cubicBezTo>
                <a:cubicBezTo>
                  <a:pt x="1092" y="299"/>
                  <a:pt x="1094" y="303"/>
                  <a:pt x="1097" y="303"/>
                </a:cubicBezTo>
                <a:cubicBezTo>
                  <a:pt x="1100" y="304"/>
                  <a:pt x="1106" y="298"/>
                  <a:pt x="1106" y="298"/>
                </a:cubicBezTo>
                <a:cubicBezTo>
                  <a:pt x="1106" y="298"/>
                  <a:pt x="1106" y="307"/>
                  <a:pt x="1105" y="311"/>
                </a:cubicBezTo>
                <a:cubicBezTo>
                  <a:pt x="1105" y="314"/>
                  <a:pt x="1110" y="326"/>
                  <a:pt x="1110" y="326"/>
                </a:cubicBezTo>
                <a:cubicBezTo>
                  <a:pt x="1110" y="326"/>
                  <a:pt x="1115" y="338"/>
                  <a:pt x="1117" y="341"/>
                </a:cubicBezTo>
                <a:cubicBezTo>
                  <a:pt x="1118" y="343"/>
                  <a:pt x="1125" y="351"/>
                  <a:pt x="1125" y="355"/>
                </a:cubicBezTo>
                <a:cubicBezTo>
                  <a:pt x="1125" y="358"/>
                  <a:pt x="1125" y="364"/>
                  <a:pt x="1128" y="364"/>
                </a:cubicBezTo>
                <a:cubicBezTo>
                  <a:pt x="1130" y="364"/>
                  <a:pt x="1132" y="357"/>
                  <a:pt x="1135" y="354"/>
                </a:cubicBezTo>
                <a:cubicBezTo>
                  <a:pt x="1138" y="350"/>
                  <a:pt x="1138" y="345"/>
                  <a:pt x="1139" y="341"/>
                </a:cubicBezTo>
                <a:cubicBezTo>
                  <a:pt x="1141" y="337"/>
                  <a:pt x="1141" y="330"/>
                  <a:pt x="1141" y="328"/>
                </a:cubicBezTo>
                <a:cubicBezTo>
                  <a:pt x="1141" y="325"/>
                  <a:pt x="1143" y="323"/>
                  <a:pt x="1148" y="320"/>
                </a:cubicBezTo>
                <a:cubicBezTo>
                  <a:pt x="1153" y="318"/>
                  <a:pt x="1157" y="312"/>
                  <a:pt x="1162" y="308"/>
                </a:cubicBezTo>
                <a:cubicBezTo>
                  <a:pt x="1166" y="305"/>
                  <a:pt x="1166" y="299"/>
                  <a:pt x="1175" y="299"/>
                </a:cubicBezTo>
                <a:cubicBezTo>
                  <a:pt x="1184" y="299"/>
                  <a:pt x="1183" y="299"/>
                  <a:pt x="1186" y="297"/>
                </a:cubicBezTo>
                <a:cubicBezTo>
                  <a:pt x="1188" y="295"/>
                  <a:pt x="1190" y="293"/>
                  <a:pt x="1191" y="297"/>
                </a:cubicBezTo>
                <a:cubicBezTo>
                  <a:pt x="1192" y="301"/>
                  <a:pt x="1199" y="307"/>
                  <a:pt x="1200" y="309"/>
                </a:cubicBezTo>
                <a:cubicBezTo>
                  <a:pt x="1201" y="311"/>
                  <a:pt x="1203" y="315"/>
                  <a:pt x="1203" y="319"/>
                </a:cubicBezTo>
                <a:cubicBezTo>
                  <a:pt x="1203" y="324"/>
                  <a:pt x="1203" y="329"/>
                  <a:pt x="1205" y="329"/>
                </a:cubicBezTo>
                <a:cubicBezTo>
                  <a:pt x="1207" y="329"/>
                  <a:pt x="1211" y="323"/>
                  <a:pt x="1211" y="323"/>
                </a:cubicBezTo>
                <a:cubicBezTo>
                  <a:pt x="1211" y="323"/>
                  <a:pt x="1219" y="317"/>
                  <a:pt x="1219" y="323"/>
                </a:cubicBezTo>
                <a:cubicBezTo>
                  <a:pt x="1219" y="329"/>
                  <a:pt x="1220" y="336"/>
                  <a:pt x="1220" y="339"/>
                </a:cubicBezTo>
                <a:cubicBezTo>
                  <a:pt x="1220" y="343"/>
                  <a:pt x="1227" y="352"/>
                  <a:pt x="1227" y="350"/>
                </a:cubicBezTo>
                <a:cubicBezTo>
                  <a:pt x="1227" y="348"/>
                  <a:pt x="1230" y="341"/>
                  <a:pt x="1230" y="338"/>
                </a:cubicBezTo>
                <a:cubicBezTo>
                  <a:pt x="1230" y="334"/>
                  <a:pt x="1231" y="336"/>
                  <a:pt x="1236" y="339"/>
                </a:cubicBezTo>
                <a:cubicBezTo>
                  <a:pt x="1241" y="343"/>
                  <a:pt x="1245" y="350"/>
                  <a:pt x="1245" y="350"/>
                </a:cubicBezTo>
                <a:cubicBezTo>
                  <a:pt x="1245" y="350"/>
                  <a:pt x="1250" y="354"/>
                  <a:pt x="1250" y="356"/>
                </a:cubicBezTo>
                <a:cubicBezTo>
                  <a:pt x="1251" y="358"/>
                  <a:pt x="1256" y="355"/>
                  <a:pt x="1258" y="353"/>
                </a:cubicBezTo>
                <a:cubicBezTo>
                  <a:pt x="1259" y="351"/>
                  <a:pt x="1259" y="350"/>
                  <a:pt x="1262" y="349"/>
                </a:cubicBezTo>
                <a:cubicBezTo>
                  <a:pt x="1265" y="348"/>
                  <a:pt x="1269" y="348"/>
                  <a:pt x="1270" y="344"/>
                </a:cubicBezTo>
                <a:cubicBezTo>
                  <a:pt x="1272" y="340"/>
                  <a:pt x="1275" y="335"/>
                  <a:pt x="1270" y="329"/>
                </a:cubicBezTo>
                <a:cubicBezTo>
                  <a:pt x="1266" y="323"/>
                  <a:pt x="1264" y="320"/>
                  <a:pt x="1260" y="317"/>
                </a:cubicBezTo>
                <a:cubicBezTo>
                  <a:pt x="1257" y="314"/>
                  <a:pt x="1254" y="307"/>
                  <a:pt x="1254" y="307"/>
                </a:cubicBezTo>
                <a:cubicBezTo>
                  <a:pt x="1254" y="307"/>
                  <a:pt x="1261" y="301"/>
                  <a:pt x="1264" y="299"/>
                </a:cubicBezTo>
                <a:cubicBezTo>
                  <a:pt x="1266" y="297"/>
                  <a:pt x="1269" y="298"/>
                  <a:pt x="1270" y="301"/>
                </a:cubicBezTo>
                <a:cubicBezTo>
                  <a:pt x="1270" y="303"/>
                  <a:pt x="1266" y="306"/>
                  <a:pt x="1265" y="311"/>
                </a:cubicBezTo>
                <a:cubicBezTo>
                  <a:pt x="1265" y="317"/>
                  <a:pt x="1270" y="319"/>
                  <a:pt x="1272" y="317"/>
                </a:cubicBezTo>
                <a:cubicBezTo>
                  <a:pt x="1273" y="315"/>
                  <a:pt x="1277" y="311"/>
                  <a:pt x="1277" y="309"/>
                </a:cubicBezTo>
                <a:cubicBezTo>
                  <a:pt x="1277" y="308"/>
                  <a:pt x="1274" y="309"/>
                  <a:pt x="1274" y="304"/>
                </a:cubicBezTo>
                <a:cubicBezTo>
                  <a:pt x="1273" y="300"/>
                  <a:pt x="1279" y="297"/>
                  <a:pt x="1281" y="298"/>
                </a:cubicBezTo>
                <a:cubicBezTo>
                  <a:pt x="1282" y="300"/>
                  <a:pt x="1295" y="297"/>
                  <a:pt x="1300" y="294"/>
                </a:cubicBezTo>
                <a:cubicBezTo>
                  <a:pt x="1306" y="291"/>
                  <a:pt x="1309" y="284"/>
                  <a:pt x="1313" y="282"/>
                </a:cubicBezTo>
                <a:cubicBezTo>
                  <a:pt x="1316" y="279"/>
                  <a:pt x="1328" y="270"/>
                  <a:pt x="1327" y="266"/>
                </a:cubicBezTo>
                <a:cubicBezTo>
                  <a:pt x="1326" y="262"/>
                  <a:pt x="1328" y="256"/>
                  <a:pt x="1324" y="251"/>
                </a:cubicBezTo>
                <a:cubicBezTo>
                  <a:pt x="1321" y="246"/>
                  <a:pt x="1318" y="242"/>
                  <a:pt x="1316" y="240"/>
                </a:cubicBezTo>
                <a:cubicBezTo>
                  <a:pt x="1315" y="238"/>
                  <a:pt x="1323" y="238"/>
                  <a:pt x="1326" y="234"/>
                </a:cubicBezTo>
                <a:cubicBezTo>
                  <a:pt x="1330" y="231"/>
                  <a:pt x="1326" y="228"/>
                  <a:pt x="1324" y="228"/>
                </a:cubicBezTo>
                <a:cubicBezTo>
                  <a:pt x="1323" y="228"/>
                  <a:pt x="1318" y="230"/>
                  <a:pt x="1316" y="229"/>
                </a:cubicBezTo>
                <a:cubicBezTo>
                  <a:pt x="1314" y="229"/>
                  <a:pt x="1313" y="227"/>
                  <a:pt x="1310" y="225"/>
                </a:cubicBezTo>
                <a:cubicBezTo>
                  <a:pt x="1307" y="222"/>
                  <a:pt x="1310" y="219"/>
                  <a:pt x="1312" y="219"/>
                </a:cubicBezTo>
                <a:cubicBezTo>
                  <a:pt x="1314" y="220"/>
                  <a:pt x="1319" y="216"/>
                  <a:pt x="1321" y="214"/>
                </a:cubicBezTo>
                <a:cubicBezTo>
                  <a:pt x="1324" y="212"/>
                  <a:pt x="1327" y="210"/>
                  <a:pt x="1326" y="212"/>
                </a:cubicBezTo>
                <a:cubicBezTo>
                  <a:pt x="1325" y="214"/>
                  <a:pt x="1322" y="221"/>
                  <a:pt x="1325" y="221"/>
                </a:cubicBezTo>
                <a:cubicBezTo>
                  <a:pt x="1328" y="222"/>
                  <a:pt x="1335" y="216"/>
                  <a:pt x="1337" y="216"/>
                </a:cubicBezTo>
                <a:cubicBezTo>
                  <a:pt x="1338" y="216"/>
                  <a:pt x="1340" y="221"/>
                  <a:pt x="1339" y="223"/>
                </a:cubicBezTo>
                <a:cubicBezTo>
                  <a:pt x="1337" y="226"/>
                  <a:pt x="1337" y="230"/>
                  <a:pt x="1339" y="229"/>
                </a:cubicBezTo>
                <a:cubicBezTo>
                  <a:pt x="1340" y="229"/>
                  <a:pt x="1343" y="225"/>
                  <a:pt x="1344" y="227"/>
                </a:cubicBezTo>
                <a:cubicBezTo>
                  <a:pt x="1345" y="228"/>
                  <a:pt x="1349" y="230"/>
                  <a:pt x="1347" y="234"/>
                </a:cubicBezTo>
                <a:cubicBezTo>
                  <a:pt x="1345" y="238"/>
                  <a:pt x="1341" y="240"/>
                  <a:pt x="1346" y="242"/>
                </a:cubicBezTo>
                <a:cubicBezTo>
                  <a:pt x="1350" y="245"/>
                  <a:pt x="1352" y="243"/>
                  <a:pt x="1355" y="241"/>
                </a:cubicBezTo>
                <a:cubicBezTo>
                  <a:pt x="1359" y="239"/>
                  <a:pt x="1361" y="231"/>
                  <a:pt x="1359" y="228"/>
                </a:cubicBezTo>
                <a:cubicBezTo>
                  <a:pt x="1357" y="225"/>
                  <a:pt x="1353" y="220"/>
                  <a:pt x="1353" y="218"/>
                </a:cubicBezTo>
                <a:cubicBezTo>
                  <a:pt x="1353" y="216"/>
                  <a:pt x="1360" y="216"/>
                  <a:pt x="1360" y="213"/>
                </a:cubicBezTo>
                <a:cubicBezTo>
                  <a:pt x="1360" y="210"/>
                  <a:pt x="1363" y="208"/>
                  <a:pt x="1365" y="207"/>
                </a:cubicBezTo>
                <a:cubicBezTo>
                  <a:pt x="1368" y="206"/>
                  <a:pt x="1371" y="201"/>
                  <a:pt x="1373" y="202"/>
                </a:cubicBezTo>
                <a:cubicBezTo>
                  <a:pt x="1374" y="204"/>
                  <a:pt x="1381" y="206"/>
                  <a:pt x="1382" y="203"/>
                </a:cubicBezTo>
                <a:cubicBezTo>
                  <a:pt x="1384" y="201"/>
                  <a:pt x="1394" y="193"/>
                  <a:pt x="1400" y="188"/>
                </a:cubicBezTo>
                <a:cubicBezTo>
                  <a:pt x="1406" y="184"/>
                  <a:pt x="1409" y="178"/>
                  <a:pt x="1410" y="173"/>
                </a:cubicBezTo>
                <a:cubicBezTo>
                  <a:pt x="1412" y="168"/>
                  <a:pt x="1414" y="164"/>
                  <a:pt x="1413" y="160"/>
                </a:cubicBezTo>
                <a:cubicBezTo>
                  <a:pt x="1415" y="166"/>
                  <a:pt x="1416" y="169"/>
                  <a:pt x="1415" y="174"/>
                </a:cubicBezTo>
                <a:cubicBezTo>
                  <a:pt x="1415" y="178"/>
                  <a:pt x="1415" y="186"/>
                  <a:pt x="1416" y="188"/>
                </a:cubicBezTo>
                <a:cubicBezTo>
                  <a:pt x="1417" y="189"/>
                  <a:pt x="1420" y="191"/>
                  <a:pt x="1422" y="191"/>
                </a:cubicBezTo>
                <a:cubicBezTo>
                  <a:pt x="1424" y="190"/>
                  <a:pt x="1421" y="182"/>
                  <a:pt x="1421" y="181"/>
                </a:cubicBezTo>
                <a:cubicBezTo>
                  <a:pt x="1421" y="179"/>
                  <a:pt x="1424" y="177"/>
                  <a:pt x="1425" y="177"/>
                </a:cubicBezTo>
                <a:cubicBezTo>
                  <a:pt x="1427" y="176"/>
                  <a:pt x="1425" y="170"/>
                  <a:pt x="1423" y="167"/>
                </a:cubicBezTo>
                <a:cubicBezTo>
                  <a:pt x="1421" y="164"/>
                  <a:pt x="1419" y="163"/>
                  <a:pt x="1420" y="163"/>
                </a:cubicBezTo>
                <a:cubicBezTo>
                  <a:pt x="1422" y="162"/>
                  <a:pt x="1424" y="159"/>
                  <a:pt x="1423" y="158"/>
                </a:cubicBezTo>
                <a:cubicBezTo>
                  <a:pt x="1421" y="158"/>
                  <a:pt x="1422" y="155"/>
                  <a:pt x="1419" y="156"/>
                </a:cubicBezTo>
                <a:cubicBezTo>
                  <a:pt x="1418" y="156"/>
                  <a:pt x="1412" y="155"/>
                  <a:pt x="1413" y="159"/>
                </a:cubicBezTo>
                <a:cubicBezTo>
                  <a:pt x="1411" y="155"/>
                  <a:pt x="1409" y="153"/>
                  <a:pt x="1406" y="153"/>
                </a:cubicBezTo>
                <a:cubicBezTo>
                  <a:pt x="1403" y="154"/>
                  <a:pt x="1401" y="156"/>
                  <a:pt x="1398" y="156"/>
                </a:cubicBezTo>
                <a:cubicBezTo>
                  <a:pt x="1394" y="156"/>
                  <a:pt x="1397" y="150"/>
                  <a:pt x="1395" y="150"/>
                </a:cubicBezTo>
                <a:cubicBezTo>
                  <a:pt x="1394" y="150"/>
                  <a:pt x="1390" y="155"/>
                  <a:pt x="1388" y="153"/>
                </a:cubicBezTo>
                <a:cubicBezTo>
                  <a:pt x="1387" y="150"/>
                  <a:pt x="1394" y="147"/>
                  <a:pt x="1399" y="145"/>
                </a:cubicBezTo>
                <a:cubicBezTo>
                  <a:pt x="1405" y="143"/>
                  <a:pt x="1415" y="132"/>
                  <a:pt x="1418" y="132"/>
                </a:cubicBezTo>
                <a:cubicBezTo>
                  <a:pt x="1422" y="131"/>
                  <a:pt x="1432" y="132"/>
                  <a:pt x="1440" y="132"/>
                </a:cubicBezTo>
                <a:cubicBezTo>
                  <a:pt x="1448" y="132"/>
                  <a:pt x="1451" y="128"/>
                  <a:pt x="1454" y="130"/>
                </a:cubicBezTo>
                <a:cubicBezTo>
                  <a:pt x="1456" y="132"/>
                  <a:pt x="1462" y="134"/>
                  <a:pt x="1465" y="134"/>
                </a:cubicBezTo>
                <a:cubicBezTo>
                  <a:pt x="1469" y="133"/>
                  <a:pt x="1467" y="134"/>
                  <a:pt x="1472" y="130"/>
                </a:cubicBezTo>
                <a:cubicBezTo>
                  <a:pt x="1478" y="126"/>
                  <a:pt x="1483" y="124"/>
                  <a:pt x="1485" y="121"/>
                </a:cubicBezTo>
                <a:cubicBezTo>
                  <a:pt x="1488" y="118"/>
                  <a:pt x="1495" y="116"/>
                  <a:pt x="1496" y="119"/>
                </a:cubicBezTo>
                <a:cubicBezTo>
                  <a:pt x="1496" y="122"/>
                  <a:pt x="1495" y="125"/>
                  <a:pt x="1498" y="125"/>
                </a:cubicBezTo>
                <a:cubicBezTo>
                  <a:pt x="1501" y="125"/>
                  <a:pt x="1505" y="122"/>
                  <a:pt x="1509" y="121"/>
                </a:cubicBezTo>
                <a:cubicBezTo>
                  <a:pt x="1513" y="119"/>
                  <a:pt x="1516" y="117"/>
                  <a:pt x="1516" y="117"/>
                </a:cubicBezTo>
                <a:cubicBezTo>
                  <a:pt x="1516" y="117"/>
                  <a:pt x="1500" y="128"/>
                  <a:pt x="1497" y="130"/>
                </a:cubicBezTo>
                <a:cubicBezTo>
                  <a:pt x="1493" y="132"/>
                  <a:pt x="1484" y="134"/>
                  <a:pt x="1480" y="138"/>
                </a:cubicBezTo>
                <a:cubicBezTo>
                  <a:pt x="1476" y="143"/>
                  <a:pt x="1474" y="144"/>
                  <a:pt x="1474" y="149"/>
                </a:cubicBezTo>
                <a:cubicBezTo>
                  <a:pt x="1475" y="154"/>
                  <a:pt x="1481" y="161"/>
                  <a:pt x="1478" y="165"/>
                </a:cubicBezTo>
                <a:cubicBezTo>
                  <a:pt x="1475" y="170"/>
                  <a:pt x="1474" y="176"/>
                  <a:pt x="1474" y="176"/>
                </a:cubicBezTo>
                <a:cubicBezTo>
                  <a:pt x="1474" y="176"/>
                  <a:pt x="1479" y="170"/>
                  <a:pt x="1485" y="166"/>
                </a:cubicBezTo>
                <a:cubicBezTo>
                  <a:pt x="1491" y="161"/>
                  <a:pt x="1495" y="156"/>
                  <a:pt x="1497" y="153"/>
                </a:cubicBezTo>
                <a:cubicBezTo>
                  <a:pt x="1500" y="151"/>
                  <a:pt x="1507" y="151"/>
                  <a:pt x="1507" y="148"/>
                </a:cubicBezTo>
                <a:cubicBezTo>
                  <a:pt x="1507" y="146"/>
                  <a:pt x="1508" y="142"/>
                  <a:pt x="1510" y="139"/>
                </a:cubicBezTo>
                <a:cubicBezTo>
                  <a:pt x="1511" y="136"/>
                  <a:pt x="1507" y="137"/>
                  <a:pt x="1510" y="133"/>
                </a:cubicBezTo>
                <a:cubicBezTo>
                  <a:pt x="1512" y="129"/>
                  <a:pt x="1511" y="126"/>
                  <a:pt x="1523" y="126"/>
                </a:cubicBezTo>
                <a:close/>
                <a:moveTo>
                  <a:pt x="934" y="394"/>
                </a:moveTo>
                <a:cubicBezTo>
                  <a:pt x="936" y="397"/>
                  <a:pt x="930" y="407"/>
                  <a:pt x="926" y="406"/>
                </a:cubicBezTo>
                <a:cubicBezTo>
                  <a:pt x="923" y="406"/>
                  <a:pt x="924" y="397"/>
                  <a:pt x="925" y="395"/>
                </a:cubicBezTo>
                <a:cubicBezTo>
                  <a:pt x="926" y="393"/>
                  <a:pt x="933" y="393"/>
                  <a:pt x="934" y="394"/>
                </a:cubicBezTo>
                <a:close/>
                <a:moveTo>
                  <a:pt x="919" y="122"/>
                </a:moveTo>
                <a:cubicBezTo>
                  <a:pt x="921" y="117"/>
                  <a:pt x="932" y="124"/>
                  <a:pt x="930" y="126"/>
                </a:cubicBezTo>
                <a:cubicBezTo>
                  <a:pt x="928" y="129"/>
                  <a:pt x="918" y="126"/>
                  <a:pt x="919" y="122"/>
                </a:cubicBezTo>
                <a:close/>
                <a:moveTo>
                  <a:pt x="967" y="211"/>
                </a:moveTo>
                <a:cubicBezTo>
                  <a:pt x="963" y="212"/>
                  <a:pt x="954" y="213"/>
                  <a:pt x="951" y="213"/>
                </a:cubicBezTo>
                <a:cubicBezTo>
                  <a:pt x="948" y="212"/>
                  <a:pt x="943" y="209"/>
                  <a:pt x="939" y="208"/>
                </a:cubicBezTo>
                <a:cubicBezTo>
                  <a:pt x="934" y="207"/>
                  <a:pt x="928" y="208"/>
                  <a:pt x="926" y="210"/>
                </a:cubicBezTo>
                <a:cubicBezTo>
                  <a:pt x="924" y="213"/>
                  <a:pt x="917" y="212"/>
                  <a:pt x="914" y="212"/>
                </a:cubicBezTo>
                <a:cubicBezTo>
                  <a:pt x="911" y="212"/>
                  <a:pt x="907" y="216"/>
                  <a:pt x="906" y="214"/>
                </a:cubicBezTo>
                <a:cubicBezTo>
                  <a:pt x="906" y="214"/>
                  <a:pt x="909" y="207"/>
                  <a:pt x="906" y="206"/>
                </a:cubicBezTo>
                <a:cubicBezTo>
                  <a:pt x="904" y="206"/>
                  <a:pt x="907" y="201"/>
                  <a:pt x="909" y="200"/>
                </a:cubicBezTo>
                <a:cubicBezTo>
                  <a:pt x="912" y="198"/>
                  <a:pt x="914" y="194"/>
                  <a:pt x="917" y="191"/>
                </a:cubicBezTo>
                <a:cubicBezTo>
                  <a:pt x="919" y="187"/>
                  <a:pt x="922" y="186"/>
                  <a:pt x="924" y="187"/>
                </a:cubicBezTo>
                <a:cubicBezTo>
                  <a:pt x="926" y="187"/>
                  <a:pt x="930" y="194"/>
                  <a:pt x="931" y="196"/>
                </a:cubicBezTo>
                <a:cubicBezTo>
                  <a:pt x="932" y="199"/>
                  <a:pt x="936" y="195"/>
                  <a:pt x="937" y="195"/>
                </a:cubicBezTo>
                <a:cubicBezTo>
                  <a:pt x="939" y="194"/>
                  <a:pt x="941" y="192"/>
                  <a:pt x="942" y="190"/>
                </a:cubicBezTo>
                <a:cubicBezTo>
                  <a:pt x="942" y="188"/>
                  <a:pt x="945" y="187"/>
                  <a:pt x="949" y="187"/>
                </a:cubicBezTo>
                <a:cubicBezTo>
                  <a:pt x="953" y="187"/>
                  <a:pt x="949" y="190"/>
                  <a:pt x="947" y="191"/>
                </a:cubicBezTo>
                <a:cubicBezTo>
                  <a:pt x="944" y="191"/>
                  <a:pt x="946" y="193"/>
                  <a:pt x="950" y="194"/>
                </a:cubicBezTo>
                <a:cubicBezTo>
                  <a:pt x="955" y="196"/>
                  <a:pt x="959" y="200"/>
                  <a:pt x="964" y="203"/>
                </a:cubicBezTo>
                <a:cubicBezTo>
                  <a:pt x="969" y="205"/>
                  <a:pt x="970" y="211"/>
                  <a:pt x="967" y="211"/>
                </a:cubicBezTo>
                <a:close/>
                <a:moveTo>
                  <a:pt x="1026" y="193"/>
                </a:moveTo>
                <a:cubicBezTo>
                  <a:pt x="1024" y="194"/>
                  <a:pt x="1017" y="195"/>
                  <a:pt x="1015" y="193"/>
                </a:cubicBezTo>
                <a:cubicBezTo>
                  <a:pt x="1013" y="191"/>
                  <a:pt x="1007" y="193"/>
                  <a:pt x="1007" y="197"/>
                </a:cubicBezTo>
                <a:cubicBezTo>
                  <a:pt x="1007" y="202"/>
                  <a:pt x="1009" y="199"/>
                  <a:pt x="1011" y="200"/>
                </a:cubicBezTo>
                <a:cubicBezTo>
                  <a:pt x="1013" y="202"/>
                  <a:pt x="1014" y="204"/>
                  <a:pt x="1015" y="206"/>
                </a:cubicBezTo>
                <a:cubicBezTo>
                  <a:pt x="1017" y="208"/>
                  <a:pt x="1019" y="208"/>
                  <a:pt x="1021" y="209"/>
                </a:cubicBezTo>
                <a:cubicBezTo>
                  <a:pt x="1023" y="211"/>
                  <a:pt x="1016" y="214"/>
                  <a:pt x="1019" y="216"/>
                </a:cubicBezTo>
                <a:cubicBezTo>
                  <a:pt x="1022" y="218"/>
                  <a:pt x="1024" y="227"/>
                  <a:pt x="1024" y="230"/>
                </a:cubicBezTo>
                <a:cubicBezTo>
                  <a:pt x="1024" y="232"/>
                  <a:pt x="1016" y="233"/>
                  <a:pt x="1013" y="233"/>
                </a:cubicBezTo>
                <a:cubicBezTo>
                  <a:pt x="1010" y="232"/>
                  <a:pt x="1002" y="230"/>
                  <a:pt x="1000" y="229"/>
                </a:cubicBezTo>
                <a:cubicBezTo>
                  <a:pt x="997" y="228"/>
                  <a:pt x="996" y="219"/>
                  <a:pt x="999" y="219"/>
                </a:cubicBezTo>
                <a:cubicBezTo>
                  <a:pt x="1002" y="219"/>
                  <a:pt x="1003" y="218"/>
                  <a:pt x="1007" y="215"/>
                </a:cubicBezTo>
                <a:cubicBezTo>
                  <a:pt x="1011" y="211"/>
                  <a:pt x="1001" y="210"/>
                  <a:pt x="999" y="209"/>
                </a:cubicBezTo>
                <a:cubicBezTo>
                  <a:pt x="996" y="208"/>
                  <a:pt x="991" y="200"/>
                  <a:pt x="989" y="197"/>
                </a:cubicBezTo>
                <a:cubicBezTo>
                  <a:pt x="987" y="195"/>
                  <a:pt x="988" y="191"/>
                  <a:pt x="993" y="188"/>
                </a:cubicBezTo>
                <a:cubicBezTo>
                  <a:pt x="995" y="186"/>
                  <a:pt x="1001" y="189"/>
                  <a:pt x="1004" y="188"/>
                </a:cubicBezTo>
                <a:cubicBezTo>
                  <a:pt x="1007" y="186"/>
                  <a:pt x="1010" y="183"/>
                  <a:pt x="1012" y="183"/>
                </a:cubicBezTo>
                <a:cubicBezTo>
                  <a:pt x="1013" y="182"/>
                  <a:pt x="1020" y="184"/>
                  <a:pt x="1021" y="186"/>
                </a:cubicBezTo>
                <a:cubicBezTo>
                  <a:pt x="1023" y="188"/>
                  <a:pt x="1027" y="192"/>
                  <a:pt x="1026" y="193"/>
                </a:cubicBezTo>
                <a:close/>
                <a:moveTo>
                  <a:pt x="1434" y="581"/>
                </a:moveTo>
                <a:cubicBezTo>
                  <a:pt x="1432" y="580"/>
                  <a:pt x="1428" y="579"/>
                  <a:pt x="1428" y="579"/>
                </a:cubicBezTo>
                <a:cubicBezTo>
                  <a:pt x="1424" y="583"/>
                  <a:pt x="1432" y="583"/>
                  <a:pt x="1431" y="587"/>
                </a:cubicBezTo>
                <a:cubicBezTo>
                  <a:pt x="1430" y="591"/>
                  <a:pt x="1437" y="590"/>
                  <a:pt x="1438" y="589"/>
                </a:cubicBezTo>
                <a:cubicBezTo>
                  <a:pt x="1440" y="588"/>
                  <a:pt x="1445" y="580"/>
                  <a:pt x="1444" y="577"/>
                </a:cubicBezTo>
                <a:cubicBezTo>
                  <a:pt x="1443" y="575"/>
                  <a:pt x="1436" y="581"/>
                  <a:pt x="1434" y="581"/>
                </a:cubicBezTo>
                <a:close/>
                <a:moveTo>
                  <a:pt x="1357" y="385"/>
                </a:moveTo>
                <a:cubicBezTo>
                  <a:pt x="1354" y="384"/>
                  <a:pt x="1348" y="398"/>
                  <a:pt x="1352" y="399"/>
                </a:cubicBezTo>
                <a:cubicBezTo>
                  <a:pt x="1357" y="400"/>
                  <a:pt x="1360" y="386"/>
                  <a:pt x="1357" y="385"/>
                </a:cubicBezTo>
                <a:close/>
                <a:moveTo>
                  <a:pt x="1448" y="488"/>
                </a:moveTo>
                <a:cubicBezTo>
                  <a:pt x="1448" y="485"/>
                  <a:pt x="1441" y="485"/>
                  <a:pt x="1438" y="482"/>
                </a:cubicBezTo>
                <a:cubicBezTo>
                  <a:pt x="1435" y="479"/>
                  <a:pt x="1434" y="471"/>
                  <a:pt x="1432" y="467"/>
                </a:cubicBezTo>
                <a:cubicBezTo>
                  <a:pt x="1430" y="462"/>
                  <a:pt x="1427" y="459"/>
                  <a:pt x="1423" y="455"/>
                </a:cubicBezTo>
                <a:cubicBezTo>
                  <a:pt x="1419" y="451"/>
                  <a:pt x="1417" y="441"/>
                  <a:pt x="1416" y="442"/>
                </a:cubicBezTo>
                <a:cubicBezTo>
                  <a:pt x="1415" y="443"/>
                  <a:pt x="1412" y="454"/>
                  <a:pt x="1414" y="457"/>
                </a:cubicBezTo>
                <a:cubicBezTo>
                  <a:pt x="1417" y="461"/>
                  <a:pt x="1413" y="468"/>
                  <a:pt x="1411" y="472"/>
                </a:cubicBezTo>
                <a:cubicBezTo>
                  <a:pt x="1409" y="477"/>
                  <a:pt x="1405" y="471"/>
                  <a:pt x="1401" y="469"/>
                </a:cubicBezTo>
                <a:cubicBezTo>
                  <a:pt x="1397" y="467"/>
                  <a:pt x="1392" y="465"/>
                  <a:pt x="1389" y="463"/>
                </a:cubicBezTo>
                <a:cubicBezTo>
                  <a:pt x="1387" y="460"/>
                  <a:pt x="1394" y="453"/>
                  <a:pt x="1392" y="450"/>
                </a:cubicBezTo>
                <a:cubicBezTo>
                  <a:pt x="1390" y="448"/>
                  <a:pt x="1380" y="450"/>
                  <a:pt x="1379" y="450"/>
                </a:cubicBezTo>
                <a:cubicBezTo>
                  <a:pt x="1377" y="450"/>
                  <a:pt x="1375" y="446"/>
                  <a:pt x="1373" y="446"/>
                </a:cubicBezTo>
                <a:cubicBezTo>
                  <a:pt x="1371" y="446"/>
                  <a:pt x="1371" y="454"/>
                  <a:pt x="1371" y="454"/>
                </a:cubicBezTo>
                <a:cubicBezTo>
                  <a:pt x="1371" y="454"/>
                  <a:pt x="1369" y="451"/>
                  <a:pt x="1365" y="448"/>
                </a:cubicBezTo>
                <a:cubicBezTo>
                  <a:pt x="1362" y="444"/>
                  <a:pt x="1366" y="450"/>
                  <a:pt x="1362" y="453"/>
                </a:cubicBezTo>
                <a:cubicBezTo>
                  <a:pt x="1359" y="457"/>
                  <a:pt x="1360" y="455"/>
                  <a:pt x="1359" y="459"/>
                </a:cubicBezTo>
                <a:cubicBezTo>
                  <a:pt x="1357" y="463"/>
                  <a:pt x="1354" y="462"/>
                  <a:pt x="1350" y="458"/>
                </a:cubicBezTo>
                <a:cubicBezTo>
                  <a:pt x="1347" y="454"/>
                  <a:pt x="1345" y="457"/>
                  <a:pt x="1343" y="458"/>
                </a:cubicBezTo>
                <a:cubicBezTo>
                  <a:pt x="1340" y="459"/>
                  <a:pt x="1339" y="465"/>
                  <a:pt x="1337" y="467"/>
                </a:cubicBezTo>
                <a:cubicBezTo>
                  <a:pt x="1336" y="468"/>
                  <a:pt x="1328" y="470"/>
                  <a:pt x="1326" y="472"/>
                </a:cubicBezTo>
                <a:cubicBezTo>
                  <a:pt x="1324" y="474"/>
                  <a:pt x="1324" y="480"/>
                  <a:pt x="1324" y="482"/>
                </a:cubicBezTo>
                <a:cubicBezTo>
                  <a:pt x="1324" y="483"/>
                  <a:pt x="1316" y="482"/>
                  <a:pt x="1313" y="484"/>
                </a:cubicBezTo>
                <a:cubicBezTo>
                  <a:pt x="1310" y="486"/>
                  <a:pt x="1306" y="485"/>
                  <a:pt x="1304" y="485"/>
                </a:cubicBezTo>
                <a:cubicBezTo>
                  <a:pt x="1301" y="485"/>
                  <a:pt x="1292" y="492"/>
                  <a:pt x="1289" y="494"/>
                </a:cubicBezTo>
                <a:cubicBezTo>
                  <a:pt x="1286" y="496"/>
                  <a:pt x="1286" y="503"/>
                  <a:pt x="1287" y="505"/>
                </a:cubicBezTo>
                <a:cubicBezTo>
                  <a:pt x="1289" y="507"/>
                  <a:pt x="1292" y="511"/>
                  <a:pt x="1290" y="512"/>
                </a:cubicBezTo>
                <a:cubicBezTo>
                  <a:pt x="1288" y="513"/>
                  <a:pt x="1287" y="518"/>
                  <a:pt x="1292" y="522"/>
                </a:cubicBezTo>
                <a:cubicBezTo>
                  <a:pt x="1296" y="527"/>
                  <a:pt x="1295" y="528"/>
                  <a:pt x="1295" y="530"/>
                </a:cubicBezTo>
                <a:cubicBezTo>
                  <a:pt x="1295" y="533"/>
                  <a:pt x="1297" y="533"/>
                  <a:pt x="1300" y="537"/>
                </a:cubicBezTo>
                <a:cubicBezTo>
                  <a:pt x="1303" y="541"/>
                  <a:pt x="1295" y="544"/>
                  <a:pt x="1294" y="546"/>
                </a:cubicBezTo>
                <a:cubicBezTo>
                  <a:pt x="1293" y="549"/>
                  <a:pt x="1296" y="552"/>
                  <a:pt x="1299" y="554"/>
                </a:cubicBezTo>
                <a:cubicBezTo>
                  <a:pt x="1301" y="556"/>
                  <a:pt x="1307" y="555"/>
                  <a:pt x="1310" y="553"/>
                </a:cubicBezTo>
                <a:cubicBezTo>
                  <a:pt x="1314" y="552"/>
                  <a:pt x="1317" y="549"/>
                  <a:pt x="1320" y="549"/>
                </a:cubicBezTo>
                <a:cubicBezTo>
                  <a:pt x="1322" y="549"/>
                  <a:pt x="1332" y="548"/>
                  <a:pt x="1332" y="548"/>
                </a:cubicBezTo>
                <a:cubicBezTo>
                  <a:pt x="1332" y="548"/>
                  <a:pt x="1336" y="543"/>
                  <a:pt x="1339" y="539"/>
                </a:cubicBezTo>
                <a:cubicBezTo>
                  <a:pt x="1342" y="536"/>
                  <a:pt x="1350" y="539"/>
                  <a:pt x="1350" y="539"/>
                </a:cubicBezTo>
                <a:cubicBezTo>
                  <a:pt x="1350" y="539"/>
                  <a:pt x="1353" y="537"/>
                  <a:pt x="1362" y="535"/>
                </a:cubicBezTo>
                <a:cubicBezTo>
                  <a:pt x="1371" y="533"/>
                  <a:pt x="1368" y="537"/>
                  <a:pt x="1371" y="538"/>
                </a:cubicBezTo>
                <a:cubicBezTo>
                  <a:pt x="1374" y="539"/>
                  <a:pt x="1379" y="540"/>
                  <a:pt x="1382" y="542"/>
                </a:cubicBezTo>
                <a:cubicBezTo>
                  <a:pt x="1384" y="544"/>
                  <a:pt x="1382" y="548"/>
                  <a:pt x="1381" y="550"/>
                </a:cubicBezTo>
                <a:cubicBezTo>
                  <a:pt x="1381" y="552"/>
                  <a:pt x="1388" y="551"/>
                  <a:pt x="1388" y="549"/>
                </a:cubicBezTo>
                <a:cubicBezTo>
                  <a:pt x="1388" y="547"/>
                  <a:pt x="1390" y="546"/>
                  <a:pt x="1394" y="543"/>
                </a:cubicBezTo>
                <a:cubicBezTo>
                  <a:pt x="1398" y="541"/>
                  <a:pt x="1395" y="547"/>
                  <a:pt x="1396" y="550"/>
                </a:cubicBezTo>
                <a:cubicBezTo>
                  <a:pt x="1398" y="553"/>
                  <a:pt x="1400" y="545"/>
                  <a:pt x="1400" y="549"/>
                </a:cubicBezTo>
                <a:cubicBezTo>
                  <a:pt x="1400" y="550"/>
                  <a:pt x="1401" y="552"/>
                  <a:pt x="1402" y="553"/>
                </a:cubicBezTo>
                <a:cubicBezTo>
                  <a:pt x="1402" y="554"/>
                  <a:pt x="1407" y="554"/>
                  <a:pt x="1407" y="558"/>
                </a:cubicBezTo>
                <a:cubicBezTo>
                  <a:pt x="1407" y="562"/>
                  <a:pt x="1407" y="564"/>
                  <a:pt x="1408" y="565"/>
                </a:cubicBezTo>
                <a:cubicBezTo>
                  <a:pt x="1409" y="566"/>
                  <a:pt x="1415" y="565"/>
                  <a:pt x="1418" y="569"/>
                </a:cubicBezTo>
                <a:cubicBezTo>
                  <a:pt x="1421" y="574"/>
                  <a:pt x="1423" y="570"/>
                  <a:pt x="1424" y="568"/>
                </a:cubicBezTo>
                <a:cubicBezTo>
                  <a:pt x="1426" y="566"/>
                  <a:pt x="1431" y="569"/>
                  <a:pt x="1432" y="570"/>
                </a:cubicBezTo>
                <a:cubicBezTo>
                  <a:pt x="1434" y="572"/>
                  <a:pt x="1438" y="567"/>
                  <a:pt x="1444" y="566"/>
                </a:cubicBezTo>
                <a:cubicBezTo>
                  <a:pt x="1449" y="564"/>
                  <a:pt x="1449" y="564"/>
                  <a:pt x="1450" y="562"/>
                </a:cubicBezTo>
                <a:cubicBezTo>
                  <a:pt x="1452" y="560"/>
                  <a:pt x="1453" y="554"/>
                  <a:pt x="1456" y="549"/>
                </a:cubicBezTo>
                <a:cubicBezTo>
                  <a:pt x="1460" y="545"/>
                  <a:pt x="1464" y="537"/>
                  <a:pt x="1464" y="531"/>
                </a:cubicBezTo>
                <a:cubicBezTo>
                  <a:pt x="1464" y="525"/>
                  <a:pt x="1464" y="511"/>
                  <a:pt x="1460" y="504"/>
                </a:cubicBezTo>
                <a:cubicBezTo>
                  <a:pt x="1455" y="498"/>
                  <a:pt x="1447" y="491"/>
                  <a:pt x="1448" y="488"/>
                </a:cubicBezTo>
                <a:close/>
                <a:moveTo>
                  <a:pt x="847" y="232"/>
                </a:moveTo>
                <a:cubicBezTo>
                  <a:pt x="848" y="232"/>
                  <a:pt x="853" y="232"/>
                  <a:pt x="852" y="228"/>
                </a:cubicBezTo>
                <a:cubicBezTo>
                  <a:pt x="850" y="224"/>
                  <a:pt x="847" y="224"/>
                  <a:pt x="846" y="224"/>
                </a:cubicBezTo>
                <a:cubicBezTo>
                  <a:pt x="845" y="224"/>
                  <a:pt x="840" y="223"/>
                  <a:pt x="838" y="224"/>
                </a:cubicBezTo>
                <a:cubicBezTo>
                  <a:pt x="836" y="225"/>
                  <a:pt x="840" y="228"/>
                  <a:pt x="842" y="228"/>
                </a:cubicBezTo>
                <a:cubicBezTo>
                  <a:pt x="844" y="229"/>
                  <a:pt x="845" y="231"/>
                  <a:pt x="847" y="232"/>
                </a:cubicBezTo>
                <a:close/>
                <a:moveTo>
                  <a:pt x="1554" y="576"/>
                </a:moveTo>
                <a:cubicBezTo>
                  <a:pt x="1554" y="578"/>
                  <a:pt x="1550" y="578"/>
                  <a:pt x="1548" y="580"/>
                </a:cubicBezTo>
                <a:cubicBezTo>
                  <a:pt x="1546" y="582"/>
                  <a:pt x="1548" y="583"/>
                  <a:pt x="1542" y="586"/>
                </a:cubicBezTo>
                <a:cubicBezTo>
                  <a:pt x="1535" y="590"/>
                  <a:pt x="1527" y="594"/>
                  <a:pt x="1526" y="598"/>
                </a:cubicBezTo>
                <a:cubicBezTo>
                  <a:pt x="1524" y="601"/>
                  <a:pt x="1527" y="603"/>
                  <a:pt x="1533" y="603"/>
                </a:cubicBezTo>
                <a:cubicBezTo>
                  <a:pt x="1539" y="604"/>
                  <a:pt x="1538" y="605"/>
                  <a:pt x="1542" y="600"/>
                </a:cubicBezTo>
                <a:cubicBezTo>
                  <a:pt x="1546" y="596"/>
                  <a:pt x="1550" y="593"/>
                  <a:pt x="1555" y="589"/>
                </a:cubicBezTo>
                <a:cubicBezTo>
                  <a:pt x="1560" y="586"/>
                  <a:pt x="1560" y="580"/>
                  <a:pt x="1560" y="580"/>
                </a:cubicBezTo>
                <a:cubicBezTo>
                  <a:pt x="1560" y="580"/>
                  <a:pt x="1555" y="575"/>
                  <a:pt x="1554" y="576"/>
                </a:cubicBezTo>
                <a:close/>
                <a:moveTo>
                  <a:pt x="1574" y="563"/>
                </a:moveTo>
                <a:cubicBezTo>
                  <a:pt x="1573" y="563"/>
                  <a:pt x="1572" y="565"/>
                  <a:pt x="1569" y="563"/>
                </a:cubicBezTo>
                <a:cubicBezTo>
                  <a:pt x="1565" y="561"/>
                  <a:pt x="1566" y="562"/>
                  <a:pt x="1564" y="558"/>
                </a:cubicBezTo>
                <a:cubicBezTo>
                  <a:pt x="1561" y="555"/>
                  <a:pt x="1561" y="550"/>
                  <a:pt x="1557" y="552"/>
                </a:cubicBezTo>
                <a:cubicBezTo>
                  <a:pt x="1556" y="552"/>
                  <a:pt x="1557" y="557"/>
                  <a:pt x="1559" y="558"/>
                </a:cubicBezTo>
                <a:cubicBezTo>
                  <a:pt x="1560" y="560"/>
                  <a:pt x="1561" y="565"/>
                  <a:pt x="1561" y="566"/>
                </a:cubicBezTo>
                <a:cubicBezTo>
                  <a:pt x="1560" y="568"/>
                  <a:pt x="1554" y="570"/>
                  <a:pt x="1557" y="572"/>
                </a:cubicBezTo>
                <a:cubicBezTo>
                  <a:pt x="1560" y="574"/>
                  <a:pt x="1566" y="572"/>
                  <a:pt x="1565" y="574"/>
                </a:cubicBezTo>
                <a:cubicBezTo>
                  <a:pt x="1564" y="576"/>
                  <a:pt x="1561" y="579"/>
                  <a:pt x="1564" y="580"/>
                </a:cubicBezTo>
                <a:cubicBezTo>
                  <a:pt x="1568" y="581"/>
                  <a:pt x="1569" y="577"/>
                  <a:pt x="1570" y="575"/>
                </a:cubicBezTo>
                <a:cubicBezTo>
                  <a:pt x="1572" y="572"/>
                  <a:pt x="1573" y="570"/>
                  <a:pt x="1576" y="568"/>
                </a:cubicBezTo>
                <a:cubicBezTo>
                  <a:pt x="1578" y="567"/>
                  <a:pt x="1576" y="563"/>
                  <a:pt x="1574" y="563"/>
                </a:cubicBezTo>
                <a:close/>
                <a:moveTo>
                  <a:pt x="1585" y="467"/>
                </a:moveTo>
                <a:cubicBezTo>
                  <a:pt x="1581" y="466"/>
                  <a:pt x="1575" y="475"/>
                  <a:pt x="1575" y="475"/>
                </a:cubicBezTo>
                <a:cubicBezTo>
                  <a:pt x="1580" y="477"/>
                  <a:pt x="1588" y="468"/>
                  <a:pt x="1585" y="467"/>
                </a:cubicBezTo>
                <a:close/>
                <a:moveTo>
                  <a:pt x="825" y="218"/>
                </a:moveTo>
                <a:cubicBezTo>
                  <a:pt x="827" y="216"/>
                  <a:pt x="823" y="212"/>
                  <a:pt x="822" y="212"/>
                </a:cubicBezTo>
                <a:cubicBezTo>
                  <a:pt x="818" y="212"/>
                  <a:pt x="816" y="217"/>
                  <a:pt x="819" y="219"/>
                </a:cubicBezTo>
                <a:cubicBezTo>
                  <a:pt x="821" y="221"/>
                  <a:pt x="823" y="221"/>
                  <a:pt x="825" y="218"/>
                </a:cubicBezTo>
                <a:close/>
                <a:moveTo>
                  <a:pt x="797" y="218"/>
                </a:moveTo>
                <a:cubicBezTo>
                  <a:pt x="797" y="217"/>
                  <a:pt x="795" y="214"/>
                  <a:pt x="793" y="218"/>
                </a:cubicBezTo>
                <a:cubicBezTo>
                  <a:pt x="792" y="219"/>
                  <a:pt x="796" y="220"/>
                  <a:pt x="797" y="218"/>
                </a:cubicBezTo>
                <a:close/>
                <a:moveTo>
                  <a:pt x="1313" y="438"/>
                </a:moveTo>
                <a:cubicBezTo>
                  <a:pt x="1312" y="441"/>
                  <a:pt x="1319" y="443"/>
                  <a:pt x="1319" y="439"/>
                </a:cubicBezTo>
                <a:cubicBezTo>
                  <a:pt x="1320" y="435"/>
                  <a:pt x="1314" y="435"/>
                  <a:pt x="1313" y="438"/>
                </a:cubicBezTo>
                <a:close/>
                <a:moveTo>
                  <a:pt x="1340" y="389"/>
                </a:moveTo>
                <a:cubicBezTo>
                  <a:pt x="1339" y="389"/>
                  <a:pt x="1328" y="391"/>
                  <a:pt x="1327" y="391"/>
                </a:cubicBezTo>
                <a:cubicBezTo>
                  <a:pt x="1326" y="392"/>
                  <a:pt x="1319" y="390"/>
                  <a:pt x="1319" y="390"/>
                </a:cubicBezTo>
                <a:cubicBezTo>
                  <a:pt x="1316" y="393"/>
                  <a:pt x="1318" y="396"/>
                  <a:pt x="1322" y="395"/>
                </a:cubicBezTo>
                <a:cubicBezTo>
                  <a:pt x="1326" y="395"/>
                  <a:pt x="1335" y="394"/>
                  <a:pt x="1337" y="394"/>
                </a:cubicBezTo>
                <a:cubicBezTo>
                  <a:pt x="1339" y="394"/>
                  <a:pt x="1342" y="389"/>
                  <a:pt x="1340" y="389"/>
                </a:cubicBezTo>
                <a:close/>
                <a:moveTo>
                  <a:pt x="1293" y="433"/>
                </a:moveTo>
                <a:cubicBezTo>
                  <a:pt x="1294" y="431"/>
                  <a:pt x="1289" y="427"/>
                  <a:pt x="1287" y="427"/>
                </a:cubicBezTo>
                <a:cubicBezTo>
                  <a:pt x="1286" y="427"/>
                  <a:pt x="1276" y="425"/>
                  <a:pt x="1276" y="425"/>
                </a:cubicBezTo>
                <a:cubicBezTo>
                  <a:pt x="1274" y="426"/>
                  <a:pt x="1272" y="426"/>
                  <a:pt x="1271" y="427"/>
                </a:cubicBezTo>
                <a:cubicBezTo>
                  <a:pt x="1271" y="427"/>
                  <a:pt x="1271" y="427"/>
                  <a:pt x="1270" y="426"/>
                </a:cubicBezTo>
                <a:cubicBezTo>
                  <a:pt x="1266" y="424"/>
                  <a:pt x="1261" y="426"/>
                  <a:pt x="1259" y="423"/>
                </a:cubicBezTo>
                <a:cubicBezTo>
                  <a:pt x="1258" y="420"/>
                  <a:pt x="1256" y="420"/>
                  <a:pt x="1254" y="422"/>
                </a:cubicBezTo>
                <a:cubicBezTo>
                  <a:pt x="1251" y="426"/>
                  <a:pt x="1255" y="428"/>
                  <a:pt x="1256" y="429"/>
                </a:cubicBezTo>
                <a:cubicBezTo>
                  <a:pt x="1257" y="430"/>
                  <a:pt x="1261" y="430"/>
                  <a:pt x="1265" y="430"/>
                </a:cubicBezTo>
                <a:cubicBezTo>
                  <a:pt x="1268" y="430"/>
                  <a:pt x="1271" y="429"/>
                  <a:pt x="1271" y="428"/>
                </a:cubicBezTo>
                <a:cubicBezTo>
                  <a:pt x="1271" y="429"/>
                  <a:pt x="1272" y="429"/>
                  <a:pt x="1272" y="430"/>
                </a:cubicBezTo>
                <a:cubicBezTo>
                  <a:pt x="1275" y="432"/>
                  <a:pt x="1277" y="434"/>
                  <a:pt x="1282" y="433"/>
                </a:cubicBezTo>
                <a:cubicBezTo>
                  <a:pt x="1286" y="433"/>
                  <a:pt x="1293" y="435"/>
                  <a:pt x="1293" y="433"/>
                </a:cubicBezTo>
                <a:close/>
                <a:moveTo>
                  <a:pt x="1227" y="366"/>
                </a:moveTo>
                <a:cubicBezTo>
                  <a:pt x="1229" y="373"/>
                  <a:pt x="1233" y="380"/>
                  <a:pt x="1234" y="382"/>
                </a:cubicBezTo>
                <a:cubicBezTo>
                  <a:pt x="1236" y="385"/>
                  <a:pt x="1242" y="389"/>
                  <a:pt x="1245" y="391"/>
                </a:cubicBezTo>
                <a:cubicBezTo>
                  <a:pt x="1247" y="393"/>
                  <a:pt x="1250" y="390"/>
                  <a:pt x="1249" y="388"/>
                </a:cubicBezTo>
                <a:cubicBezTo>
                  <a:pt x="1247" y="385"/>
                  <a:pt x="1244" y="382"/>
                  <a:pt x="1244" y="379"/>
                </a:cubicBezTo>
                <a:cubicBezTo>
                  <a:pt x="1244" y="377"/>
                  <a:pt x="1242" y="373"/>
                  <a:pt x="1239" y="368"/>
                </a:cubicBezTo>
                <a:cubicBezTo>
                  <a:pt x="1236" y="364"/>
                  <a:pt x="1233" y="362"/>
                  <a:pt x="1231" y="359"/>
                </a:cubicBezTo>
                <a:cubicBezTo>
                  <a:pt x="1229" y="356"/>
                  <a:pt x="1222" y="351"/>
                  <a:pt x="1222" y="351"/>
                </a:cubicBezTo>
                <a:cubicBezTo>
                  <a:pt x="1219" y="351"/>
                  <a:pt x="1219" y="357"/>
                  <a:pt x="1221" y="359"/>
                </a:cubicBezTo>
                <a:cubicBezTo>
                  <a:pt x="1222" y="360"/>
                  <a:pt x="1225" y="359"/>
                  <a:pt x="1227" y="366"/>
                </a:cubicBezTo>
                <a:close/>
                <a:moveTo>
                  <a:pt x="1313" y="413"/>
                </a:moveTo>
                <a:cubicBezTo>
                  <a:pt x="1316" y="415"/>
                  <a:pt x="1321" y="406"/>
                  <a:pt x="1323" y="409"/>
                </a:cubicBezTo>
                <a:cubicBezTo>
                  <a:pt x="1324" y="412"/>
                  <a:pt x="1323" y="413"/>
                  <a:pt x="1325" y="416"/>
                </a:cubicBezTo>
                <a:cubicBezTo>
                  <a:pt x="1328" y="420"/>
                  <a:pt x="1333" y="419"/>
                  <a:pt x="1333" y="419"/>
                </a:cubicBezTo>
                <a:cubicBezTo>
                  <a:pt x="1333" y="419"/>
                  <a:pt x="1332" y="410"/>
                  <a:pt x="1328" y="408"/>
                </a:cubicBezTo>
                <a:cubicBezTo>
                  <a:pt x="1324" y="406"/>
                  <a:pt x="1321" y="403"/>
                  <a:pt x="1326" y="404"/>
                </a:cubicBezTo>
                <a:cubicBezTo>
                  <a:pt x="1331" y="404"/>
                  <a:pt x="1334" y="402"/>
                  <a:pt x="1333" y="400"/>
                </a:cubicBezTo>
                <a:cubicBezTo>
                  <a:pt x="1332" y="398"/>
                  <a:pt x="1324" y="399"/>
                  <a:pt x="1322" y="399"/>
                </a:cubicBezTo>
                <a:cubicBezTo>
                  <a:pt x="1320" y="400"/>
                  <a:pt x="1317" y="398"/>
                  <a:pt x="1317" y="398"/>
                </a:cubicBezTo>
                <a:cubicBezTo>
                  <a:pt x="1314" y="399"/>
                  <a:pt x="1315" y="401"/>
                  <a:pt x="1314" y="404"/>
                </a:cubicBezTo>
                <a:cubicBezTo>
                  <a:pt x="1313" y="408"/>
                  <a:pt x="1310" y="411"/>
                  <a:pt x="1313" y="413"/>
                </a:cubicBezTo>
                <a:close/>
                <a:moveTo>
                  <a:pt x="1256" y="409"/>
                </a:moveTo>
                <a:cubicBezTo>
                  <a:pt x="1258" y="407"/>
                  <a:pt x="1257" y="403"/>
                  <a:pt x="1254" y="404"/>
                </a:cubicBezTo>
                <a:cubicBezTo>
                  <a:pt x="1251" y="404"/>
                  <a:pt x="1248" y="399"/>
                  <a:pt x="1244" y="395"/>
                </a:cubicBezTo>
                <a:cubicBezTo>
                  <a:pt x="1239" y="392"/>
                  <a:pt x="1235" y="390"/>
                  <a:pt x="1230" y="385"/>
                </a:cubicBezTo>
                <a:cubicBezTo>
                  <a:pt x="1226" y="380"/>
                  <a:pt x="1220" y="377"/>
                  <a:pt x="1217" y="374"/>
                </a:cubicBezTo>
                <a:cubicBezTo>
                  <a:pt x="1214" y="371"/>
                  <a:pt x="1209" y="370"/>
                  <a:pt x="1208" y="371"/>
                </a:cubicBezTo>
                <a:cubicBezTo>
                  <a:pt x="1203" y="372"/>
                  <a:pt x="1214" y="380"/>
                  <a:pt x="1216" y="381"/>
                </a:cubicBezTo>
                <a:cubicBezTo>
                  <a:pt x="1217" y="382"/>
                  <a:pt x="1227" y="391"/>
                  <a:pt x="1227" y="395"/>
                </a:cubicBezTo>
                <a:cubicBezTo>
                  <a:pt x="1227" y="399"/>
                  <a:pt x="1234" y="409"/>
                  <a:pt x="1236" y="410"/>
                </a:cubicBezTo>
                <a:cubicBezTo>
                  <a:pt x="1237" y="412"/>
                  <a:pt x="1247" y="418"/>
                  <a:pt x="1248" y="421"/>
                </a:cubicBezTo>
                <a:cubicBezTo>
                  <a:pt x="1250" y="424"/>
                  <a:pt x="1253" y="424"/>
                  <a:pt x="1253" y="420"/>
                </a:cubicBezTo>
                <a:cubicBezTo>
                  <a:pt x="1253" y="416"/>
                  <a:pt x="1254" y="411"/>
                  <a:pt x="1256" y="409"/>
                </a:cubicBezTo>
                <a:close/>
                <a:moveTo>
                  <a:pt x="1315" y="327"/>
                </a:moveTo>
                <a:cubicBezTo>
                  <a:pt x="1317" y="331"/>
                  <a:pt x="1325" y="335"/>
                  <a:pt x="1323" y="337"/>
                </a:cubicBezTo>
                <a:cubicBezTo>
                  <a:pt x="1321" y="339"/>
                  <a:pt x="1316" y="342"/>
                  <a:pt x="1315" y="346"/>
                </a:cubicBezTo>
                <a:cubicBezTo>
                  <a:pt x="1314" y="349"/>
                  <a:pt x="1324" y="340"/>
                  <a:pt x="1327" y="337"/>
                </a:cubicBezTo>
                <a:cubicBezTo>
                  <a:pt x="1329" y="334"/>
                  <a:pt x="1335" y="336"/>
                  <a:pt x="1336" y="334"/>
                </a:cubicBezTo>
                <a:cubicBezTo>
                  <a:pt x="1337" y="332"/>
                  <a:pt x="1337" y="332"/>
                  <a:pt x="1337" y="332"/>
                </a:cubicBezTo>
                <a:cubicBezTo>
                  <a:pt x="1337" y="332"/>
                  <a:pt x="1333" y="331"/>
                  <a:pt x="1329" y="330"/>
                </a:cubicBezTo>
                <a:cubicBezTo>
                  <a:pt x="1326" y="329"/>
                  <a:pt x="1322" y="333"/>
                  <a:pt x="1324" y="327"/>
                </a:cubicBezTo>
                <a:cubicBezTo>
                  <a:pt x="1326" y="321"/>
                  <a:pt x="1331" y="322"/>
                  <a:pt x="1330" y="317"/>
                </a:cubicBezTo>
                <a:cubicBezTo>
                  <a:pt x="1329" y="313"/>
                  <a:pt x="1325" y="312"/>
                  <a:pt x="1324" y="312"/>
                </a:cubicBezTo>
                <a:cubicBezTo>
                  <a:pt x="1321" y="312"/>
                  <a:pt x="1324" y="316"/>
                  <a:pt x="1321" y="318"/>
                </a:cubicBezTo>
                <a:cubicBezTo>
                  <a:pt x="1317" y="321"/>
                  <a:pt x="1313" y="322"/>
                  <a:pt x="1315" y="327"/>
                </a:cubicBezTo>
                <a:close/>
                <a:moveTo>
                  <a:pt x="1140" y="353"/>
                </a:moveTo>
                <a:cubicBezTo>
                  <a:pt x="1138" y="354"/>
                  <a:pt x="1136" y="367"/>
                  <a:pt x="1140" y="368"/>
                </a:cubicBezTo>
                <a:cubicBezTo>
                  <a:pt x="1145" y="370"/>
                  <a:pt x="1147" y="362"/>
                  <a:pt x="1146" y="360"/>
                </a:cubicBezTo>
                <a:cubicBezTo>
                  <a:pt x="1144" y="359"/>
                  <a:pt x="1144" y="351"/>
                  <a:pt x="1140" y="353"/>
                </a:cubicBezTo>
                <a:close/>
                <a:moveTo>
                  <a:pt x="1296" y="373"/>
                </a:moveTo>
                <a:cubicBezTo>
                  <a:pt x="1289" y="373"/>
                  <a:pt x="1289" y="379"/>
                  <a:pt x="1287" y="380"/>
                </a:cubicBezTo>
                <a:cubicBezTo>
                  <a:pt x="1286" y="381"/>
                  <a:pt x="1284" y="382"/>
                  <a:pt x="1281" y="382"/>
                </a:cubicBezTo>
                <a:cubicBezTo>
                  <a:pt x="1278" y="383"/>
                  <a:pt x="1277" y="386"/>
                  <a:pt x="1276" y="388"/>
                </a:cubicBezTo>
                <a:cubicBezTo>
                  <a:pt x="1276" y="390"/>
                  <a:pt x="1270" y="385"/>
                  <a:pt x="1269" y="386"/>
                </a:cubicBezTo>
                <a:cubicBezTo>
                  <a:pt x="1267" y="388"/>
                  <a:pt x="1268" y="395"/>
                  <a:pt x="1271" y="401"/>
                </a:cubicBezTo>
                <a:cubicBezTo>
                  <a:pt x="1274" y="407"/>
                  <a:pt x="1281" y="411"/>
                  <a:pt x="1282" y="411"/>
                </a:cubicBezTo>
                <a:cubicBezTo>
                  <a:pt x="1284" y="411"/>
                  <a:pt x="1288" y="411"/>
                  <a:pt x="1291" y="412"/>
                </a:cubicBezTo>
                <a:cubicBezTo>
                  <a:pt x="1293" y="412"/>
                  <a:pt x="1302" y="413"/>
                  <a:pt x="1302" y="410"/>
                </a:cubicBezTo>
                <a:cubicBezTo>
                  <a:pt x="1301" y="406"/>
                  <a:pt x="1301" y="401"/>
                  <a:pt x="1304" y="398"/>
                </a:cubicBezTo>
                <a:cubicBezTo>
                  <a:pt x="1308" y="394"/>
                  <a:pt x="1312" y="392"/>
                  <a:pt x="1310" y="387"/>
                </a:cubicBezTo>
                <a:cubicBezTo>
                  <a:pt x="1308" y="382"/>
                  <a:pt x="1304" y="379"/>
                  <a:pt x="1307" y="377"/>
                </a:cubicBezTo>
                <a:cubicBezTo>
                  <a:pt x="1310" y="375"/>
                  <a:pt x="1313" y="374"/>
                  <a:pt x="1313" y="372"/>
                </a:cubicBezTo>
                <a:cubicBezTo>
                  <a:pt x="1313" y="370"/>
                  <a:pt x="1306" y="378"/>
                  <a:pt x="1306" y="365"/>
                </a:cubicBezTo>
                <a:cubicBezTo>
                  <a:pt x="1305" y="362"/>
                  <a:pt x="1300" y="366"/>
                  <a:pt x="1299" y="368"/>
                </a:cubicBezTo>
                <a:cubicBezTo>
                  <a:pt x="1299" y="371"/>
                  <a:pt x="1303" y="373"/>
                  <a:pt x="1296" y="373"/>
                </a:cubicBezTo>
                <a:close/>
                <a:moveTo>
                  <a:pt x="1337" y="351"/>
                </a:moveTo>
                <a:cubicBezTo>
                  <a:pt x="1335" y="349"/>
                  <a:pt x="1332" y="343"/>
                  <a:pt x="1328" y="345"/>
                </a:cubicBezTo>
                <a:cubicBezTo>
                  <a:pt x="1326" y="345"/>
                  <a:pt x="1323" y="352"/>
                  <a:pt x="1327" y="352"/>
                </a:cubicBezTo>
                <a:cubicBezTo>
                  <a:pt x="1331" y="352"/>
                  <a:pt x="1339" y="353"/>
                  <a:pt x="1337" y="351"/>
                </a:cubicBezTo>
                <a:close/>
                <a:moveTo>
                  <a:pt x="1341" y="353"/>
                </a:moveTo>
                <a:cubicBezTo>
                  <a:pt x="1336" y="360"/>
                  <a:pt x="1336" y="358"/>
                  <a:pt x="1332" y="357"/>
                </a:cubicBezTo>
                <a:cubicBezTo>
                  <a:pt x="1329" y="355"/>
                  <a:pt x="1323" y="360"/>
                  <a:pt x="1324" y="362"/>
                </a:cubicBezTo>
                <a:cubicBezTo>
                  <a:pt x="1325" y="364"/>
                  <a:pt x="1333" y="362"/>
                  <a:pt x="1335" y="365"/>
                </a:cubicBezTo>
                <a:cubicBezTo>
                  <a:pt x="1337" y="368"/>
                  <a:pt x="1337" y="369"/>
                  <a:pt x="1341" y="368"/>
                </a:cubicBezTo>
                <a:cubicBezTo>
                  <a:pt x="1345" y="367"/>
                  <a:pt x="1348" y="362"/>
                  <a:pt x="1347" y="359"/>
                </a:cubicBezTo>
                <a:cubicBezTo>
                  <a:pt x="1346" y="357"/>
                  <a:pt x="1341" y="353"/>
                  <a:pt x="1341" y="353"/>
                </a:cubicBezTo>
                <a:close/>
                <a:moveTo>
                  <a:pt x="1340" y="339"/>
                </a:moveTo>
                <a:cubicBezTo>
                  <a:pt x="1339" y="339"/>
                  <a:pt x="1334" y="347"/>
                  <a:pt x="1340" y="346"/>
                </a:cubicBezTo>
                <a:cubicBezTo>
                  <a:pt x="1347" y="346"/>
                  <a:pt x="1345" y="339"/>
                  <a:pt x="1340" y="339"/>
                </a:cubicBezTo>
                <a:close/>
                <a:moveTo>
                  <a:pt x="1324" y="284"/>
                </a:moveTo>
                <a:cubicBezTo>
                  <a:pt x="1318" y="285"/>
                  <a:pt x="1315" y="297"/>
                  <a:pt x="1319" y="296"/>
                </a:cubicBezTo>
                <a:cubicBezTo>
                  <a:pt x="1324" y="296"/>
                  <a:pt x="1329" y="283"/>
                  <a:pt x="1324" y="284"/>
                </a:cubicBezTo>
                <a:close/>
                <a:moveTo>
                  <a:pt x="1003" y="450"/>
                </a:moveTo>
                <a:cubicBezTo>
                  <a:pt x="998" y="449"/>
                  <a:pt x="998" y="455"/>
                  <a:pt x="994" y="459"/>
                </a:cubicBezTo>
                <a:cubicBezTo>
                  <a:pt x="990" y="463"/>
                  <a:pt x="986" y="467"/>
                  <a:pt x="984" y="466"/>
                </a:cubicBezTo>
                <a:cubicBezTo>
                  <a:pt x="983" y="466"/>
                  <a:pt x="974" y="469"/>
                  <a:pt x="977" y="475"/>
                </a:cubicBezTo>
                <a:cubicBezTo>
                  <a:pt x="980" y="480"/>
                  <a:pt x="979" y="486"/>
                  <a:pt x="977" y="489"/>
                </a:cubicBezTo>
                <a:cubicBezTo>
                  <a:pt x="974" y="491"/>
                  <a:pt x="979" y="499"/>
                  <a:pt x="978" y="503"/>
                </a:cubicBezTo>
                <a:cubicBezTo>
                  <a:pt x="977" y="507"/>
                  <a:pt x="979" y="510"/>
                  <a:pt x="985" y="510"/>
                </a:cubicBezTo>
                <a:cubicBezTo>
                  <a:pt x="990" y="510"/>
                  <a:pt x="992" y="508"/>
                  <a:pt x="994" y="503"/>
                </a:cubicBezTo>
                <a:cubicBezTo>
                  <a:pt x="996" y="498"/>
                  <a:pt x="997" y="493"/>
                  <a:pt x="999" y="489"/>
                </a:cubicBezTo>
                <a:cubicBezTo>
                  <a:pt x="1001" y="485"/>
                  <a:pt x="1003" y="476"/>
                  <a:pt x="1004" y="474"/>
                </a:cubicBezTo>
                <a:cubicBezTo>
                  <a:pt x="1005" y="472"/>
                  <a:pt x="1008" y="465"/>
                  <a:pt x="1007" y="460"/>
                </a:cubicBezTo>
                <a:cubicBezTo>
                  <a:pt x="1007" y="456"/>
                  <a:pt x="1005" y="451"/>
                  <a:pt x="1003" y="450"/>
                </a:cubicBezTo>
                <a:close/>
                <a:moveTo>
                  <a:pt x="1342" y="438"/>
                </a:moveTo>
                <a:cubicBezTo>
                  <a:pt x="1342" y="438"/>
                  <a:pt x="1348" y="437"/>
                  <a:pt x="1348" y="435"/>
                </a:cubicBezTo>
                <a:cubicBezTo>
                  <a:pt x="1348" y="432"/>
                  <a:pt x="1342" y="429"/>
                  <a:pt x="1339" y="432"/>
                </a:cubicBezTo>
                <a:cubicBezTo>
                  <a:pt x="1337" y="435"/>
                  <a:pt x="1333" y="438"/>
                  <a:pt x="1333" y="440"/>
                </a:cubicBezTo>
                <a:cubicBezTo>
                  <a:pt x="1334" y="444"/>
                  <a:pt x="1342" y="438"/>
                  <a:pt x="1342" y="438"/>
                </a:cubicBezTo>
                <a:close/>
              </a:path>
            </a:pathLst>
          </a:custGeom>
          <a:solidFill>
            <a:srgbClr val="0098AB"/>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a:solidFill>
                <a:srgbClr val="000000"/>
              </a:solidFill>
              <a:latin typeface="Calibri" panose="020F0502020204030204" pitchFamily="34" charset="0"/>
              <a:sym typeface="宋体" panose="02010600030101010101" pitchFamily="2" charset="-122"/>
            </a:endParaRPr>
          </a:p>
        </p:txBody>
      </p:sp>
      <p:grpSp>
        <p:nvGrpSpPr>
          <p:cNvPr id="21518" name="组合 88"/>
          <p:cNvGrpSpPr/>
          <p:nvPr/>
        </p:nvGrpSpPr>
        <p:grpSpPr bwMode="auto">
          <a:xfrm>
            <a:off x="3971925" y="2738438"/>
            <a:ext cx="620713" cy="693737"/>
            <a:chOff x="0" y="0"/>
            <a:chExt cx="663329" cy="740686"/>
          </a:xfrm>
        </p:grpSpPr>
        <p:grpSp>
          <p:nvGrpSpPr>
            <p:cNvPr id="21519" name="组合 114"/>
            <p:cNvGrpSpPr/>
            <p:nvPr/>
          </p:nvGrpSpPr>
          <p:grpSpPr bwMode="auto">
            <a:xfrm>
              <a:off x="0" y="0"/>
              <a:ext cx="663329" cy="606170"/>
              <a:chOff x="0" y="0"/>
              <a:chExt cx="663329" cy="606170"/>
            </a:xfrm>
          </p:grpSpPr>
          <p:grpSp>
            <p:nvGrpSpPr>
              <p:cNvPr id="21520" name="组合 118"/>
              <p:cNvGrpSpPr/>
              <p:nvPr/>
            </p:nvGrpSpPr>
            <p:grpSpPr bwMode="auto">
              <a:xfrm flipH="1">
                <a:off x="17367" y="30106"/>
                <a:ext cx="535779" cy="576064"/>
                <a:chOff x="0" y="0"/>
                <a:chExt cx="1980544" cy="680725"/>
              </a:xfrm>
            </p:grpSpPr>
            <p:sp>
              <p:nvSpPr>
                <p:cNvPr id="21521" name="矩形 120"/>
                <p:cNvSpPr>
                  <a:spLocks noChangeArrowheads="1"/>
                </p:cNvSpPr>
                <p:nvPr/>
              </p:nvSpPr>
              <p:spPr bwMode="auto">
                <a:xfrm>
                  <a:off x="0" y="0"/>
                  <a:ext cx="1980544" cy="475254"/>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262626"/>
                    </a:solidFill>
                    <a:latin typeface="Calibri" panose="020F0502020204030204" pitchFamily="34" charset="0"/>
                    <a:sym typeface="宋体" panose="02010600030101010101" pitchFamily="2" charset="-122"/>
                  </a:endParaRPr>
                </a:p>
              </p:txBody>
            </p:sp>
            <p:sp>
              <p:nvSpPr>
                <p:cNvPr id="21522" name="直角三角形 121"/>
                <p:cNvSpPr>
                  <a:spLocks noChangeArrowheads="1"/>
                </p:cNvSpPr>
                <p:nvPr/>
              </p:nvSpPr>
              <p:spPr bwMode="auto">
                <a:xfrm flipH="1" flipV="1">
                  <a:off x="1015185" y="475254"/>
                  <a:ext cx="649642" cy="205471"/>
                </a:xfrm>
                <a:prstGeom prst="rtTriangle">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sp>
            <p:nvSpPr>
              <p:cNvPr id="21523" name="TextBox 41"/>
              <p:cNvSpPr>
                <a:spLocks noChangeArrowheads="1"/>
              </p:cNvSpPr>
              <p:nvPr/>
            </p:nvSpPr>
            <p:spPr bwMode="auto">
              <a:xfrm>
                <a:off x="0" y="0"/>
                <a:ext cx="663329" cy="37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400" b="1">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$12</a:t>
                </a:r>
                <a:endParaRPr lang="zh-CN" altLang="en-US" sz="1400" b="1">
                  <a:solidFill>
                    <a:srgbClr val="FFFFFF"/>
                  </a:solidFill>
                  <a:latin typeface="Calibri" panose="020F0502020204030204" pitchFamily="34" charset="0"/>
                  <a:sym typeface="宋体" panose="02010600030101010101" pitchFamily="2" charset="-122"/>
                </a:endParaRPr>
              </a:p>
            </p:txBody>
          </p:sp>
        </p:grpSp>
        <p:grpSp>
          <p:nvGrpSpPr>
            <p:cNvPr id="21524" name="组合 115"/>
            <p:cNvGrpSpPr/>
            <p:nvPr/>
          </p:nvGrpSpPr>
          <p:grpSpPr bwMode="auto">
            <a:xfrm>
              <a:off x="29208" y="584985"/>
              <a:ext cx="155701" cy="155701"/>
              <a:chOff x="0" y="0"/>
              <a:chExt cx="203401" cy="203401"/>
            </a:xfrm>
          </p:grpSpPr>
          <p:sp>
            <p:nvSpPr>
              <p:cNvPr id="21525" name="椭圆 116"/>
              <p:cNvSpPr>
                <a:spLocks noChangeArrowheads="1"/>
              </p:cNvSpPr>
              <p:nvPr/>
            </p:nvSpPr>
            <p:spPr bwMode="auto">
              <a:xfrm>
                <a:off x="0" y="0"/>
                <a:ext cx="203401" cy="203401"/>
              </a:xfrm>
              <a:prstGeom prst="ellipse">
                <a:avLst/>
              </a:pr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sp>
            <p:nvSpPr>
              <p:cNvPr id="21526" name="椭圆 117"/>
              <p:cNvSpPr>
                <a:spLocks noChangeArrowheads="1"/>
              </p:cNvSpPr>
              <p:nvPr/>
            </p:nvSpPr>
            <p:spPr bwMode="auto">
              <a:xfrm>
                <a:off x="47700" y="47700"/>
                <a:ext cx="108000" cy="108000"/>
              </a:xfrm>
              <a:prstGeom prst="ellipse">
                <a:avLst/>
              </a:prstGeom>
              <a:solidFill>
                <a:srgbClr val="262626"/>
              </a:solidFill>
              <a:ln w="19050" cap="flat" cmpd="sng">
                <a:solidFill>
                  <a:srgbClr val="FFFFFF"/>
                </a:solidFill>
                <a:miter lim="800000"/>
              </a:ln>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grpSp>
      <p:grpSp>
        <p:nvGrpSpPr>
          <p:cNvPr id="21527" name="组合 89"/>
          <p:cNvGrpSpPr/>
          <p:nvPr/>
        </p:nvGrpSpPr>
        <p:grpSpPr bwMode="auto">
          <a:xfrm>
            <a:off x="5610225" y="3059113"/>
            <a:ext cx="620713" cy="693737"/>
            <a:chOff x="0" y="0"/>
            <a:chExt cx="663329" cy="740686"/>
          </a:xfrm>
        </p:grpSpPr>
        <p:grpSp>
          <p:nvGrpSpPr>
            <p:cNvPr id="21528" name="组合 107"/>
            <p:cNvGrpSpPr/>
            <p:nvPr/>
          </p:nvGrpSpPr>
          <p:grpSpPr bwMode="auto">
            <a:xfrm flipH="1">
              <a:off x="17367" y="30106"/>
              <a:ext cx="535779" cy="576064"/>
              <a:chOff x="0" y="0"/>
              <a:chExt cx="1980544" cy="680725"/>
            </a:xfrm>
          </p:grpSpPr>
          <p:sp>
            <p:nvSpPr>
              <p:cNvPr id="21529" name="矩形 112"/>
              <p:cNvSpPr>
                <a:spLocks noChangeArrowheads="1"/>
              </p:cNvSpPr>
              <p:nvPr/>
            </p:nvSpPr>
            <p:spPr bwMode="auto">
              <a:xfrm>
                <a:off x="0" y="0"/>
                <a:ext cx="1980544" cy="475254"/>
              </a:xfrm>
              <a:prstGeom prst="rect">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262626"/>
                  </a:solidFill>
                  <a:latin typeface="Calibri" panose="020F0502020204030204" pitchFamily="34" charset="0"/>
                  <a:sym typeface="宋体" panose="02010600030101010101" pitchFamily="2" charset="-122"/>
                </a:endParaRPr>
              </a:p>
            </p:txBody>
          </p:sp>
          <p:sp>
            <p:nvSpPr>
              <p:cNvPr id="21530" name="直角三角形 113"/>
              <p:cNvSpPr>
                <a:spLocks noChangeArrowheads="1"/>
              </p:cNvSpPr>
              <p:nvPr/>
            </p:nvSpPr>
            <p:spPr bwMode="auto">
              <a:xfrm flipH="1" flipV="1">
                <a:off x="1015185" y="475254"/>
                <a:ext cx="649642" cy="205471"/>
              </a:xfrm>
              <a:prstGeom prst="rtTriangle">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sp>
          <p:nvSpPr>
            <p:cNvPr id="21531" name="TextBox 46"/>
            <p:cNvSpPr>
              <a:spLocks noChangeArrowheads="1"/>
            </p:cNvSpPr>
            <p:nvPr/>
          </p:nvSpPr>
          <p:spPr bwMode="auto">
            <a:xfrm>
              <a:off x="0" y="0"/>
              <a:ext cx="663329" cy="379732"/>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400" b="1">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$12</a:t>
              </a:r>
              <a:endParaRPr lang="zh-CN" altLang="en-US" sz="1400" b="1">
                <a:solidFill>
                  <a:srgbClr val="FFFFFF"/>
                </a:solidFill>
                <a:latin typeface="Calibri" panose="020F0502020204030204" pitchFamily="34" charset="0"/>
                <a:sym typeface="宋体" panose="02010600030101010101" pitchFamily="2" charset="-122"/>
              </a:endParaRPr>
            </a:p>
          </p:txBody>
        </p:sp>
        <p:grpSp>
          <p:nvGrpSpPr>
            <p:cNvPr id="21532" name="组合 109"/>
            <p:cNvGrpSpPr/>
            <p:nvPr/>
          </p:nvGrpSpPr>
          <p:grpSpPr bwMode="auto">
            <a:xfrm>
              <a:off x="29208" y="584985"/>
              <a:ext cx="155701" cy="155701"/>
              <a:chOff x="0" y="0"/>
              <a:chExt cx="203401" cy="203401"/>
            </a:xfrm>
          </p:grpSpPr>
          <p:sp>
            <p:nvSpPr>
              <p:cNvPr id="21533" name="椭圆 110"/>
              <p:cNvSpPr>
                <a:spLocks noChangeArrowheads="1"/>
              </p:cNvSpPr>
              <p:nvPr/>
            </p:nvSpPr>
            <p:spPr bwMode="auto">
              <a:xfrm>
                <a:off x="0" y="0"/>
                <a:ext cx="203401" cy="203401"/>
              </a:xfrm>
              <a:prstGeom prst="ellipse">
                <a:avLst/>
              </a:prstGeom>
              <a:solidFill>
                <a:srgbClr val="9B9B03"/>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sp>
            <p:nvSpPr>
              <p:cNvPr id="21534" name="椭圆 111"/>
              <p:cNvSpPr>
                <a:spLocks noChangeArrowheads="1"/>
              </p:cNvSpPr>
              <p:nvPr/>
            </p:nvSpPr>
            <p:spPr bwMode="auto">
              <a:xfrm>
                <a:off x="47700" y="47700"/>
                <a:ext cx="108000" cy="108000"/>
              </a:xfrm>
              <a:prstGeom prst="ellipse">
                <a:avLst/>
              </a:prstGeom>
              <a:noFill/>
              <a:ln w="19050"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grpSp>
      <p:grpSp>
        <p:nvGrpSpPr>
          <p:cNvPr id="21535" name="组合 90"/>
          <p:cNvGrpSpPr/>
          <p:nvPr/>
        </p:nvGrpSpPr>
        <p:grpSpPr bwMode="auto">
          <a:xfrm>
            <a:off x="6057900" y="4279900"/>
            <a:ext cx="622300" cy="692150"/>
            <a:chOff x="0" y="0"/>
            <a:chExt cx="663329" cy="740686"/>
          </a:xfrm>
        </p:grpSpPr>
        <p:grpSp>
          <p:nvGrpSpPr>
            <p:cNvPr id="21536" name="组合 99"/>
            <p:cNvGrpSpPr/>
            <p:nvPr/>
          </p:nvGrpSpPr>
          <p:grpSpPr bwMode="auto">
            <a:xfrm>
              <a:off x="0" y="0"/>
              <a:ext cx="663329" cy="606170"/>
              <a:chOff x="0" y="0"/>
              <a:chExt cx="663329" cy="606170"/>
            </a:xfrm>
          </p:grpSpPr>
          <p:grpSp>
            <p:nvGrpSpPr>
              <p:cNvPr id="21537" name="组合 103"/>
              <p:cNvGrpSpPr/>
              <p:nvPr/>
            </p:nvGrpSpPr>
            <p:grpSpPr bwMode="auto">
              <a:xfrm flipH="1">
                <a:off x="17367" y="30106"/>
                <a:ext cx="535779" cy="576064"/>
                <a:chOff x="0" y="0"/>
                <a:chExt cx="1980544" cy="680725"/>
              </a:xfrm>
            </p:grpSpPr>
            <p:sp>
              <p:nvSpPr>
                <p:cNvPr id="21538" name="矩形 105"/>
                <p:cNvSpPr>
                  <a:spLocks noChangeArrowheads="1"/>
                </p:cNvSpPr>
                <p:nvPr/>
              </p:nvSpPr>
              <p:spPr bwMode="auto">
                <a:xfrm>
                  <a:off x="0" y="0"/>
                  <a:ext cx="1980544" cy="475254"/>
                </a:xfrm>
                <a:prstGeom prst="rect">
                  <a:avLst/>
                </a:prstGeom>
                <a:solidFill>
                  <a:srgbClr val="26262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262626"/>
                    </a:solidFill>
                    <a:latin typeface="Calibri" panose="020F0502020204030204" pitchFamily="34" charset="0"/>
                    <a:sym typeface="宋体" panose="02010600030101010101" pitchFamily="2" charset="-122"/>
                  </a:endParaRPr>
                </a:p>
              </p:txBody>
            </p:sp>
            <p:sp>
              <p:nvSpPr>
                <p:cNvPr id="21539" name="直角三角形 106"/>
                <p:cNvSpPr>
                  <a:spLocks noChangeArrowheads="1"/>
                </p:cNvSpPr>
                <p:nvPr/>
              </p:nvSpPr>
              <p:spPr bwMode="auto">
                <a:xfrm flipH="1" flipV="1">
                  <a:off x="1015185" y="475254"/>
                  <a:ext cx="649642" cy="205471"/>
                </a:xfrm>
                <a:prstGeom prst="rtTriangle">
                  <a:avLst/>
                </a:prstGeom>
                <a:solidFill>
                  <a:srgbClr val="0C0C0C"/>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sp>
            <p:nvSpPr>
              <p:cNvPr id="21540" name="TextBox 71"/>
              <p:cNvSpPr>
                <a:spLocks noChangeArrowheads="1"/>
              </p:cNvSpPr>
              <p:nvPr/>
            </p:nvSpPr>
            <p:spPr bwMode="auto">
              <a:xfrm>
                <a:off x="0" y="0"/>
                <a:ext cx="663329" cy="379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400" b="1">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$12</a:t>
                </a:r>
                <a:endParaRPr lang="zh-CN" altLang="en-US" sz="1400" b="1">
                  <a:solidFill>
                    <a:srgbClr val="FFFFFF"/>
                  </a:solidFill>
                  <a:latin typeface="Calibri" panose="020F0502020204030204" pitchFamily="34" charset="0"/>
                  <a:sym typeface="宋体" panose="02010600030101010101" pitchFamily="2" charset="-122"/>
                </a:endParaRPr>
              </a:p>
            </p:txBody>
          </p:sp>
        </p:grpSp>
        <p:grpSp>
          <p:nvGrpSpPr>
            <p:cNvPr id="21541" name="组合 100"/>
            <p:cNvGrpSpPr/>
            <p:nvPr/>
          </p:nvGrpSpPr>
          <p:grpSpPr bwMode="auto">
            <a:xfrm>
              <a:off x="29208" y="584985"/>
              <a:ext cx="155701" cy="155701"/>
              <a:chOff x="0" y="0"/>
              <a:chExt cx="203401" cy="203401"/>
            </a:xfrm>
          </p:grpSpPr>
          <p:sp>
            <p:nvSpPr>
              <p:cNvPr id="21542" name="椭圆 101"/>
              <p:cNvSpPr>
                <a:spLocks noChangeArrowheads="1"/>
              </p:cNvSpPr>
              <p:nvPr/>
            </p:nvSpPr>
            <p:spPr bwMode="auto">
              <a:xfrm>
                <a:off x="0" y="0"/>
                <a:ext cx="203401" cy="203401"/>
              </a:xfrm>
              <a:prstGeom prst="ellipse">
                <a:avLst/>
              </a:prstGeom>
              <a:solidFill>
                <a:srgbClr val="262626"/>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sp>
            <p:nvSpPr>
              <p:cNvPr id="21543" name="椭圆 102"/>
              <p:cNvSpPr>
                <a:spLocks noChangeArrowheads="1"/>
              </p:cNvSpPr>
              <p:nvPr/>
            </p:nvSpPr>
            <p:spPr bwMode="auto">
              <a:xfrm>
                <a:off x="47700" y="47700"/>
                <a:ext cx="108000" cy="108000"/>
              </a:xfrm>
              <a:prstGeom prst="ellipse">
                <a:avLst/>
              </a:prstGeom>
              <a:solidFill>
                <a:srgbClr val="262626"/>
              </a:solidFill>
              <a:ln w="19050" cap="flat" cmpd="sng">
                <a:solidFill>
                  <a:srgbClr val="FFFFFF"/>
                </a:solidFill>
                <a:miter lim="800000"/>
              </a:ln>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grpSp>
      <p:grpSp>
        <p:nvGrpSpPr>
          <p:cNvPr id="21544" name="组合 91"/>
          <p:cNvGrpSpPr/>
          <p:nvPr/>
        </p:nvGrpSpPr>
        <p:grpSpPr bwMode="auto">
          <a:xfrm>
            <a:off x="1700213" y="3154363"/>
            <a:ext cx="620712" cy="693737"/>
            <a:chOff x="0" y="0"/>
            <a:chExt cx="663329" cy="740686"/>
          </a:xfrm>
        </p:grpSpPr>
        <p:grpSp>
          <p:nvGrpSpPr>
            <p:cNvPr id="21545" name="组合 92"/>
            <p:cNvGrpSpPr/>
            <p:nvPr/>
          </p:nvGrpSpPr>
          <p:grpSpPr bwMode="auto">
            <a:xfrm flipH="1">
              <a:off x="17367" y="30106"/>
              <a:ext cx="535779" cy="576064"/>
              <a:chOff x="0" y="0"/>
              <a:chExt cx="1980544" cy="680725"/>
            </a:xfrm>
          </p:grpSpPr>
          <p:sp>
            <p:nvSpPr>
              <p:cNvPr id="21546" name="矩形 97"/>
              <p:cNvSpPr>
                <a:spLocks noChangeArrowheads="1"/>
              </p:cNvSpPr>
              <p:nvPr/>
            </p:nvSpPr>
            <p:spPr bwMode="auto">
              <a:xfrm>
                <a:off x="0" y="0"/>
                <a:ext cx="1980544" cy="475254"/>
              </a:xfrm>
              <a:prstGeom prst="rect">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262626"/>
                  </a:solidFill>
                  <a:latin typeface="Calibri" panose="020F0502020204030204" pitchFamily="34" charset="0"/>
                  <a:sym typeface="宋体" panose="02010600030101010101" pitchFamily="2" charset="-122"/>
                </a:endParaRPr>
              </a:p>
            </p:txBody>
          </p:sp>
          <p:sp>
            <p:nvSpPr>
              <p:cNvPr id="21547" name="直角三角形 98"/>
              <p:cNvSpPr>
                <a:spLocks noChangeArrowheads="1"/>
              </p:cNvSpPr>
              <p:nvPr/>
            </p:nvSpPr>
            <p:spPr bwMode="auto">
              <a:xfrm flipH="1" flipV="1">
                <a:off x="1015185" y="475254"/>
                <a:ext cx="649642" cy="205471"/>
              </a:xfrm>
              <a:prstGeom prst="rtTriangle">
                <a:avLst/>
              </a:prstGeom>
              <a:solidFill>
                <a:srgbClr val="9B9B0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sp>
          <p:nvSpPr>
            <p:cNvPr id="21548" name="TextBox 76"/>
            <p:cNvSpPr>
              <a:spLocks noChangeArrowheads="1"/>
            </p:cNvSpPr>
            <p:nvPr/>
          </p:nvSpPr>
          <p:spPr bwMode="auto">
            <a:xfrm>
              <a:off x="0" y="0"/>
              <a:ext cx="663329" cy="328699"/>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400" b="1">
                  <a:solidFill>
                    <a:srgbClr val="262626"/>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$12</a:t>
              </a:r>
              <a:endParaRPr lang="zh-CN" altLang="en-US" sz="1400" b="1">
                <a:solidFill>
                  <a:srgbClr val="262626"/>
                </a:solidFill>
                <a:latin typeface="Calibri" panose="020F0502020204030204" pitchFamily="34" charset="0"/>
                <a:sym typeface="宋体" panose="02010600030101010101" pitchFamily="2" charset="-122"/>
              </a:endParaRPr>
            </a:p>
          </p:txBody>
        </p:sp>
        <p:grpSp>
          <p:nvGrpSpPr>
            <p:cNvPr id="21549" name="组合 94"/>
            <p:cNvGrpSpPr/>
            <p:nvPr/>
          </p:nvGrpSpPr>
          <p:grpSpPr bwMode="auto">
            <a:xfrm>
              <a:off x="29208" y="584985"/>
              <a:ext cx="155701" cy="155701"/>
              <a:chOff x="0" y="0"/>
              <a:chExt cx="203401" cy="203401"/>
            </a:xfrm>
          </p:grpSpPr>
          <p:sp>
            <p:nvSpPr>
              <p:cNvPr id="21550" name="椭圆 95"/>
              <p:cNvSpPr>
                <a:spLocks noChangeArrowheads="1"/>
              </p:cNvSpPr>
              <p:nvPr/>
            </p:nvSpPr>
            <p:spPr bwMode="auto">
              <a:xfrm>
                <a:off x="0" y="0"/>
                <a:ext cx="203401" cy="203401"/>
              </a:xfrm>
              <a:prstGeom prst="ellipse">
                <a:avLst/>
              </a:prstGeom>
              <a:solidFill>
                <a:srgbClr val="9B9B03"/>
              </a:solidFill>
              <a:ln>
                <a:noFill/>
              </a:ln>
              <a:extLst>
                <a:ext uri="{91240B29-F687-4F45-9708-019B960494DF}">
                  <a14:hiddenLine xmlns:a14="http://schemas.microsoft.com/office/drawing/2010/main" w="9525">
                    <a:solidFill>
                      <a:srgbClr val="000000"/>
                    </a:solidFill>
                    <a:round/>
                  </a14:hiddenLine>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sp>
            <p:nvSpPr>
              <p:cNvPr id="21551" name="椭圆 96"/>
              <p:cNvSpPr>
                <a:spLocks noChangeArrowheads="1"/>
              </p:cNvSpPr>
              <p:nvPr/>
            </p:nvSpPr>
            <p:spPr bwMode="auto">
              <a:xfrm>
                <a:off x="47700" y="47700"/>
                <a:ext cx="108000" cy="108000"/>
              </a:xfrm>
              <a:prstGeom prst="ellipse">
                <a:avLst/>
              </a:prstGeom>
              <a:noFill/>
              <a:ln w="19050" cap="flat" cmpd="sng">
                <a:solidFill>
                  <a:srgbClr val="FFFFFF"/>
                </a:solidFill>
                <a:miter lim="800000"/>
              </a:ln>
              <a:extLst>
                <a:ext uri="{909E8E84-426E-40DD-AFC4-6F175D3DCCD1}">
                  <a14:hiddenFill xmlns:a14="http://schemas.microsoft.com/office/drawing/2010/main">
                    <a:solidFill>
                      <a:srgbClr val="FFFFFF"/>
                    </a:solidFill>
                  </a14:hiddenFill>
                </a:ext>
              </a:extLst>
            </p:spPr>
            <p:txBody>
              <a:bodyPr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algn="ctr"/>
                <a:endParaRPr lang="zh-CN" altLang="zh-CN" sz="1400" b="1">
                  <a:solidFill>
                    <a:srgbClr val="FFFFFF"/>
                  </a:solidFill>
                  <a:latin typeface="Calibri" panose="020F0502020204030204" pitchFamily="34" charset="0"/>
                  <a:sym typeface="宋体" panose="02010600030101010101" pitchFamily="2" charset="-122"/>
                </a:endParaRPr>
              </a:p>
            </p:txBody>
          </p:sp>
        </p:grpSp>
      </p:grpSp>
      <p:grpSp>
        <p:nvGrpSpPr>
          <p:cNvPr id="21552" name="组合 122"/>
          <p:cNvGrpSpPr/>
          <p:nvPr/>
        </p:nvGrpSpPr>
        <p:grpSpPr bwMode="auto">
          <a:xfrm>
            <a:off x="7680325" y="2622550"/>
            <a:ext cx="2841625" cy="965200"/>
            <a:chOff x="0" y="0"/>
            <a:chExt cx="2841252" cy="964446"/>
          </a:xfrm>
        </p:grpSpPr>
        <p:sp>
          <p:nvSpPr>
            <p:cNvPr id="21553" name="直接连接符 123"/>
            <p:cNvSpPr>
              <a:spLocks noChangeShapeType="1"/>
            </p:cNvSpPr>
            <p:nvPr/>
          </p:nvSpPr>
          <p:spPr bwMode="auto">
            <a:xfrm>
              <a:off x="86064" y="0"/>
              <a:ext cx="2029323" cy="1"/>
            </a:xfrm>
            <a:prstGeom prst="line">
              <a:avLst/>
            </a:prstGeom>
            <a:noFill/>
            <a:ln w="12700" cap="flat" cmpd="sng">
              <a:solidFill>
                <a:srgbClr val="E3E404"/>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54" name="矩形 124"/>
            <p:cNvSpPr>
              <a:spLocks noChangeArrowheads="1"/>
            </p:cNvSpPr>
            <p:nvPr/>
          </p:nvSpPr>
          <p:spPr bwMode="auto">
            <a:xfrm>
              <a:off x="0" y="10639"/>
              <a:ext cx="23968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b="1">
                  <a:solidFill>
                    <a:srgbClr val="0098AB"/>
                  </a:solidFill>
                  <a:latin typeface="微软雅黑" panose="020B0503020204020204" pitchFamily="34" charset="-122"/>
                  <a:ea typeface="微软雅黑" panose="020B0503020204020204" pitchFamily="34" charset="-122"/>
                  <a:sym typeface="微软雅黑" panose="020B0503020204020204" pitchFamily="34" charset="-122"/>
                </a:rPr>
                <a:t>JAMES CARTWRIGHT</a:t>
              </a:r>
              <a:endParaRPr lang="zh-CN" altLang="en-US" sz="1600" b="1">
                <a:solidFill>
                  <a:srgbClr val="0098A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55" name="直接连接符 125"/>
            <p:cNvSpPr>
              <a:spLocks noChangeShapeType="1"/>
            </p:cNvSpPr>
            <p:nvPr/>
          </p:nvSpPr>
          <p:spPr bwMode="auto">
            <a:xfrm>
              <a:off x="86064" y="315423"/>
              <a:ext cx="2029323" cy="1"/>
            </a:xfrm>
            <a:prstGeom prst="line">
              <a:avLst/>
            </a:prstGeom>
            <a:noFill/>
            <a:ln w="12700" cap="flat" cmpd="sng">
              <a:solidFill>
                <a:srgbClr val="E3E404"/>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56" name="矩形 126"/>
            <p:cNvSpPr>
              <a:spLocks noChangeArrowheads="1"/>
            </p:cNvSpPr>
            <p:nvPr/>
          </p:nvSpPr>
          <p:spPr bwMode="auto">
            <a:xfrm>
              <a:off x="13163" y="318115"/>
              <a:ext cx="28280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200">
                  <a:solidFill>
                    <a:srgbClr val="D8D8D8"/>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We tour around the world lecturing about creative entrepreneurship. It’s about how to make it in the creative industry.</a:t>
              </a:r>
              <a:endParaRPr lang="zh-CN" altLang="en-US" sz="1200">
                <a:solidFill>
                  <a:srgbClr val="D8D8D8"/>
                </a:solidFill>
                <a:latin typeface="Calibri" panose="020F0502020204030204" pitchFamily="34" charset="0"/>
                <a:sym typeface="宋体" panose="02010600030101010101" pitchFamily="2" charset="-122"/>
              </a:endParaRPr>
            </a:p>
          </p:txBody>
        </p:sp>
      </p:grpSp>
      <p:grpSp>
        <p:nvGrpSpPr>
          <p:cNvPr id="21557" name="组合 127"/>
          <p:cNvGrpSpPr/>
          <p:nvPr/>
        </p:nvGrpSpPr>
        <p:grpSpPr bwMode="auto">
          <a:xfrm>
            <a:off x="7693025" y="4457700"/>
            <a:ext cx="2841625" cy="963613"/>
            <a:chOff x="0" y="0"/>
            <a:chExt cx="2841252" cy="964446"/>
          </a:xfrm>
        </p:grpSpPr>
        <p:sp>
          <p:nvSpPr>
            <p:cNvPr id="21558" name="直接连接符 128"/>
            <p:cNvSpPr>
              <a:spLocks noChangeShapeType="1"/>
            </p:cNvSpPr>
            <p:nvPr/>
          </p:nvSpPr>
          <p:spPr bwMode="auto">
            <a:xfrm>
              <a:off x="86064" y="0"/>
              <a:ext cx="2034132" cy="1"/>
            </a:xfrm>
            <a:prstGeom prst="line">
              <a:avLst/>
            </a:prstGeom>
            <a:noFill/>
            <a:ln w="12700" cap="flat" cmpd="sng">
              <a:solidFill>
                <a:srgbClr val="E3E404"/>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59" name="矩形 129"/>
            <p:cNvSpPr>
              <a:spLocks noChangeArrowheads="1"/>
            </p:cNvSpPr>
            <p:nvPr/>
          </p:nvSpPr>
          <p:spPr bwMode="auto">
            <a:xfrm>
              <a:off x="0" y="10639"/>
              <a:ext cx="221246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600" b="1">
                  <a:solidFill>
                    <a:srgbClr val="0098AB"/>
                  </a:solidFill>
                  <a:latin typeface="微软雅黑" panose="020B0503020204020204" pitchFamily="34" charset="-122"/>
                  <a:ea typeface="微软雅黑" panose="020B0503020204020204" pitchFamily="34" charset="-122"/>
                  <a:sym typeface="微软雅黑" panose="020B0503020204020204" pitchFamily="34" charset="-122"/>
                </a:rPr>
                <a:t>MICHAEL SCHLIPPÉ</a:t>
              </a:r>
              <a:endParaRPr lang="zh-CN" altLang="en-US" sz="1600" b="1">
                <a:solidFill>
                  <a:srgbClr val="0098AB"/>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60" name="直接连接符 130"/>
            <p:cNvSpPr>
              <a:spLocks noChangeShapeType="1"/>
            </p:cNvSpPr>
            <p:nvPr/>
          </p:nvSpPr>
          <p:spPr bwMode="auto">
            <a:xfrm>
              <a:off x="86064" y="315423"/>
              <a:ext cx="2034132" cy="1"/>
            </a:xfrm>
            <a:prstGeom prst="line">
              <a:avLst/>
            </a:prstGeom>
            <a:noFill/>
            <a:ln w="12700" cap="flat" cmpd="sng">
              <a:solidFill>
                <a:srgbClr val="E3E404"/>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61" name="矩形 131"/>
            <p:cNvSpPr>
              <a:spLocks noChangeArrowheads="1"/>
            </p:cNvSpPr>
            <p:nvPr/>
          </p:nvSpPr>
          <p:spPr bwMode="auto">
            <a:xfrm>
              <a:off x="13163" y="318115"/>
              <a:ext cx="282808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r>
                <a:rPr lang="en-US" altLang="zh-CN" sz="1200">
                  <a:solidFill>
                    <a:srgbClr val="D8D8D8"/>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We tour around the world lecturing about creative entrepreneurship. It’s about how to make it in the creative industry.</a:t>
              </a:r>
              <a:endParaRPr lang="zh-CN" altLang="en-US" sz="1200">
                <a:solidFill>
                  <a:srgbClr val="D8D8D8"/>
                </a:solidFill>
                <a:latin typeface="Calibri" panose="020F0502020204030204" pitchFamily="34" charset="0"/>
                <a:sym typeface="宋体" panose="02010600030101010101" pitchFamily="2" charset="-122"/>
              </a:endParaRPr>
            </a:p>
          </p:txBody>
        </p:sp>
      </p:grpSp>
      <p:sp>
        <p:nvSpPr>
          <p:cNvPr id="21562" name="椭圆 76"/>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63" name="椭圆 77"/>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64" name="椭圆 78"/>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65" name="椭圆 79"/>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66" name="椭圆 80"/>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1567" name="直接连接符 81"/>
          <p:cNvSpPr>
            <a:spLocks noChangeShapeType="1"/>
          </p:cNvSpPr>
          <p:nvPr/>
        </p:nvSpPr>
        <p:spPr bwMode="auto">
          <a:xfrm>
            <a:off x="11293475" y="3897313"/>
            <a:ext cx="247650" cy="1587"/>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68" name="直接连接符 82"/>
          <p:cNvSpPr>
            <a:spLocks noChangeShapeType="1"/>
          </p:cNvSpPr>
          <p:nvPr/>
        </p:nvSpPr>
        <p:spPr bwMode="auto">
          <a:xfrm>
            <a:off x="11310938" y="4559300"/>
            <a:ext cx="249237"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1569" name="文本框 83"/>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70" name="文本框 84"/>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71" name="文本框 85"/>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72" name="文本框 86"/>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73" name="文本框 132"/>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1574" name="直接连接符 133"/>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bwMode="auto">
      <p:bgPr>
        <a:solidFill>
          <a:srgbClr val="F3F3F5"/>
        </a:solidFill>
        <a:effectLst/>
      </p:bgPr>
    </p:bg>
    <p:spTree>
      <p:nvGrpSpPr>
        <p:cNvPr id="1" name=""/>
        <p:cNvGrpSpPr/>
        <p:nvPr/>
      </p:nvGrpSpPr>
      <p:grpSpPr>
        <a:xfrm>
          <a:off x="0" y="0"/>
          <a:ext cx="0" cy="0"/>
          <a:chOff x="0" y="0"/>
          <a:chExt cx="0" cy="0"/>
        </a:xfrm>
      </p:grpSpPr>
      <p:sp>
        <p:nvSpPr>
          <p:cNvPr id="4098" name="矩形 71"/>
          <p:cNvSpPr>
            <a:spLocks noChangeArrowheads="1"/>
          </p:cNvSpPr>
          <p:nvPr/>
        </p:nvSpPr>
        <p:spPr bwMode="auto">
          <a:xfrm>
            <a:off x="1154113" y="830263"/>
            <a:ext cx="4811712" cy="1223962"/>
          </a:xfrm>
          <a:prstGeom prst="rect">
            <a:avLst/>
          </a:prstGeom>
          <a:solidFill>
            <a:srgbClr val="7F7F7F">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099" name="矩形 74"/>
          <p:cNvSpPr>
            <a:spLocks noChangeArrowheads="1"/>
          </p:cNvSpPr>
          <p:nvPr/>
        </p:nvSpPr>
        <p:spPr bwMode="auto">
          <a:xfrm>
            <a:off x="0" y="3297238"/>
            <a:ext cx="7375525" cy="3560762"/>
          </a:xfrm>
          <a:prstGeom prst="rect">
            <a:avLst/>
          </a:prstGeom>
          <a:solidFill>
            <a:srgbClr val="7F7F7F">
              <a:alpha val="5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4100" name="图片 46"/>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5549900" y="0"/>
            <a:ext cx="6821488"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图片 45"/>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8088313" y="14288"/>
            <a:ext cx="4319587"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矩形 57"/>
          <p:cNvSpPr>
            <a:spLocks noChangeArrowheads="1"/>
          </p:cNvSpPr>
          <p:nvPr/>
        </p:nvSpPr>
        <p:spPr bwMode="auto">
          <a:xfrm>
            <a:off x="2311400" y="3660775"/>
            <a:ext cx="1219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3" name="矩形 58"/>
          <p:cNvSpPr>
            <a:spLocks noChangeArrowheads="1"/>
          </p:cNvSpPr>
          <p:nvPr/>
        </p:nvSpPr>
        <p:spPr bwMode="auto">
          <a:xfrm>
            <a:off x="2311400" y="4316413"/>
            <a:ext cx="12636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4" name="矩形 59"/>
          <p:cNvSpPr>
            <a:spLocks noChangeArrowheads="1"/>
          </p:cNvSpPr>
          <p:nvPr/>
        </p:nvSpPr>
        <p:spPr bwMode="auto">
          <a:xfrm>
            <a:off x="2311400" y="4972050"/>
            <a:ext cx="1806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5" name="矩形 60"/>
          <p:cNvSpPr>
            <a:spLocks noChangeArrowheads="1"/>
          </p:cNvSpPr>
          <p:nvPr/>
        </p:nvSpPr>
        <p:spPr bwMode="auto">
          <a:xfrm>
            <a:off x="2311400" y="5627688"/>
            <a:ext cx="15811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6" name="矩形 61"/>
          <p:cNvSpPr>
            <a:spLocks noChangeArrowheads="1"/>
          </p:cNvSpPr>
          <p:nvPr/>
        </p:nvSpPr>
        <p:spPr bwMode="auto">
          <a:xfrm>
            <a:off x="1358900" y="7931150"/>
            <a:ext cx="1192213"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16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07" name="Freeform 15"/>
          <p:cNvSpPr>
            <a:spLocks noEditPoints="1" noChangeArrowheads="1"/>
          </p:cNvSpPr>
          <p:nvPr/>
        </p:nvSpPr>
        <p:spPr bwMode="auto">
          <a:xfrm>
            <a:off x="1858963" y="4313238"/>
            <a:ext cx="354012" cy="322262"/>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16"/>
              <a:gd name="T187" fmla="*/ 0 h 2209"/>
              <a:gd name="T188" fmla="*/ 2416 w 2416"/>
              <a:gd name="T189" fmla="*/ 2209 h 22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4108" name="Freeform 11"/>
          <p:cNvSpPr>
            <a:spLocks noEditPoints="1" noChangeArrowheads="1"/>
          </p:cNvSpPr>
          <p:nvPr/>
        </p:nvSpPr>
        <p:spPr bwMode="auto">
          <a:xfrm>
            <a:off x="1879600" y="5591175"/>
            <a:ext cx="333375" cy="333375"/>
          </a:xfrm>
          <a:custGeom>
            <a:avLst/>
            <a:gdLst>
              <a:gd name="T0" fmla="*/ 213 w 709"/>
              <a:gd name="T1" fmla="*/ 522 h 709"/>
              <a:gd name="T2" fmla="*/ 213 w 709"/>
              <a:gd name="T3" fmla="*/ 709 h 709"/>
              <a:gd name="T4" fmla="*/ 0 w 709"/>
              <a:gd name="T5" fmla="*/ 709 h 709"/>
              <a:gd name="T6" fmla="*/ 0 w 709"/>
              <a:gd name="T7" fmla="*/ 496 h 709"/>
              <a:gd name="T8" fmla="*/ 88 w 709"/>
              <a:gd name="T9" fmla="*/ 496 h 709"/>
              <a:gd name="T10" fmla="*/ 67 w 709"/>
              <a:gd name="T11" fmla="*/ 522 h 709"/>
              <a:gd name="T12" fmla="*/ 213 w 709"/>
              <a:gd name="T13" fmla="*/ 522 h 709"/>
              <a:gd name="T14" fmla="*/ 619 w 709"/>
              <a:gd name="T15" fmla="*/ 496 h 709"/>
              <a:gd name="T16" fmla="*/ 643 w 709"/>
              <a:gd name="T17" fmla="*/ 522 h 709"/>
              <a:gd name="T18" fmla="*/ 496 w 709"/>
              <a:gd name="T19" fmla="*/ 522 h 709"/>
              <a:gd name="T20" fmla="*/ 496 w 709"/>
              <a:gd name="T21" fmla="*/ 709 h 709"/>
              <a:gd name="T22" fmla="*/ 709 w 709"/>
              <a:gd name="T23" fmla="*/ 709 h 709"/>
              <a:gd name="T24" fmla="*/ 709 w 709"/>
              <a:gd name="T25" fmla="*/ 496 h 709"/>
              <a:gd name="T26" fmla="*/ 619 w 709"/>
              <a:gd name="T27" fmla="*/ 496 h 709"/>
              <a:gd name="T28" fmla="*/ 355 w 709"/>
              <a:gd name="T29" fmla="*/ 182 h 709"/>
              <a:gd name="T30" fmla="*/ 381 w 709"/>
              <a:gd name="T31" fmla="*/ 213 h 709"/>
              <a:gd name="T32" fmla="*/ 461 w 709"/>
              <a:gd name="T33" fmla="*/ 213 h 709"/>
              <a:gd name="T34" fmla="*/ 461 w 709"/>
              <a:gd name="T35" fmla="*/ 0 h 709"/>
              <a:gd name="T36" fmla="*/ 248 w 709"/>
              <a:gd name="T37" fmla="*/ 0 h 709"/>
              <a:gd name="T38" fmla="*/ 248 w 709"/>
              <a:gd name="T39" fmla="*/ 213 h 709"/>
              <a:gd name="T40" fmla="*/ 329 w 709"/>
              <a:gd name="T41" fmla="*/ 213 h 709"/>
              <a:gd name="T42" fmla="*/ 355 w 709"/>
              <a:gd name="T43" fmla="*/ 182 h 709"/>
              <a:gd name="T44" fmla="*/ 123 w 709"/>
              <a:gd name="T45" fmla="*/ 248 h 709"/>
              <a:gd name="T46" fmla="*/ 123 w 709"/>
              <a:gd name="T47" fmla="*/ 454 h 709"/>
              <a:gd name="T48" fmla="*/ 298 w 709"/>
              <a:gd name="T49" fmla="*/ 248 h 709"/>
              <a:gd name="T50" fmla="*/ 123 w 709"/>
              <a:gd name="T51" fmla="*/ 248 h 709"/>
              <a:gd name="T52" fmla="*/ 355 w 709"/>
              <a:gd name="T53" fmla="*/ 225 h 709"/>
              <a:gd name="T54" fmla="*/ 128 w 709"/>
              <a:gd name="T55" fmla="*/ 494 h 709"/>
              <a:gd name="T56" fmla="*/ 248 w 709"/>
              <a:gd name="T57" fmla="*/ 494 h 709"/>
              <a:gd name="T58" fmla="*/ 248 w 709"/>
              <a:gd name="T59" fmla="*/ 709 h 709"/>
              <a:gd name="T60" fmla="*/ 461 w 709"/>
              <a:gd name="T61" fmla="*/ 709 h 709"/>
              <a:gd name="T62" fmla="*/ 461 w 709"/>
              <a:gd name="T63" fmla="*/ 494 h 709"/>
              <a:gd name="T64" fmla="*/ 581 w 709"/>
              <a:gd name="T65" fmla="*/ 494 h 709"/>
              <a:gd name="T66" fmla="*/ 355 w 709"/>
              <a:gd name="T67" fmla="*/ 225 h 709"/>
              <a:gd name="T68" fmla="*/ 584 w 709"/>
              <a:gd name="T69" fmla="*/ 248 h 709"/>
              <a:gd name="T70" fmla="*/ 411 w 709"/>
              <a:gd name="T71" fmla="*/ 248 h 709"/>
              <a:gd name="T72" fmla="*/ 584 w 709"/>
              <a:gd name="T73" fmla="*/ 454 h 709"/>
              <a:gd name="T74" fmla="*/ 584 w 709"/>
              <a:gd name="T75" fmla="*/ 248 h 709"/>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709"/>
              <a:gd name="T115" fmla="*/ 0 h 709"/>
              <a:gd name="T116" fmla="*/ 709 w 709"/>
              <a:gd name="T117" fmla="*/ 709 h 709"/>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709" h="709">
                <a:moveTo>
                  <a:pt x="213" y="522"/>
                </a:moveTo>
                <a:lnTo>
                  <a:pt x="213" y="709"/>
                </a:lnTo>
                <a:lnTo>
                  <a:pt x="0" y="709"/>
                </a:lnTo>
                <a:lnTo>
                  <a:pt x="0" y="496"/>
                </a:lnTo>
                <a:lnTo>
                  <a:pt x="88" y="496"/>
                </a:lnTo>
                <a:lnTo>
                  <a:pt x="67" y="522"/>
                </a:lnTo>
                <a:lnTo>
                  <a:pt x="213" y="522"/>
                </a:lnTo>
                <a:close/>
                <a:moveTo>
                  <a:pt x="619" y="496"/>
                </a:moveTo>
                <a:lnTo>
                  <a:pt x="643" y="522"/>
                </a:lnTo>
                <a:lnTo>
                  <a:pt x="496" y="522"/>
                </a:lnTo>
                <a:lnTo>
                  <a:pt x="496" y="709"/>
                </a:lnTo>
                <a:lnTo>
                  <a:pt x="709" y="709"/>
                </a:lnTo>
                <a:lnTo>
                  <a:pt x="709" y="496"/>
                </a:lnTo>
                <a:lnTo>
                  <a:pt x="619" y="496"/>
                </a:lnTo>
                <a:close/>
                <a:moveTo>
                  <a:pt x="355" y="182"/>
                </a:moveTo>
                <a:lnTo>
                  <a:pt x="381" y="213"/>
                </a:lnTo>
                <a:lnTo>
                  <a:pt x="461" y="213"/>
                </a:lnTo>
                <a:lnTo>
                  <a:pt x="461" y="0"/>
                </a:lnTo>
                <a:lnTo>
                  <a:pt x="248" y="0"/>
                </a:lnTo>
                <a:lnTo>
                  <a:pt x="248" y="213"/>
                </a:lnTo>
                <a:lnTo>
                  <a:pt x="329" y="213"/>
                </a:lnTo>
                <a:lnTo>
                  <a:pt x="355" y="182"/>
                </a:lnTo>
                <a:close/>
                <a:moveTo>
                  <a:pt x="123" y="248"/>
                </a:moveTo>
                <a:lnTo>
                  <a:pt x="123" y="454"/>
                </a:lnTo>
                <a:lnTo>
                  <a:pt x="298" y="248"/>
                </a:lnTo>
                <a:lnTo>
                  <a:pt x="123" y="248"/>
                </a:lnTo>
                <a:close/>
                <a:moveTo>
                  <a:pt x="355" y="225"/>
                </a:moveTo>
                <a:lnTo>
                  <a:pt x="128" y="494"/>
                </a:lnTo>
                <a:lnTo>
                  <a:pt x="248" y="494"/>
                </a:lnTo>
                <a:lnTo>
                  <a:pt x="248" y="709"/>
                </a:lnTo>
                <a:lnTo>
                  <a:pt x="461" y="709"/>
                </a:lnTo>
                <a:lnTo>
                  <a:pt x="461" y="494"/>
                </a:lnTo>
                <a:lnTo>
                  <a:pt x="581" y="494"/>
                </a:lnTo>
                <a:lnTo>
                  <a:pt x="355" y="225"/>
                </a:lnTo>
                <a:close/>
                <a:moveTo>
                  <a:pt x="584" y="248"/>
                </a:moveTo>
                <a:lnTo>
                  <a:pt x="411" y="248"/>
                </a:lnTo>
                <a:lnTo>
                  <a:pt x="584" y="454"/>
                </a:lnTo>
                <a:lnTo>
                  <a:pt x="584" y="248"/>
                </a:ln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41153" rIns="82305" bIns="41153"/>
          <a:lstStyle/>
          <a:p>
            <a:pPr algn="ctr"/>
            <a:endParaRPr lang="zh-CN" altLang="zh-CN" sz="1200">
              <a:solidFill>
                <a:srgbClr val="000000"/>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nvGrpSpPr>
          <p:cNvPr id="4109" name="Group 6"/>
          <p:cNvGrpSpPr/>
          <p:nvPr/>
        </p:nvGrpSpPr>
        <p:grpSpPr bwMode="auto">
          <a:xfrm>
            <a:off x="933450" y="7969250"/>
            <a:ext cx="336550" cy="223838"/>
            <a:chOff x="0" y="0"/>
            <a:chExt cx="1811337" cy="1203325"/>
          </a:xfrm>
        </p:grpSpPr>
        <p:sp>
          <p:nvSpPr>
            <p:cNvPr id="4110" name="Freeform 11"/>
            <p:cNvSpPr>
              <a:spLocks noChangeArrowheads="1"/>
            </p:cNvSpPr>
            <p:nvPr/>
          </p:nvSpPr>
          <p:spPr bwMode="auto">
            <a:xfrm>
              <a:off x="173037" y="241300"/>
              <a:ext cx="1592262" cy="808038"/>
            </a:xfrm>
            <a:custGeom>
              <a:avLst/>
              <a:gdLst>
                <a:gd name="T0" fmla="*/ 363 w 422"/>
                <a:gd name="T1" fmla="*/ 1 h 213"/>
                <a:gd name="T2" fmla="*/ 346 w 422"/>
                <a:gd name="T3" fmla="*/ 0 h 213"/>
                <a:gd name="T4" fmla="*/ 346 w 422"/>
                <a:gd name="T5" fmla="*/ 0 h 213"/>
                <a:gd name="T6" fmla="*/ 346 w 422"/>
                <a:gd name="T7" fmla="*/ 0 h 213"/>
                <a:gd name="T8" fmla="*/ 346 w 422"/>
                <a:gd name="T9" fmla="*/ 0 h 213"/>
                <a:gd name="T10" fmla="*/ 185 w 422"/>
                <a:gd name="T11" fmla="*/ 98 h 213"/>
                <a:gd name="T12" fmla="*/ 164 w 422"/>
                <a:gd name="T13" fmla="*/ 105 h 213"/>
                <a:gd name="T14" fmla="*/ 141 w 422"/>
                <a:gd name="T15" fmla="*/ 96 h 213"/>
                <a:gd name="T16" fmla="*/ 14 w 422"/>
                <a:gd name="T17" fmla="*/ 2 h 213"/>
                <a:gd name="T18" fmla="*/ 14 w 422"/>
                <a:gd name="T19" fmla="*/ 2 h 213"/>
                <a:gd name="T20" fmla="*/ 0 w 422"/>
                <a:gd name="T21" fmla="*/ 1 h 213"/>
                <a:gd name="T22" fmla="*/ 1 w 422"/>
                <a:gd name="T23" fmla="*/ 100 h 213"/>
                <a:gd name="T24" fmla="*/ 40 w 422"/>
                <a:gd name="T25" fmla="*/ 98 h 213"/>
                <a:gd name="T26" fmla="*/ 181 w 422"/>
                <a:gd name="T27" fmla="*/ 149 h 213"/>
                <a:gd name="T28" fmla="*/ 335 w 422"/>
                <a:gd name="T29" fmla="*/ 211 h 213"/>
                <a:gd name="T30" fmla="*/ 362 w 422"/>
                <a:gd name="T31" fmla="*/ 213 h 213"/>
                <a:gd name="T32" fmla="*/ 362 w 422"/>
                <a:gd name="T33" fmla="*/ 169 h 213"/>
                <a:gd name="T34" fmla="*/ 421 w 422"/>
                <a:gd name="T35" fmla="*/ 114 h 213"/>
                <a:gd name="T36" fmla="*/ 420 w 422"/>
                <a:gd name="T37" fmla="*/ 111 h 213"/>
                <a:gd name="T38" fmla="*/ 418 w 422"/>
                <a:gd name="T39" fmla="*/ 115 h 213"/>
                <a:gd name="T40" fmla="*/ 362 w 422"/>
                <a:gd name="T41" fmla="*/ 155 h 213"/>
                <a:gd name="T42" fmla="*/ 363 w 422"/>
                <a:gd name="T43" fmla="*/ 1 h 21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2"/>
                <a:gd name="T67" fmla="*/ 0 h 213"/>
                <a:gd name="T68" fmla="*/ 422 w 422"/>
                <a:gd name="T69" fmla="*/ 213 h 21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2" h="213">
                  <a:moveTo>
                    <a:pt x="363" y="1"/>
                  </a:moveTo>
                  <a:cubicBezTo>
                    <a:pt x="363" y="1"/>
                    <a:pt x="346" y="0"/>
                    <a:pt x="346" y="0"/>
                  </a:cubicBezTo>
                  <a:cubicBezTo>
                    <a:pt x="346" y="0"/>
                    <a:pt x="346" y="0"/>
                    <a:pt x="346" y="0"/>
                  </a:cubicBezTo>
                  <a:cubicBezTo>
                    <a:pt x="346" y="0"/>
                    <a:pt x="346" y="0"/>
                    <a:pt x="346" y="0"/>
                  </a:cubicBezTo>
                  <a:cubicBezTo>
                    <a:pt x="346" y="0"/>
                    <a:pt x="346" y="0"/>
                    <a:pt x="346" y="0"/>
                  </a:cubicBezTo>
                  <a:cubicBezTo>
                    <a:pt x="299" y="29"/>
                    <a:pt x="203" y="87"/>
                    <a:pt x="185" y="98"/>
                  </a:cubicBezTo>
                  <a:cubicBezTo>
                    <a:pt x="182" y="100"/>
                    <a:pt x="173" y="105"/>
                    <a:pt x="164" y="105"/>
                  </a:cubicBezTo>
                  <a:cubicBezTo>
                    <a:pt x="154" y="105"/>
                    <a:pt x="147" y="101"/>
                    <a:pt x="141" y="96"/>
                  </a:cubicBezTo>
                  <a:cubicBezTo>
                    <a:pt x="126" y="86"/>
                    <a:pt x="59" y="35"/>
                    <a:pt x="14" y="2"/>
                  </a:cubicBezTo>
                  <a:cubicBezTo>
                    <a:pt x="14" y="2"/>
                    <a:pt x="14" y="2"/>
                    <a:pt x="14" y="2"/>
                  </a:cubicBezTo>
                  <a:cubicBezTo>
                    <a:pt x="14" y="2"/>
                    <a:pt x="0" y="1"/>
                    <a:pt x="0" y="1"/>
                  </a:cubicBezTo>
                  <a:cubicBezTo>
                    <a:pt x="0" y="28"/>
                    <a:pt x="0" y="65"/>
                    <a:pt x="1" y="100"/>
                  </a:cubicBezTo>
                  <a:cubicBezTo>
                    <a:pt x="12" y="98"/>
                    <a:pt x="26" y="97"/>
                    <a:pt x="40" y="98"/>
                  </a:cubicBezTo>
                  <a:cubicBezTo>
                    <a:pt x="91" y="101"/>
                    <a:pt x="139" y="125"/>
                    <a:pt x="181" y="149"/>
                  </a:cubicBezTo>
                  <a:cubicBezTo>
                    <a:pt x="222" y="172"/>
                    <a:pt x="273" y="200"/>
                    <a:pt x="335" y="211"/>
                  </a:cubicBezTo>
                  <a:cubicBezTo>
                    <a:pt x="344" y="212"/>
                    <a:pt x="353" y="213"/>
                    <a:pt x="362" y="213"/>
                  </a:cubicBezTo>
                  <a:cubicBezTo>
                    <a:pt x="362" y="169"/>
                    <a:pt x="362" y="169"/>
                    <a:pt x="362" y="169"/>
                  </a:cubicBezTo>
                  <a:cubicBezTo>
                    <a:pt x="412" y="159"/>
                    <a:pt x="419" y="127"/>
                    <a:pt x="421" y="114"/>
                  </a:cubicBezTo>
                  <a:cubicBezTo>
                    <a:pt x="421" y="113"/>
                    <a:pt x="422" y="111"/>
                    <a:pt x="420" y="111"/>
                  </a:cubicBezTo>
                  <a:cubicBezTo>
                    <a:pt x="418" y="111"/>
                    <a:pt x="418" y="114"/>
                    <a:pt x="418" y="115"/>
                  </a:cubicBezTo>
                  <a:cubicBezTo>
                    <a:pt x="416" y="122"/>
                    <a:pt x="411" y="148"/>
                    <a:pt x="362" y="155"/>
                  </a:cubicBezTo>
                  <a:lnTo>
                    <a:pt x="363" y="1"/>
                  </a:ln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56" tIns="46629" rIns="93256" bIns="46629"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000000"/>
                </a:solidFill>
                <a:latin typeface="Segoe Light" pitchFamily="2" charset="0"/>
                <a:sym typeface="Segoe Light" pitchFamily="2" charset="0"/>
              </a:endParaRPr>
            </a:p>
          </p:txBody>
        </p:sp>
        <p:sp>
          <p:nvSpPr>
            <p:cNvPr id="4111" name="Freeform 12"/>
            <p:cNvSpPr>
              <a:spLocks noEditPoints="1" noChangeArrowheads="1"/>
            </p:cNvSpPr>
            <p:nvPr/>
          </p:nvSpPr>
          <p:spPr bwMode="auto">
            <a:xfrm>
              <a:off x="0" y="661987"/>
              <a:ext cx="1811337" cy="541338"/>
            </a:xfrm>
            <a:custGeom>
              <a:avLst/>
              <a:gdLst>
                <a:gd name="T0" fmla="*/ 480 w 480"/>
                <a:gd name="T1" fmla="*/ 81 h 143"/>
                <a:gd name="T2" fmla="*/ 478 w 480"/>
                <a:gd name="T3" fmla="*/ 81 h 143"/>
                <a:gd name="T4" fmla="*/ 430 w 480"/>
                <a:gd name="T5" fmla="*/ 106 h 143"/>
                <a:gd name="T6" fmla="*/ 390 w 480"/>
                <a:gd name="T7" fmla="*/ 107 h 143"/>
                <a:gd name="T8" fmla="*/ 242 w 480"/>
                <a:gd name="T9" fmla="*/ 62 h 143"/>
                <a:gd name="T10" fmla="*/ 74 w 480"/>
                <a:gd name="T11" fmla="*/ 1 h 143"/>
                <a:gd name="T12" fmla="*/ 11 w 480"/>
                <a:gd name="T13" fmla="*/ 19 h 143"/>
                <a:gd name="T14" fmla="*/ 0 w 480"/>
                <a:gd name="T15" fmla="*/ 53 h 143"/>
                <a:gd name="T16" fmla="*/ 34 w 480"/>
                <a:gd name="T17" fmla="*/ 89 h 143"/>
                <a:gd name="T18" fmla="*/ 47 w 480"/>
                <a:gd name="T19" fmla="*/ 90 h 143"/>
                <a:gd name="T20" fmla="*/ 47 w 480"/>
                <a:gd name="T21" fmla="*/ 102 h 143"/>
                <a:gd name="T22" fmla="*/ 59 w 480"/>
                <a:gd name="T23" fmla="*/ 117 h 143"/>
                <a:gd name="T24" fmla="*/ 375 w 480"/>
                <a:gd name="T25" fmla="*/ 143 h 143"/>
                <a:gd name="T26" fmla="*/ 396 w 480"/>
                <a:gd name="T27" fmla="*/ 139 h 143"/>
                <a:gd name="T28" fmla="*/ 408 w 480"/>
                <a:gd name="T29" fmla="*/ 123 h 143"/>
                <a:gd name="T30" fmla="*/ 408 w 480"/>
                <a:gd name="T31" fmla="*/ 115 h 143"/>
                <a:gd name="T32" fmla="*/ 454 w 480"/>
                <a:gd name="T33" fmla="*/ 105 h 143"/>
                <a:gd name="T34" fmla="*/ 480 w 480"/>
                <a:gd name="T35" fmla="*/ 82 h 143"/>
                <a:gd name="T36" fmla="*/ 480 w 480"/>
                <a:gd name="T37" fmla="*/ 81 h 143"/>
                <a:gd name="T38" fmla="*/ 47 w 480"/>
                <a:gd name="T39" fmla="*/ 73 h 143"/>
                <a:gd name="T40" fmla="*/ 11 w 480"/>
                <a:gd name="T41" fmla="*/ 51 h 143"/>
                <a:gd name="T42" fmla="*/ 21 w 480"/>
                <a:gd name="T43" fmla="*/ 26 h 143"/>
                <a:gd name="T44" fmla="*/ 47 w 480"/>
                <a:gd name="T45" fmla="*/ 18 h 143"/>
                <a:gd name="T46" fmla="*/ 47 w 480"/>
                <a:gd name="T47" fmla="*/ 73 h 14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80"/>
                <a:gd name="T73" fmla="*/ 0 h 143"/>
                <a:gd name="T74" fmla="*/ 480 w 480"/>
                <a:gd name="T75" fmla="*/ 143 h 14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80" h="143">
                  <a:moveTo>
                    <a:pt x="480" y="81"/>
                  </a:moveTo>
                  <a:cubicBezTo>
                    <a:pt x="479" y="80"/>
                    <a:pt x="478" y="81"/>
                    <a:pt x="478" y="81"/>
                  </a:cubicBezTo>
                  <a:cubicBezTo>
                    <a:pt x="463" y="97"/>
                    <a:pt x="443" y="103"/>
                    <a:pt x="430" y="106"/>
                  </a:cubicBezTo>
                  <a:cubicBezTo>
                    <a:pt x="420" y="108"/>
                    <a:pt x="408" y="108"/>
                    <a:pt x="390" y="107"/>
                  </a:cubicBezTo>
                  <a:cubicBezTo>
                    <a:pt x="350" y="103"/>
                    <a:pt x="301" y="91"/>
                    <a:pt x="242" y="62"/>
                  </a:cubicBezTo>
                  <a:cubicBezTo>
                    <a:pt x="169" y="25"/>
                    <a:pt x="119" y="3"/>
                    <a:pt x="74" y="1"/>
                  </a:cubicBezTo>
                  <a:cubicBezTo>
                    <a:pt x="54" y="0"/>
                    <a:pt x="26" y="1"/>
                    <a:pt x="11" y="19"/>
                  </a:cubicBezTo>
                  <a:cubicBezTo>
                    <a:pt x="3" y="27"/>
                    <a:pt x="0" y="40"/>
                    <a:pt x="0" y="53"/>
                  </a:cubicBezTo>
                  <a:cubicBezTo>
                    <a:pt x="1" y="80"/>
                    <a:pt x="23" y="88"/>
                    <a:pt x="34" y="89"/>
                  </a:cubicBezTo>
                  <a:cubicBezTo>
                    <a:pt x="38" y="90"/>
                    <a:pt x="43" y="91"/>
                    <a:pt x="47" y="90"/>
                  </a:cubicBezTo>
                  <a:cubicBezTo>
                    <a:pt x="47" y="97"/>
                    <a:pt x="47" y="101"/>
                    <a:pt x="47" y="102"/>
                  </a:cubicBezTo>
                  <a:cubicBezTo>
                    <a:pt x="47" y="112"/>
                    <a:pt x="50" y="116"/>
                    <a:pt x="59" y="117"/>
                  </a:cubicBezTo>
                  <a:cubicBezTo>
                    <a:pt x="68" y="117"/>
                    <a:pt x="371" y="143"/>
                    <a:pt x="375" y="143"/>
                  </a:cubicBezTo>
                  <a:cubicBezTo>
                    <a:pt x="380" y="143"/>
                    <a:pt x="391" y="142"/>
                    <a:pt x="396" y="139"/>
                  </a:cubicBezTo>
                  <a:cubicBezTo>
                    <a:pt x="401" y="136"/>
                    <a:pt x="408" y="133"/>
                    <a:pt x="408" y="123"/>
                  </a:cubicBezTo>
                  <a:cubicBezTo>
                    <a:pt x="408" y="115"/>
                    <a:pt x="408" y="115"/>
                    <a:pt x="408" y="115"/>
                  </a:cubicBezTo>
                  <a:cubicBezTo>
                    <a:pt x="425" y="115"/>
                    <a:pt x="441" y="111"/>
                    <a:pt x="454" y="105"/>
                  </a:cubicBezTo>
                  <a:cubicBezTo>
                    <a:pt x="464" y="100"/>
                    <a:pt x="473" y="92"/>
                    <a:pt x="480" y="82"/>
                  </a:cubicBezTo>
                  <a:cubicBezTo>
                    <a:pt x="480" y="82"/>
                    <a:pt x="480" y="81"/>
                    <a:pt x="480" y="81"/>
                  </a:cubicBezTo>
                  <a:close/>
                  <a:moveTo>
                    <a:pt x="47" y="73"/>
                  </a:moveTo>
                  <a:cubicBezTo>
                    <a:pt x="31" y="73"/>
                    <a:pt x="12" y="69"/>
                    <a:pt x="11" y="51"/>
                  </a:cubicBezTo>
                  <a:cubicBezTo>
                    <a:pt x="10" y="41"/>
                    <a:pt x="13" y="33"/>
                    <a:pt x="21" y="26"/>
                  </a:cubicBezTo>
                  <a:cubicBezTo>
                    <a:pt x="29" y="20"/>
                    <a:pt x="37" y="19"/>
                    <a:pt x="47" y="18"/>
                  </a:cubicBezTo>
                  <a:cubicBezTo>
                    <a:pt x="47" y="39"/>
                    <a:pt x="47" y="58"/>
                    <a:pt x="47" y="73"/>
                  </a:cubicBez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56" tIns="46629" rIns="93256" bIns="46629"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000000"/>
                </a:solidFill>
                <a:latin typeface="Segoe Light" pitchFamily="2" charset="0"/>
                <a:sym typeface="Segoe Light" pitchFamily="2" charset="0"/>
              </a:endParaRPr>
            </a:p>
          </p:txBody>
        </p:sp>
        <p:sp>
          <p:nvSpPr>
            <p:cNvPr id="4112" name="Freeform 13"/>
            <p:cNvSpPr>
              <a:spLocks noChangeArrowheads="1"/>
            </p:cNvSpPr>
            <p:nvPr/>
          </p:nvSpPr>
          <p:spPr bwMode="auto">
            <a:xfrm>
              <a:off x="173037" y="0"/>
              <a:ext cx="1370012" cy="560388"/>
            </a:xfrm>
            <a:custGeom>
              <a:avLst/>
              <a:gdLst>
                <a:gd name="T0" fmla="*/ 137 w 363"/>
                <a:gd name="T1" fmla="*/ 138 h 148"/>
                <a:gd name="T2" fmla="*/ 163 w 363"/>
                <a:gd name="T3" fmla="*/ 148 h 148"/>
                <a:gd name="T4" fmla="*/ 189 w 363"/>
                <a:gd name="T5" fmla="*/ 140 h 148"/>
                <a:gd name="T6" fmla="*/ 363 w 363"/>
                <a:gd name="T7" fmla="*/ 32 h 148"/>
                <a:gd name="T8" fmla="*/ 363 w 363"/>
                <a:gd name="T9" fmla="*/ 19 h 148"/>
                <a:gd name="T10" fmla="*/ 348 w 363"/>
                <a:gd name="T11" fmla="*/ 3 h 148"/>
                <a:gd name="T12" fmla="*/ 335 w 363"/>
                <a:gd name="T13" fmla="*/ 0 h 148"/>
                <a:gd name="T14" fmla="*/ 330 w 363"/>
                <a:gd name="T15" fmla="*/ 0 h 148"/>
                <a:gd name="T16" fmla="*/ 13 w 363"/>
                <a:gd name="T17" fmla="*/ 14 h 148"/>
                <a:gd name="T18" fmla="*/ 0 w 363"/>
                <a:gd name="T19" fmla="*/ 27 h 148"/>
                <a:gd name="T20" fmla="*/ 0 w 363"/>
                <a:gd name="T21" fmla="*/ 38 h 148"/>
                <a:gd name="T22" fmla="*/ 137 w 363"/>
                <a:gd name="T23" fmla="*/ 138 h 14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63"/>
                <a:gd name="T37" fmla="*/ 0 h 148"/>
                <a:gd name="T38" fmla="*/ 363 w 363"/>
                <a:gd name="T39" fmla="*/ 148 h 14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63" h="148">
                  <a:moveTo>
                    <a:pt x="137" y="138"/>
                  </a:moveTo>
                  <a:cubicBezTo>
                    <a:pt x="146" y="145"/>
                    <a:pt x="154" y="148"/>
                    <a:pt x="163" y="148"/>
                  </a:cubicBezTo>
                  <a:cubicBezTo>
                    <a:pt x="172" y="148"/>
                    <a:pt x="181" y="145"/>
                    <a:pt x="189" y="140"/>
                  </a:cubicBezTo>
                  <a:cubicBezTo>
                    <a:pt x="202" y="132"/>
                    <a:pt x="312" y="64"/>
                    <a:pt x="363" y="32"/>
                  </a:cubicBezTo>
                  <a:cubicBezTo>
                    <a:pt x="363" y="19"/>
                    <a:pt x="363" y="19"/>
                    <a:pt x="363" y="19"/>
                  </a:cubicBezTo>
                  <a:cubicBezTo>
                    <a:pt x="363" y="9"/>
                    <a:pt x="355" y="5"/>
                    <a:pt x="348" y="3"/>
                  </a:cubicBezTo>
                  <a:cubicBezTo>
                    <a:pt x="344" y="1"/>
                    <a:pt x="339" y="1"/>
                    <a:pt x="335" y="0"/>
                  </a:cubicBezTo>
                  <a:cubicBezTo>
                    <a:pt x="334" y="0"/>
                    <a:pt x="332" y="0"/>
                    <a:pt x="330" y="0"/>
                  </a:cubicBezTo>
                  <a:cubicBezTo>
                    <a:pt x="328" y="0"/>
                    <a:pt x="22" y="14"/>
                    <a:pt x="13" y="14"/>
                  </a:cubicBezTo>
                  <a:cubicBezTo>
                    <a:pt x="4" y="14"/>
                    <a:pt x="0" y="18"/>
                    <a:pt x="0" y="27"/>
                  </a:cubicBezTo>
                  <a:cubicBezTo>
                    <a:pt x="0" y="28"/>
                    <a:pt x="0" y="30"/>
                    <a:pt x="0" y="38"/>
                  </a:cubicBezTo>
                  <a:cubicBezTo>
                    <a:pt x="40" y="66"/>
                    <a:pt x="126" y="130"/>
                    <a:pt x="137" y="138"/>
                  </a:cubicBez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56" tIns="46629" rIns="93256" bIns="46629" anchor="ctr"/>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000000"/>
                </a:solidFill>
                <a:latin typeface="Segoe Light" pitchFamily="2" charset="0"/>
                <a:sym typeface="Segoe Light" pitchFamily="2" charset="0"/>
              </a:endParaRPr>
            </a:p>
          </p:txBody>
        </p:sp>
      </p:grpSp>
      <p:sp>
        <p:nvSpPr>
          <p:cNvPr id="4113" name="Freeform 73"/>
          <p:cNvSpPr>
            <a:spLocks noEditPoints="1" noChangeArrowheads="1"/>
          </p:cNvSpPr>
          <p:nvPr/>
        </p:nvSpPr>
        <p:spPr bwMode="auto">
          <a:xfrm>
            <a:off x="1879600" y="3648075"/>
            <a:ext cx="350838" cy="339725"/>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4114" name="Freeform 152"/>
          <p:cNvSpPr>
            <a:spLocks noEditPoints="1" noChangeArrowheads="1"/>
          </p:cNvSpPr>
          <p:nvPr/>
        </p:nvSpPr>
        <p:spPr bwMode="auto">
          <a:xfrm>
            <a:off x="1854200" y="4868863"/>
            <a:ext cx="403225" cy="436562"/>
          </a:xfrm>
          <a:custGeom>
            <a:avLst/>
            <a:gdLst>
              <a:gd name="T0" fmla="*/ 268 w 345"/>
              <a:gd name="T1" fmla="*/ 172 h 375"/>
              <a:gd name="T2" fmla="*/ 258 w 345"/>
              <a:gd name="T3" fmla="*/ 130 h 375"/>
              <a:gd name="T4" fmla="*/ 264 w 345"/>
              <a:gd name="T5" fmla="*/ 252 h 375"/>
              <a:gd name="T6" fmla="*/ 296 w 345"/>
              <a:gd name="T7" fmla="*/ 291 h 375"/>
              <a:gd name="T8" fmla="*/ 281 w 345"/>
              <a:gd name="T9" fmla="*/ 295 h 375"/>
              <a:gd name="T10" fmla="*/ 281 w 345"/>
              <a:gd name="T11" fmla="*/ 50 h 375"/>
              <a:gd name="T12" fmla="*/ 296 w 345"/>
              <a:gd name="T13" fmla="*/ 53 h 375"/>
              <a:gd name="T14" fmla="*/ 264 w 345"/>
              <a:gd name="T15" fmla="*/ 94 h 375"/>
              <a:gd name="T16" fmla="*/ 284 w 345"/>
              <a:gd name="T17" fmla="*/ 172 h 375"/>
              <a:gd name="T18" fmla="*/ 336 w 345"/>
              <a:gd name="T19" fmla="*/ 164 h 375"/>
              <a:gd name="T20" fmla="*/ 344 w 345"/>
              <a:gd name="T21" fmla="*/ 176 h 375"/>
              <a:gd name="T22" fmla="*/ 289 w 345"/>
              <a:gd name="T23" fmla="*/ 180 h 375"/>
              <a:gd name="T24" fmla="*/ 173 w 345"/>
              <a:gd name="T25" fmla="*/ 77 h 375"/>
              <a:gd name="T26" fmla="*/ 243 w 345"/>
              <a:gd name="T27" fmla="*/ 108 h 375"/>
              <a:gd name="T28" fmla="*/ 245 w 345"/>
              <a:gd name="T29" fmla="*/ 236 h 375"/>
              <a:gd name="T30" fmla="*/ 222 w 345"/>
              <a:gd name="T31" fmla="*/ 345 h 375"/>
              <a:gd name="T32" fmla="*/ 178 w 345"/>
              <a:gd name="T33" fmla="*/ 375 h 375"/>
              <a:gd name="T34" fmla="*/ 207 w 345"/>
              <a:gd name="T35" fmla="*/ 242 h 375"/>
              <a:gd name="T36" fmla="*/ 238 w 345"/>
              <a:gd name="T37" fmla="*/ 211 h 375"/>
              <a:gd name="T38" fmla="*/ 248 w 345"/>
              <a:gd name="T39" fmla="*/ 157 h 375"/>
              <a:gd name="T40" fmla="*/ 203 w 345"/>
              <a:gd name="T41" fmla="*/ 103 h 375"/>
              <a:gd name="T42" fmla="*/ 173 w 345"/>
              <a:gd name="T43" fmla="*/ 77 h 375"/>
              <a:gd name="T44" fmla="*/ 250 w 345"/>
              <a:gd name="T45" fmla="*/ 91 h 375"/>
              <a:gd name="T46" fmla="*/ 258 w 345"/>
              <a:gd name="T47" fmla="*/ 73 h 375"/>
              <a:gd name="T48" fmla="*/ 250 w 345"/>
              <a:gd name="T49" fmla="*/ 255 h 375"/>
              <a:gd name="T50" fmla="*/ 258 w 345"/>
              <a:gd name="T51" fmla="*/ 249 h 375"/>
              <a:gd name="T52" fmla="*/ 180 w 345"/>
              <a:gd name="T53" fmla="*/ 6 h 375"/>
              <a:gd name="T54" fmla="*/ 176 w 345"/>
              <a:gd name="T55" fmla="*/ 60 h 375"/>
              <a:gd name="T56" fmla="*/ 157 w 345"/>
              <a:gd name="T57" fmla="*/ 374 h 375"/>
              <a:gd name="T58" fmla="*/ 120 w 345"/>
              <a:gd name="T59" fmla="*/ 337 h 375"/>
              <a:gd name="T60" fmla="*/ 93 w 345"/>
              <a:gd name="T61" fmla="*/ 224 h 375"/>
              <a:gd name="T62" fmla="*/ 111 w 345"/>
              <a:gd name="T63" fmla="*/ 100 h 375"/>
              <a:gd name="T64" fmla="*/ 173 w 345"/>
              <a:gd name="T65" fmla="*/ 96 h 375"/>
              <a:gd name="T66" fmla="*/ 119 w 345"/>
              <a:gd name="T67" fmla="*/ 119 h 375"/>
              <a:gd name="T68" fmla="*/ 97 w 345"/>
              <a:gd name="T69" fmla="*/ 183 h 375"/>
              <a:gd name="T70" fmla="*/ 126 w 345"/>
              <a:gd name="T71" fmla="*/ 232 h 375"/>
              <a:gd name="T72" fmla="*/ 139 w 345"/>
              <a:gd name="T73" fmla="*/ 290 h 375"/>
              <a:gd name="T74" fmla="*/ 173 w 345"/>
              <a:gd name="T75" fmla="*/ 60 h 375"/>
              <a:gd name="T76" fmla="*/ 164 w 345"/>
              <a:gd name="T77" fmla="*/ 54 h 375"/>
              <a:gd name="T78" fmla="*/ 169 w 345"/>
              <a:gd name="T79" fmla="*/ 0 h 375"/>
              <a:gd name="T80" fmla="*/ 93 w 345"/>
              <a:gd name="T81" fmla="*/ 264 h 375"/>
              <a:gd name="T82" fmla="*/ 93 w 345"/>
              <a:gd name="T83" fmla="*/ 252 h 375"/>
              <a:gd name="T84" fmla="*/ 86 w 345"/>
              <a:gd name="T85" fmla="*/ 96 h 375"/>
              <a:gd name="T86" fmla="*/ 94 w 345"/>
              <a:gd name="T87" fmla="*/ 84 h 375"/>
              <a:gd name="T88" fmla="*/ 82 w 345"/>
              <a:gd name="T89" fmla="*/ 203 h 375"/>
              <a:gd name="T90" fmla="*/ 80 w 345"/>
              <a:gd name="T91" fmla="*/ 152 h 375"/>
              <a:gd name="T92" fmla="*/ 86 w 345"/>
              <a:gd name="T93" fmla="*/ 96 h 375"/>
              <a:gd name="T94" fmla="*/ 50 w 345"/>
              <a:gd name="T95" fmla="*/ 64 h 375"/>
              <a:gd name="T96" fmla="*/ 53 w 345"/>
              <a:gd name="T97" fmla="*/ 49 h 375"/>
              <a:gd name="T98" fmla="*/ 86 w 345"/>
              <a:gd name="T99" fmla="*/ 249 h 375"/>
              <a:gd name="T100" fmla="*/ 53 w 345"/>
              <a:gd name="T101" fmla="*/ 297 h 375"/>
              <a:gd name="T102" fmla="*/ 50 w 345"/>
              <a:gd name="T103" fmla="*/ 282 h 375"/>
              <a:gd name="T104" fmla="*/ 86 w 345"/>
              <a:gd name="T105" fmla="*/ 249 h 375"/>
              <a:gd name="T106" fmla="*/ 57 w 345"/>
              <a:gd name="T107" fmla="*/ 167 h 375"/>
              <a:gd name="T108" fmla="*/ 54 w 345"/>
              <a:gd name="T109" fmla="*/ 180 h 375"/>
              <a:gd name="T110" fmla="*/ 0 w 345"/>
              <a:gd name="T111" fmla="*/ 176 h 375"/>
              <a:gd name="T112" fmla="*/ 8 w 345"/>
              <a:gd name="T113" fmla="*/ 164 h 375"/>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345"/>
              <a:gd name="T172" fmla="*/ 0 h 375"/>
              <a:gd name="T173" fmla="*/ 345 w 345"/>
              <a:gd name="T174" fmla="*/ 375 h 375"/>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345" h="375">
                <a:moveTo>
                  <a:pt x="258" y="130"/>
                </a:moveTo>
                <a:lnTo>
                  <a:pt x="258" y="130"/>
                </a:lnTo>
                <a:lnTo>
                  <a:pt x="262" y="141"/>
                </a:lnTo>
                <a:lnTo>
                  <a:pt x="266" y="150"/>
                </a:lnTo>
                <a:lnTo>
                  <a:pt x="268" y="161"/>
                </a:lnTo>
                <a:lnTo>
                  <a:pt x="268" y="172"/>
                </a:lnTo>
                <a:lnTo>
                  <a:pt x="268" y="172"/>
                </a:lnTo>
                <a:lnTo>
                  <a:pt x="268" y="184"/>
                </a:lnTo>
                <a:lnTo>
                  <a:pt x="266" y="194"/>
                </a:lnTo>
                <a:lnTo>
                  <a:pt x="262" y="205"/>
                </a:lnTo>
                <a:lnTo>
                  <a:pt x="258" y="214"/>
                </a:lnTo>
                <a:lnTo>
                  <a:pt x="258" y="130"/>
                </a:lnTo>
                <a:lnTo>
                  <a:pt x="258" y="130"/>
                </a:lnTo>
                <a:close/>
                <a:moveTo>
                  <a:pt x="258" y="272"/>
                </a:moveTo>
                <a:lnTo>
                  <a:pt x="258" y="249"/>
                </a:lnTo>
                <a:lnTo>
                  <a:pt x="258" y="249"/>
                </a:lnTo>
                <a:lnTo>
                  <a:pt x="261" y="251"/>
                </a:lnTo>
                <a:lnTo>
                  <a:pt x="264" y="252"/>
                </a:lnTo>
                <a:lnTo>
                  <a:pt x="264" y="252"/>
                </a:lnTo>
                <a:lnTo>
                  <a:pt x="295" y="282"/>
                </a:lnTo>
                <a:lnTo>
                  <a:pt x="295" y="282"/>
                </a:lnTo>
                <a:lnTo>
                  <a:pt x="296" y="286"/>
                </a:lnTo>
                <a:lnTo>
                  <a:pt x="296" y="289"/>
                </a:lnTo>
                <a:lnTo>
                  <a:pt x="296" y="291"/>
                </a:lnTo>
                <a:lnTo>
                  <a:pt x="295" y="295"/>
                </a:lnTo>
                <a:lnTo>
                  <a:pt x="295" y="295"/>
                </a:lnTo>
                <a:lnTo>
                  <a:pt x="291" y="297"/>
                </a:lnTo>
                <a:lnTo>
                  <a:pt x="288" y="298"/>
                </a:lnTo>
                <a:lnTo>
                  <a:pt x="284" y="297"/>
                </a:lnTo>
                <a:lnTo>
                  <a:pt x="281" y="295"/>
                </a:lnTo>
                <a:lnTo>
                  <a:pt x="258" y="272"/>
                </a:lnTo>
                <a:lnTo>
                  <a:pt x="258" y="272"/>
                </a:lnTo>
                <a:close/>
                <a:moveTo>
                  <a:pt x="258" y="96"/>
                </a:moveTo>
                <a:lnTo>
                  <a:pt x="258" y="73"/>
                </a:lnTo>
                <a:lnTo>
                  <a:pt x="281" y="50"/>
                </a:lnTo>
                <a:lnTo>
                  <a:pt x="281" y="50"/>
                </a:lnTo>
                <a:lnTo>
                  <a:pt x="284" y="49"/>
                </a:lnTo>
                <a:lnTo>
                  <a:pt x="288" y="48"/>
                </a:lnTo>
                <a:lnTo>
                  <a:pt x="291" y="49"/>
                </a:lnTo>
                <a:lnTo>
                  <a:pt x="295" y="50"/>
                </a:lnTo>
                <a:lnTo>
                  <a:pt x="295" y="50"/>
                </a:lnTo>
                <a:lnTo>
                  <a:pt x="296" y="53"/>
                </a:lnTo>
                <a:lnTo>
                  <a:pt x="296" y="57"/>
                </a:lnTo>
                <a:lnTo>
                  <a:pt x="296" y="60"/>
                </a:lnTo>
                <a:lnTo>
                  <a:pt x="295" y="64"/>
                </a:lnTo>
                <a:lnTo>
                  <a:pt x="264" y="94"/>
                </a:lnTo>
                <a:lnTo>
                  <a:pt x="264" y="94"/>
                </a:lnTo>
                <a:lnTo>
                  <a:pt x="264" y="94"/>
                </a:lnTo>
                <a:lnTo>
                  <a:pt x="261" y="95"/>
                </a:lnTo>
                <a:lnTo>
                  <a:pt x="258" y="96"/>
                </a:lnTo>
                <a:lnTo>
                  <a:pt x="258" y="96"/>
                </a:lnTo>
                <a:close/>
                <a:moveTo>
                  <a:pt x="284" y="172"/>
                </a:moveTo>
                <a:lnTo>
                  <a:pt x="284" y="172"/>
                </a:lnTo>
                <a:lnTo>
                  <a:pt x="284" y="172"/>
                </a:lnTo>
                <a:lnTo>
                  <a:pt x="285" y="169"/>
                </a:lnTo>
                <a:lnTo>
                  <a:pt x="287" y="167"/>
                </a:lnTo>
                <a:lnTo>
                  <a:pt x="289" y="164"/>
                </a:lnTo>
                <a:lnTo>
                  <a:pt x="294" y="164"/>
                </a:lnTo>
                <a:lnTo>
                  <a:pt x="336" y="164"/>
                </a:lnTo>
                <a:lnTo>
                  <a:pt x="336" y="164"/>
                </a:lnTo>
                <a:lnTo>
                  <a:pt x="340" y="164"/>
                </a:lnTo>
                <a:lnTo>
                  <a:pt x="342" y="167"/>
                </a:lnTo>
                <a:lnTo>
                  <a:pt x="344" y="169"/>
                </a:lnTo>
                <a:lnTo>
                  <a:pt x="345" y="172"/>
                </a:lnTo>
                <a:lnTo>
                  <a:pt x="345" y="172"/>
                </a:lnTo>
                <a:lnTo>
                  <a:pt x="344" y="176"/>
                </a:lnTo>
                <a:lnTo>
                  <a:pt x="342" y="179"/>
                </a:lnTo>
                <a:lnTo>
                  <a:pt x="340" y="180"/>
                </a:lnTo>
                <a:lnTo>
                  <a:pt x="336" y="182"/>
                </a:lnTo>
                <a:lnTo>
                  <a:pt x="294" y="182"/>
                </a:lnTo>
                <a:lnTo>
                  <a:pt x="294" y="182"/>
                </a:lnTo>
                <a:lnTo>
                  <a:pt x="289" y="180"/>
                </a:lnTo>
                <a:lnTo>
                  <a:pt x="287" y="179"/>
                </a:lnTo>
                <a:lnTo>
                  <a:pt x="285" y="176"/>
                </a:lnTo>
                <a:lnTo>
                  <a:pt x="284" y="172"/>
                </a:lnTo>
                <a:lnTo>
                  <a:pt x="284" y="172"/>
                </a:lnTo>
                <a:close/>
                <a:moveTo>
                  <a:pt x="173" y="77"/>
                </a:moveTo>
                <a:lnTo>
                  <a:pt x="173" y="77"/>
                </a:lnTo>
                <a:lnTo>
                  <a:pt x="187" y="79"/>
                </a:lnTo>
                <a:lnTo>
                  <a:pt x="200" y="81"/>
                </a:lnTo>
                <a:lnTo>
                  <a:pt x="212" y="85"/>
                </a:lnTo>
                <a:lnTo>
                  <a:pt x="224" y="92"/>
                </a:lnTo>
                <a:lnTo>
                  <a:pt x="235" y="100"/>
                </a:lnTo>
                <a:lnTo>
                  <a:pt x="243" y="108"/>
                </a:lnTo>
                <a:lnTo>
                  <a:pt x="252" y="119"/>
                </a:lnTo>
                <a:lnTo>
                  <a:pt x="258" y="130"/>
                </a:lnTo>
                <a:lnTo>
                  <a:pt x="258" y="214"/>
                </a:lnTo>
                <a:lnTo>
                  <a:pt x="258" y="214"/>
                </a:lnTo>
                <a:lnTo>
                  <a:pt x="252" y="225"/>
                </a:lnTo>
                <a:lnTo>
                  <a:pt x="245" y="236"/>
                </a:lnTo>
                <a:lnTo>
                  <a:pt x="235" y="245"/>
                </a:lnTo>
                <a:lnTo>
                  <a:pt x="224" y="252"/>
                </a:lnTo>
                <a:lnTo>
                  <a:pt x="224" y="328"/>
                </a:lnTo>
                <a:lnTo>
                  <a:pt x="224" y="328"/>
                </a:lnTo>
                <a:lnTo>
                  <a:pt x="224" y="337"/>
                </a:lnTo>
                <a:lnTo>
                  <a:pt x="222" y="345"/>
                </a:lnTo>
                <a:lnTo>
                  <a:pt x="216" y="354"/>
                </a:lnTo>
                <a:lnTo>
                  <a:pt x="211" y="360"/>
                </a:lnTo>
                <a:lnTo>
                  <a:pt x="204" y="367"/>
                </a:lnTo>
                <a:lnTo>
                  <a:pt x="196" y="371"/>
                </a:lnTo>
                <a:lnTo>
                  <a:pt x="188" y="374"/>
                </a:lnTo>
                <a:lnTo>
                  <a:pt x="178" y="375"/>
                </a:lnTo>
                <a:lnTo>
                  <a:pt x="173" y="375"/>
                </a:lnTo>
                <a:lnTo>
                  <a:pt x="173" y="290"/>
                </a:lnTo>
                <a:lnTo>
                  <a:pt x="206" y="290"/>
                </a:lnTo>
                <a:lnTo>
                  <a:pt x="206" y="247"/>
                </a:lnTo>
                <a:lnTo>
                  <a:pt x="206" y="247"/>
                </a:lnTo>
                <a:lnTo>
                  <a:pt x="207" y="242"/>
                </a:lnTo>
                <a:lnTo>
                  <a:pt x="211" y="238"/>
                </a:lnTo>
                <a:lnTo>
                  <a:pt x="211" y="238"/>
                </a:lnTo>
                <a:lnTo>
                  <a:pt x="219" y="233"/>
                </a:lnTo>
                <a:lnTo>
                  <a:pt x="226" y="226"/>
                </a:lnTo>
                <a:lnTo>
                  <a:pt x="233" y="219"/>
                </a:lnTo>
                <a:lnTo>
                  <a:pt x="238" y="211"/>
                </a:lnTo>
                <a:lnTo>
                  <a:pt x="242" y="202"/>
                </a:lnTo>
                <a:lnTo>
                  <a:pt x="246" y="192"/>
                </a:lnTo>
                <a:lnTo>
                  <a:pt x="248" y="183"/>
                </a:lnTo>
                <a:lnTo>
                  <a:pt x="249" y="172"/>
                </a:lnTo>
                <a:lnTo>
                  <a:pt x="249" y="172"/>
                </a:lnTo>
                <a:lnTo>
                  <a:pt x="248" y="157"/>
                </a:lnTo>
                <a:lnTo>
                  <a:pt x="242" y="144"/>
                </a:lnTo>
                <a:lnTo>
                  <a:pt x="235" y="130"/>
                </a:lnTo>
                <a:lnTo>
                  <a:pt x="226" y="119"/>
                </a:lnTo>
                <a:lnTo>
                  <a:pt x="226" y="119"/>
                </a:lnTo>
                <a:lnTo>
                  <a:pt x="215" y="110"/>
                </a:lnTo>
                <a:lnTo>
                  <a:pt x="203" y="103"/>
                </a:lnTo>
                <a:lnTo>
                  <a:pt x="188" y="99"/>
                </a:lnTo>
                <a:lnTo>
                  <a:pt x="173" y="96"/>
                </a:lnTo>
                <a:lnTo>
                  <a:pt x="173" y="96"/>
                </a:lnTo>
                <a:lnTo>
                  <a:pt x="173" y="77"/>
                </a:lnTo>
                <a:lnTo>
                  <a:pt x="173" y="77"/>
                </a:lnTo>
                <a:lnTo>
                  <a:pt x="173" y="77"/>
                </a:lnTo>
                <a:close/>
                <a:moveTo>
                  <a:pt x="258" y="73"/>
                </a:moveTo>
                <a:lnTo>
                  <a:pt x="252" y="81"/>
                </a:lnTo>
                <a:lnTo>
                  <a:pt x="252" y="81"/>
                </a:lnTo>
                <a:lnTo>
                  <a:pt x="250" y="84"/>
                </a:lnTo>
                <a:lnTo>
                  <a:pt x="249" y="87"/>
                </a:lnTo>
                <a:lnTo>
                  <a:pt x="250" y="91"/>
                </a:lnTo>
                <a:lnTo>
                  <a:pt x="252" y="94"/>
                </a:lnTo>
                <a:lnTo>
                  <a:pt x="252" y="94"/>
                </a:lnTo>
                <a:lnTo>
                  <a:pt x="254" y="95"/>
                </a:lnTo>
                <a:lnTo>
                  <a:pt x="258" y="96"/>
                </a:lnTo>
                <a:lnTo>
                  <a:pt x="258" y="73"/>
                </a:lnTo>
                <a:lnTo>
                  <a:pt x="258" y="73"/>
                </a:lnTo>
                <a:close/>
                <a:moveTo>
                  <a:pt x="258" y="249"/>
                </a:moveTo>
                <a:lnTo>
                  <a:pt x="258" y="249"/>
                </a:lnTo>
                <a:lnTo>
                  <a:pt x="254" y="251"/>
                </a:lnTo>
                <a:lnTo>
                  <a:pt x="252" y="252"/>
                </a:lnTo>
                <a:lnTo>
                  <a:pt x="252" y="252"/>
                </a:lnTo>
                <a:lnTo>
                  <a:pt x="250" y="255"/>
                </a:lnTo>
                <a:lnTo>
                  <a:pt x="249" y="259"/>
                </a:lnTo>
                <a:lnTo>
                  <a:pt x="250" y="261"/>
                </a:lnTo>
                <a:lnTo>
                  <a:pt x="252" y="264"/>
                </a:lnTo>
                <a:lnTo>
                  <a:pt x="258" y="272"/>
                </a:lnTo>
                <a:lnTo>
                  <a:pt x="258" y="249"/>
                </a:lnTo>
                <a:lnTo>
                  <a:pt x="258" y="249"/>
                </a:lnTo>
                <a:close/>
                <a:moveTo>
                  <a:pt x="173" y="60"/>
                </a:moveTo>
                <a:lnTo>
                  <a:pt x="173" y="0"/>
                </a:lnTo>
                <a:lnTo>
                  <a:pt x="173" y="0"/>
                </a:lnTo>
                <a:lnTo>
                  <a:pt x="176" y="1"/>
                </a:lnTo>
                <a:lnTo>
                  <a:pt x="178" y="3"/>
                </a:lnTo>
                <a:lnTo>
                  <a:pt x="180" y="6"/>
                </a:lnTo>
                <a:lnTo>
                  <a:pt x="181" y="8"/>
                </a:lnTo>
                <a:lnTo>
                  <a:pt x="181" y="52"/>
                </a:lnTo>
                <a:lnTo>
                  <a:pt x="181" y="52"/>
                </a:lnTo>
                <a:lnTo>
                  <a:pt x="180" y="54"/>
                </a:lnTo>
                <a:lnTo>
                  <a:pt x="178" y="57"/>
                </a:lnTo>
                <a:lnTo>
                  <a:pt x="176" y="60"/>
                </a:lnTo>
                <a:lnTo>
                  <a:pt x="173" y="60"/>
                </a:lnTo>
                <a:lnTo>
                  <a:pt x="173" y="60"/>
                </a:lnTo>
                <a:close/>
                <a:moveTo>
                  <a:pt x="173" y="375"/>
                </a:moveTo>
                <a:lnTo>
                  <a:pt x="166" y="375"/>
                </a:lnTo>
                <a:lnTo>
                  <a:pt x="166" y="375"/>
                </a:lnTo>
                <a:lnTo>
                  <a:pt x="157" y="374"/>
                </a:lnTo>
                <a:lnTo>
                  <a:pt x="147" y="371"/>
                </a:lnTo>
                <a:lnTo>
                  <a:pt x="139" y="367"/>
                </a:lnTo>
                <a:lnTo>
                  <a:pt x="132" y="360"/>
                </a:lnTo>
                <a:lnTo>
                  <a:pt x="127" y="354"/>
                </a:lnTo>
                <a:lnTo>
                  <a:pt x="123" y="345"/>
                </a:lnTo>
                <a:lnTo>
                  <a:pt x="120" y="337"/>
                </a:lnTo>
                <a:lnTo>
                  <a:pt x="119" y="328"/>
                </a:lnTo>
                <a:lnTo>
                  <a:pt x="119" y="252"/>
                </a:lnTo>
                <a:lnTo>
                  <a:pt x="119" y="252"/>
                </a:lnTo>
                <a:lnTo>
                  <a:pt x="109" y="244"/>
                </a:lnTo>
                <a:lnTo>
                  <a:pt x="100" y="234"/>
                </a:lnTo>
                <a:lnTo>
                  <a:pt x="93" y="224"/>
                </a:lnTo>
                <a:lnTo>
                  <a:pt x="86" y="213"/>
                </a:lnTo>
                <a:lnTo>
                  <a:pt x="86" y="131"/>
                </a:lnTo>
                <a:lnTo>
                  <a:pt x="86" y="131"/>
                </a:lnTo>
                <a:lnTo>
                  <a:pt x="93" y="121"/>
                </a:lnTo>
                <a:lnTo>
                  <a:pt x="101" y="110"/>
                </a:lnTo>
                <a:lnTo>
                  <a:pt x="111" y="100"/>
                </a:lnTo>
                <a:lnTo>
                  <a:pt x="122" y="92"/>
                </a:lnTo>
                <a:lnTo>
                  <a:pt x="132" y="85"/>
                </a:lnTo>
                <a:lnTo>
                  <a:pt x="146" y="81"/>
                </a:lnTo>
                <a:lnTo>
                  <a:pt x="158" y="79"/>
                </a:lnTo>
                <a:lnTo>
                  <a:pt x="173" y="77"/>
                </a:lnTo>
                <a:lnTo>
                  <a:pt x="173" y="96"/>
                </a:lnTo>
                <a:lnTo>
                  <a:pt x="173" y="96"/>
                </a:lnTo>
                <a:lnTo>
                  <a:pt x="158" y="99"/>
                </a:lnTo>
                <a:lnTo>
                  <a:pt x="143" y="103"/>
                </a:lnTo>
                <a:lnTo>
                  <a:pt x="131" y="110"/>
                </a:lnTo>
                <a:lnTo>
                  <a:pt x="119" y="119"/>
                </a:lnTo>
                <a:lnTo>
                  <a:pt x="119" y="119"/>
                </a:lnTo>
                <a:lnTo>
                  <a:pt x="109" y="130"/>
                </a:lnTo>
                <a:lnTo>
                  <a:pt x="103" y="144"/>
                </a:lnTo>
                <a:lnTo>
                  <a:pt x="99" y="157"/>
                </a:lnTo>
                <a:lnTo>
                  <a:pt x="97" y="172"/>
                </a:lnTo>
                <a:lnTo>
                  <a:pt x="97" y="172"/>
                </a:lnTo>
                <a:lnTo>
                  <a:pt x="97" y="183"/>
                </a:lnTo>
                <a:lnTo>
                  <a:pt x="100" y="192"/>
                </a:lnTo>
                <a:lnTo>
                  <a:pt x="103" y="202"/>
                </a:lnTo>
                <a:lnTo>
                  <a:pt x="107" y="210"/>
                </a:lnTo>
                <a:lnTo>
                  <a:pt x="112" y="218"/>
                </a:lnTo>
                <a:lnTo>
                  <a:pt x="119" y="226"/>
                </a:lnTo>
                <a:lnTo>
                  <a:pt x="126" y="232"/>
                </a:lnTo>
                <a:lnTo>
                  <a:pt x="134" y="237"/>
                </a:lnTo>
                <a:lnTo>
                  <a:pt x="134" y="237"/>
                </a:lnTo>
                <a:lnTo>
                  <a:pt x="134" y="237"/>
                </a:lnTo>
                <a:lnTo>
                  <a:pt x="138" y="241"/>
                </a:lnTo>
                <a:lnTo>
                  <a:pt x="139" y="247"/>
                </a:lnTo>
                <a:lnTo>
                  <a:pt x="139" y="290"/>
                </a:lnTo>
                <a:lnTo>
                  <a:pt x="173" y="290"/>
                </a:lnTo>
                <a:lnTo>
                  <a:pt x="173" y="375"/>
                </a:lnTo>
                <a:lnTo>
                  <a:pt x="173" y="375"/>
                </a:lnTo>
                <a:close/>
                <a:moveTo>
                  <a:pt x="173" y="0"/>
                </a:moveTo>
                <a:lnTo>
                  <a:pt x="173" y="60"/>
                </a:lnTo>
                <a:lnTo>
                  <a:pt x="173" y="60"/>
                </a:lnTo>
                <a:lnTo>
                  <a:pt x="172" y="60"/>
                </a:lnTo>
                <a:lnTo>
                  <a:pt x="172" y="60"/>
                </a:lnTo>
                <a:lnTo>
                  <a:pt x="172" y="60"/>
                </a:lnTo>
                <a:lnTo>
                  <a:pt x="169" y="60"/>
                </a:lnTo>
                <a:lnTo>
                  <a:pt x="166" y="58"/>
                </a:lnTo>
                <a:lnTo>
                  <a:pt x="164" y="54"/>
                </a:lnTo>
                <a:lnTo>
                  <a:pt x="164" y="52"/>
                </a:lnTo>
                <a:lnTo>
                  <a:pt x="164" y="8"/>
                </a:lnTo>
                <a:lnTo>
                  <a:pt x="164" y="8"/>
                </a:lnTo>
                <a:lnTo>
                  <a:pt x="164" y="6"/>
                </a:lnTo>
                <a:lnTo>
                  <a:pt x="166" y="3"/>
                </a:lnTo>
                <a:lnTo>
                  <a:pt x="169" y="0"/>
                </a:lnTo>
                <a:lnTo>
                  <a:pt x="172" y="0"/>
                </a:lnTo>
                <a:lnTo>
                  <a:pt x="172" y="0"/>
                </a:lnTo>
                <a:lnTo>
                  <a:pt x="173" y="0"/>
                </a:lnTo>
                <a:lnTo>
                  <a:pt x="173" y="0"/>
                </a:lnTo>
                <a:close/>
                <a:moveTo>
                  <a:pt x="86" y="271"/>
                </a:moveTo>
                <a:lnTo>
                  <a:pt x="93" y="264"/>
                </a:lnTo>
                <a:lnTo>
                  <a:pt x="93" y="264"/>
                </a:lnTo>
                <a:lnTo>
                  <a:pt x="94" y="261"/>
                </a:lnTo>
                <a:lnTo>
                  <a:pt x="96" y="259"/>
                </a:lnTo>
                <a:lnTo>
                  <a:pt x="94" y="255"/>
                </a:lnTo>
                <a:lnTo>
                  <a:pt x="93" y="252"/>
                </a:lnTo>
                <a:lnTo>
                  <a:pt x="93" y="252"/>
                </a:lnTo>
                <a:lnTo>
                  <a:pt x="90" y="251"/>
                </a:lnTo>
                <a:lnTo>
                  <a:pt x="86" y="249"/>
                </a:lnTo>
                <a:lnTo>
                  <a:pt x="86" y="271"/>
                </a:lnTo>
                <a:lnTo>
                  <a:pt x="86" y="271"/>
                </a:lnTo>
                <a:close/>
                <a:moveTo>
                  <a:pt x="86" y="96"/>
                </a:moveTo>
                <a:lnTo>
                  <a:pt x="86" y="96"/>
                </a:lnTo>
                <a:lnTo>
                  <a:pt x="90" y="95"/>
                </a:lnTo>
                <a:lnTo>
                  <a:pt x="93" y="94"/>
                </a:lnTo>
                <a:lnTo>
                  <a:pt x="93" y="94"/>
                </a:lnTo>
                <a:lnTo>
                  <a:pt x="94" y="91"/>
                </a:lnTo>
                <a:lnTo>
                  <a:pt x="96" y="87"/>
                </a:lnTo>
                <a:lnTo>
                  <a:pt x="94" y="84"/>
                </a:lnTo>
                <a:lnTo>
                  <a:pt x="93" y="81"/>
                </a:lnTo>
                <a:lnTo>
                  <a:pt x="86" y="75"/>
                </a:lnTo>
                <a:lnTo>
                  <a:pt x="86" y="96"/>
                </a:lnTo>
                <a:close/>
                <a:moveTo>
                  <a:pt x="86" y="213"/>
                </a:moveTo>
                <a:lnTo>
                  <a:pt x="86" y="213"/>
                </a:lnTo>
                <a:lnTo>
                  <a:pt x="82" y="203"/>
                </a:lnTo>
                <a:lnTo>
                  <a:pt x="80" y="194"/>
                </a:lnTo>
                <a:lnTo>
                  <a:pt x="78" y="183"/>
                </a:lnTo>
                <a:lnTo>
                  <a:pt x="77" y="172"/>
                </a:lnTo>
                <a:lnTo>
                  <a:pt x="77" y="172"/>
                </a:lnTo>
                <a:lnTo>
                  <a:pt x="78" y="161"/>
                </a:lnTo>
                <a:lnTo>
                  <a:pt x="80" y="152"/>
                </a:lnTo>
                <a:lnTo>
                  <a:pt x="82" y="141"/>
                </a:lnTo>
                <a:lnTo>
                  <a:pt x="86" y="131"/>
                </a:lnTo>
                <a:lnTo>
                  <a:pt x="86" y="213"/>
                </a:lnTo>
                <a:lnTo>
                  <a:pt x="86" y="213"/>
                </a:lnTo>
                <a:close/>
                <a:moveTo>
                  <a:pt x="86" y="75"/>
                </a:moveTo>
                <a:lnTo>
                  <a:pt x="86" y="96"/>
                </a:lnTo>
                <a:lnTo>
                  <a:pt x="86" y="96"/>
                </a:lnTo>
                <a:lnTo>
                  <a:pt x="84" y="95"/>
                </a:lnTo>
                <a:lnTo>
                  <a:pt x="80" y="94"/>
                </a:lnTo>
                <a:lnTo>
                  <a:pt x="80" y="94"/>
                </a:lnTo>
                <a:lnTo>
                  <a:pt x="50" y="64"/>
                </a:lnTo>
                <a:lnTo>
                  <a:pt x="50" y="64"/>
                </a:lnTo>
                <a:lnTo>
                  <a:pt x="48" y="60"/>
                </a:lnTo>
                <a:lnTo>
                  <a:pt x="47" y="57"/>
                </a:lnTo>
                <a:lnTo>
                  <a:pt x="48" y="53"/>
                </a:lnTo>
                <a:lnTo>
                  <a:pt x="50" y="50"/>
                </a:lnTo>
                <a:lnTo>
                  <a:pt x="50" y="50"/>
                </a:lnTo>
                <a:lnTo>
                  <a:pt x="53" y="49"/>
                </a:lnTo>
                <a:lnTo>
                  <a:pt x="57" y="48"/>
                </a:lnTo>
                <a:lnTo>
                  <a:pt x="59" y="49"/>
                </a:lnTo>
                <a:lnTo>
                  <a:pt x="62" y="50"/>
                </a:lnTo>
                <a:lnTo>
                  <a:pt x="86" y="75"/>
                </a:lnTo>
                <a:lnTo>
                  <a:pt x="86" y="75"/>
                </a:lnTo>
                <a:close/>
                <a:moveTo>
                  <a:pt x="86" y="249"/>
                </a:moveTo>
                <a:lnTo>
                  <a:pt x="86" y="271"/>
                </a:lnTo>
                <a:lnTo>
                  <a:pt x="62" y="295"/>
                </a:lnTo>
                <a:lnTo>
                  <a:pt x="62" y="295"/>
                </a:lnTo>
                <a:lnTo>
                  <a:pt x="59" y="297"/>
                </a:lnTo>
                <a:lnTo>
                  <a:pt x="57" y="298"/>
                </a:lnTo>
                <a:lnTo>
                  <a:pt x="53" y="297"/>
                </a:lnTo>
                <a:lnTo>
                  <a:pt x="50" y="295"/>
                </a:lnTo>
                <a:lnTo>
                  <a:pt x="50" y="295"/>
                </a:lnTo>
                <a:lnTo>
                  <a:pt x="48" y="291"/>
                </a:lnTo>
                <a:lnTo>
                  <a:pt x="47" y="289"/>
                </a:lnTo>
                <a:lnTo>
                  <a:pt x="48" y="286"/>
                </a:lnTo>
                <a:lnTo>
                  <a:pt x="50" y="282"/>
                </a:lnTo>
                <a:lnTo>
                  <a:pt x="80" y="252"/>
                </a:lnTo>
                <a:lnTo>
                  <a:pt x="80" y="252"/>
                </a:lnTo>
                <a:lnTo>
                  <a:pt x="80" y="252"/>
                </a:lnTo>
                <a:lnTo>
                  <a:pt x="84" y="251"/>
                </a:lnTo>
                <a:lnTo>
                  <a:pt x="86" y="249"/>
                </a:lnTo>
                <a:lnTo>
                  <a:pt x="86" y="249"/>
                </a:lnTo>
                <a:close/>
                <a:moveTo>
                  <a:pt x="8" y="164"/>
                </a:moveTo>
                <a:lnTo>
                  <a:pt x="8" y="164"/>
                </a:lnTo>
                <a:lnTo>
                  <a:pt x="51" y="164"/>
                </a:lnTo>
                <a:lnTo>
                  <a:pt x="51" y="164"/>
                </a:lnTo>
                <a:lnTo>
                  <a:pt x="54" y="164"/>
                </a:lnTo>
                <a:lnTo>
                  <a:pt x="57" y="167"/>
                </a:lnTo>
                <a:lnTo>
                  <a:pt x="59" y="169"/>
                </a:lnTo>
                <a:lnTo>
                  <a:pt x="59" y="172"/>
                </a:lnTo>
                <a:lnTo>
                  <a:pt x="59" y="172"/>
                </a:lnTo>
                <a:lnTo>
                  <a:pt x="59" y="176"/>
                </a:lnTo>
                <a:lnTo>
                  <a:pt x="57" y="179"/>
                </a:lnTo>
                <a:lnTo>
                  <a:pt x="54" y="180"/>
                </a:lnTo>
                <a:lnTo>
                  <a:pt x="51" y="182"/>
                </a:lnTo>
                <a:lnTo>
                  <a:pt x="8" y="182"/>
                </a:lnTo>
                <a:lnTo>
                  <a:pt x="8" y="182"/>
                </a:lnTo>
                <a:lnTo>
                  <a:pt x="5" y="180"/>
                </a:lnTo>
                <a:lnTo>
                  <a:pt x="2" y="179"/>
                </a:lnTo>
                <a:lnTo>
                  <a:pt x="0" y="176"/>
                </a:lnTo>
                <a:lnTo>
                  <a:pt x="0" y="172"/>
                </a:lnTo>
                <a:lnTo>
                  <a:pt x="0" y="172"/>
                </a:lnTo>
                <a:lnTo>
                  <a:pt x="0" y="169"/>
                </a:lnTo>
                <a:lnTo>
                  <a:pt x="2" y="167"/>
                </a:lnTo>
                <a:lnTo>
                  <a:pt x="5" y="164"/>
                </a:lnTo>
                <a:lnTo>
                  <a:pt x="8" y="164"/>
                </a:lnTo>
                <a:lnTo>
                  <a:pt x="8" y="164"/>
                </a:ln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4115" name="矩形 72"/>
          <p:cNvSpPr>
            <a:spLocks noChangeArrowheads="1"/>
          </p:cNvSpPr>
          <p:nvPr/>
        </p:nvSpPr>
        <p:spPr bwMode="auto">
          <a:xfrm>
            <a:off x="0" y="830263"/>
            <a:ext cx="844550" cy="1223962"/>
          </a:xfrm>
          <a:prstGeom prst="rect">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16" name="矩形 73"/>
          <p:cNvSpPr>
            <a:spLocks noChangeArrowheads="1"/>
          </p:cNvSpPr>
          <p:nvPr/>
        </p:nvSpPr>
        <p:spPr bwMode="auto">
          <a:xfrm>
            <a:off x="896938" y="830263"/>
            <a:ext cx="301625" cy="1223962"/>
          </a:xfrm>
          <a:prstGeom prst="rect">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17" name="矩形 76"/>
          <p:cNvSpPr>
            <a:spLocks noChangeArrowheads="1"/>
          </p:cNvSpPr>
          <p:nvPr/>
        </p:nvSpPr>
        <p:spPr bwMode="auto">
          <a:xfrm>
            <a:off x="1641475" y="1220788"/>
            <a:ext cx="33575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0D161C"/>
                </a:solidFill>
                <a:latin typeface="微软雅黑" panose="020B0503020204020204" pitchFamily="34" charset="-122"/>
                <a:ea typeface="微软雅黑" panose="020B0503020204020204" pitchFamily="34" charset="-122"/>
                <a:sym typeface="微软雅黑" panose="020B0503020204020204" pitchFamily="34" charset="-122"/>
              </a:rPr>
              <a:t>COMPANY NAME</a:t>
            </a:r>
            <a:endParaRPr lang="zh-CN" altLang="en-US" sz="2800" b="1">
              <a:solidFill>
                <a:srgbClr val="0D161C"/>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4118" name="组合 77"/>
          <p:cNvGrpSpPr>
            <a:grpSpLocks noChangeAspect="1"/>
          </p:cNvGrpSpPr>
          <p:nvPr/>
        </p:nvGrpSpPr>
        <p:grpSpPr bwMode="auto">
          <a:xfrm>
            <a:off x="1238250" y="1219200"/>
            <a:ext cx="404813" cy="446088"/>
            <a:chOff x="0" y="0"/>
            <a:chExt cx="1487694" cy="1643388"/>
          </a:xfrm>
        </p:grpSpPr>
        <p:pic>
          <p:nvPicPr>
            <p:cNvPr id="4119" name="图片 78"/>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0" name="图片 79"/>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1" name="图片 80"/>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2" name="图片 8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3" name="图片 8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24" name="图片 8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4125" name="图片 84"/>
          <p:cNvPicPr>
            <a:picLocks noChangeAspect="1" noChangeArrowheads="1"/>
          </p:cNvPicPr>
          <p:nvPr/>
        </p:nvPicPr>
        <p:blipFill>
          <a:blip r:embed="rId3">
            <a:extLst>
              <a:ext uri="{28A0092B-C50C-407E-A947-70E740481C1C}">
                <a14:useLocalDpi xmlns:a14="http://schemas.microsoft.com/office/drawing/2010/main" val="0"/>
              </a:ext>
            </a:extLst>
          </a:blip>
          <a:srcRect l="27274" r="16788"/>
          <a:stretch>
            <a:fillRect/>
          </a:stretch>
        </p:blipFill>
        <p:spPr bwMode="auto">
          <a:xfrm>
            <a:off x="-9139238" y="2070100"/>
            <a:ext cx="6819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6" name="任意多边形 87"/>
          <p:cNvSpPr>
            <a:spLocks noChangeArrowheads="1"/>
          </p:cNvSpPr>
          <p:nvPr/>
        </p:nvSpPr>
        <p:spPr bwMode="auto">
          <a:xfrm>
            <a:off x="5568950" y="-25400"/>
            <a:ext cx="6832600" cy="6897688"/>
          </a:xfrm>
          <a:custGeom>
            <a:avLst/>
            <a:gdLst>
              <a:gd name="T0" fmla="*/ 0 w 6831874"/>
              <a:gd name="T1" fmla="*/ 0 h 6897189"/>
              <a:gd name="T2" fmla="*/ 6831874 w 6831874"/>
              <a:gd name="T3" fmla="*/ 26126 h 6897189"/>
              <a:gd name="T4" fmla="*/ 6805748 w 6831874"/>
              <a:gd name="T5" fmla="*/ 6871063 h 6897189"/>
              <a:gd name="T6" fmla="*/ 1319348 w 6831874"/>
              <a:gd name="T7" fmla="*/ 6897189 h 6897189"/>
              <a:gd name="T8" fmla="*/ 0 w 6831874"/>
              <a:gd name="T9" fmla="*/ 0 h 6897189"/>
              <a:gd name="T10" fmla="*/ 0 60000 65536"/>
              <a:gd name="T11" fmla="*/ 0 60000 65536"/>
              <a:gd name="T12" fmla="*/ 0 60000 65536"/>
              <a:gd name="T13" fmla="*/ 0 60000 65536"/>
              <a:gd name="T14" fmla="*/ 0 60000 65536"/>
              <a:gd name="T15" fmla="*/ 0 w 6831874"/>
              <a:gd name="T16" fmla="*/ 0 h 6897189"/>
              <a:gd name="T17" fmla="*/ 6831874 w 6831874"/>
              <a:gd name="T18" fmla="*/ 6897189 h 6897189"/>
            </a:gdLst>
            <a:ahLst/>
            <a:cxnLst>
              <a:cxn ang="T10">
                <a:pos x="T0" y="T1"/>
              </a:cxn>
              <a:cxn ang="T11">
                <a:pos x="T2" y="T3"/>
              </a:cxn>
              <a:cxn ang="T12">
                <a:pos x="T4" y="T5"/>
              </a:cxn>
              <a:cxn ang="T13">
                <a:pos x="T6" y="T7"/>
              </a:cxn>
              <a:cxn ang="T14">
                <a:pos x="T8" y="T9"/>
              </a:cxn>
            </a:cxnLst>
            <a:rect l="T15" t="T16" r="T17" b="T18"/>
            <a:pathLst>
              <a:path w="6831874" h="6897189">
                <a:moveTo>
                  <a:pt x="0" y="0"/>
                </a:moveTo>
                <a:lnTo>
                  <a:pt x="6831874" y="26126"/>
                </a:lnTo>
                <a:lnTo>
                  <a:pt x="6805748" y="6871063"/>
                </a:lnTo>
                <a:lnTo>
                  <a:pt x="1319348" y="6897189"/>
                </a:lnTo>
                <a:lnTo>
                  <a:pt x="0" y="0"/>
                </a:lnTo>
                <a:close/>
              </a:path>
            </a:pathLst>
          </a:custGeom>
          <a:blipFill dpi="0" rotWithShape="1">
            <a:blip r:embed="rId4"/>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4127" name="组合 55"/>
          <p:cNvGrpSpPr/>
          <p:nvPr/>
        </p:nvGrpSpPr>
        <p:grpSpPr bwMode="auto">
          <a:xfrm>
            <a:off x="5894388" y="2311400"/>
            <a:ext cx="6511925" cy="1458913"/>
            <a:chOff x="0" y="0"/>
            <a:chExt cx="6832910" cy="1459432"/>
          </a:xfrm>
        </p:grpSpPr>
        <p:grpSp>
          <p:nvGrpSpPr>
            <p:cNvPr id="4128" name="组合 52"/>
            <p:cNvGrpSpPr/>
            <p:nvPr/>
          </p:nvGrpSpPr>
          <p:grpSpPr bwMode="auto">
            <a:xfrm>
              <a:off x="1" y="233945"/>
              <a:ext cx="6832909" cy="1082676"/>
              <a:chOff x="0" y="0"/>
              <a:chExt cx="6832909" cy="1082676"/>
            </a:xfrm>
          </p:grpSpPr>
          <p:sp>
            <p:nvSpPr>
              <p:cNvPr id="4129" name="矩形 49"/>
              <p:cNvSpPr>
                <a:spLocks noChangeArrowheads="1"/>
              </p:cNvSpPr>
              <p:nvPr/>
            </p:nvSpPr>
            <p:spPr bwMode="auto">
              <a:xfrm>
                <a:off x="998166" y="1361"/>
                <a:ext cx="5834743" cy="1081315"/>
              </a:xfrm>
              <a:prstGeom prst="rect">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30" name="等腰三角形 50"/>
              <p:cNvSpPr>
                <a:spLocks noChangeArrowheads="1"/>
              </p:cNvSpPr>
              <p:nvPr/>
            </p:nvSpPr>
            <p:spPr bwMode="auto">
              <a:xfrm rot="10800000">
                <a:off x="0" y="0"/>
                <a:ext cx="1023552" cy="1081995"/>
              </a:xfrm>
              <a:prstGeom prst="triangle">
                <a:avLst>
                  <a:gd name="adj" fmla="val 80824"/>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31" name="等腰三角形 51"/>
              <p:cNvSpPr>
                <a:spLocks noChangeArrowheads="1"/>
              </p:cNvSpPr>
              <p:nvPr/>
            </p:nvSpPr>
            <p:spPr bwMode="auto">
              <a:xfrm>
                <a:off x="191808" y="1361"/>
                <a:ext cx="1660286" cy="1080635"/>
              </a:xfrm>
              <a:prstGeom prst="triangle">
                <a:avLst>
                  <a:gd name="adj" fmla="val 49620"/>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4132" name="等腰三角形 53"/>
            <p:cNvSpPr>
              <a:spLocks noChangeArrowheads="1"/>
            </p:cNvSpPr>
            <p:nvPr/>
          </p:nvSpPr>
          <p:spPr bwMode="auto">
            <a:xfrm>
              <a:off x="0" y="0"/>
              <a:ext cx="178223" cy="234058"/>
            </a:xfrm>
            <a:prstGeom prst="triangle">
              <a:avLst>
                <a:gd name="adj" fmla="val 77644"/>
              </a:avLst>
            </a:prstGeom>
            <a:solidFill>
              <a:srgbClr val="00637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4133" name="等腰三角形 54"/>
            <p:cNvSpPr>
              <a:spLocks noChangeArrowheads="1"/>
            </p:cNvSpPr>
            <p:nvPr/>
          </p:nvSpPr>
          <p:spPr bwMode="auto">
            <a:xfrm rot="10800000">
              <a:off x="191809" y="1313553"/>
              <a:ext cx="212834" cy="145879"/>
            </a:xfrm>
            <a:prstGeom prst="triangle">
              <a:avLst>
                <a:gd name="adj" fmla="val 0"/>
              </a:avLst>
            </a:prstGeom>
            <a:solidFill>
              <a:srgbClr val="00637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sp>
        <p:nvSpPr>
          <p:cNvPr id="4134" name="文本框 56"/>
          <p:cNvSpPr>
            <a:spLocks noChangeArrowheads="1"/>
          </p:cNvSpPr>
          <p:nvPr/>
        </p:nvSpPr>
        <p:spPr bwMode="auto">
          <a:xfrm>
            <a:off x="7708900" y="2578100"/>
            <a:ext cx="4027488"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6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CONTENT</a:t>
            </a:r>
            <a:endParaRPr lang="zh-CN" altLang="en-US" sz="60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135" name="Freeform 30"/>
          <p:cNvSpPr>
            <a:spLocks noEditPoints="1" noChangeArrowheads="1"/>
          </p:cNvSpPr>
          <p:nvPr/>
        </p:nvSpPr>
        <p:spPr bwMode="auto">
          <a:xfrm>
            <a:off x="6696075" y="2819400"/>
            <a:ext cx="738188" cy="533400"/>
          </a:xfrm>
          <a:custGeom>
            <a:avLst/>
            <a:gdLst>
              <a:gd name="T0" fmla="*/ 47 w 165"/>
              <a:gd name="T1" fmla="*/ 57 h 121"/>
              <a:gd name="T2" fmla="*/ 60 w 165"/>
              <a:gd name="T3" fmla="*/ 82 h 121"/>
              <a:gd name="T4" fmla="*/ 98 w 165"/>
              <a:gd name="T5" fmla="*/ 78 h 121"/>
              <a:gd name="T6" fmla="*/ 104 w 165"/>
              <a:gd name="T7" fmla="*/ 68 h 121"/>
              <a:gd name="T8" fmla="*/ 77 w 165"/>
              <a:gd name="T9" fmla="*/ 28 h 121"/>
              <a:gd name="T10" fmla="*/ 141 w 165"/>
              <a:gd name="T11" fmla="*/ 121 h 121"/>
              <a:gd name="T12" fmla="*/ 117 w 165"/>
              <a:gd name="T13" fmla="*/ 91 h 121"/>
              <a:gd name="T14" fmla="*/ 77 w 165"/>
              <a:gd name="T15" fmla="*/ 94 h 121"/>
              <a:gd name="T16" fmla="*/ 30 w 165"/>
              <a:gd name="T17" fmla="*/ 115 h 121"/>
              <a:gd name="T18" fmla="*/ 30 w 165"/>
              <a:gd name="T19" fmla="*/ 55 h 121"/>
              <a:gd name="T20" fmla="*/ 43 w 165"/>
              <a:gd name="T21" fmla="*/ 45 h 121"/>
              <a:gd name="T22" fmla="*/ 34 w 165"/>
              <a:gd name="T23" fmla="*/ 39 h 121"/>
              <a:gd name="T24" fmla="*/ 5 w 165"/>
              <a:gd name="T25" fmla="*/ 24 h 121"/>
              <a:gd name="T26" fmla="*/ 42 w 165"/>
              <a:gd name="T27" fmla="*/ 24 h 121"/>
              <a:gd name="T28" fmla="*/ 50 w 165"/>
              <a:gd name="T29" fmla="*/ 32 h 121"/>
              <a:gd name="T30" fmla="*/ 104 w 165"/>
              <a:gd name="T31" fmla="*/ 33 h 121"/>
              <a:gd name="T32" fmla="*/ 110 w 165"/>
              <a:gd name="T33" fmla="*/ 24 h 121"/>
              <a:gd name="T34" fmla="*/ 159 w 165"/>
              <a:gd name="T35" fmla="*/ 24 h 121"/>
              <a:gd name="T36" fmla="*/ 118 w 165"/>
              <a:gd name="T37" fmla="*/ 42 h 121"/>
              <a:gd name="T38" fmla="*/ 113 w 165"/>
              <a:gd name="T39" fmla="*/ 57 h 121"/>
              <a:gd name="T40" fmla="*/ 125 w 165"/>
              <a:gd name="T41" fmla="*/ 79 h 121"/>
              <a:gd name="T42" fmla="*/ 165 w 165"/>
              <a:gd name="T43" fmla="*/ 97 h 121"/>
              <a:gd name="T44" fmla="*/ 41 w 165"/>
              <a:gd name="T45" fmla="*/ 64 h 121"/>
              <a:gd name="T46" fmla="*/ 7 w 165"/>
              <a:gd name="T47" fmla="*/ 85 h 121"/>
              <a:gd name="T48" fmla="*/ 53 w 165"/>
              <a:gd name="T49" fmla="*/ 85 h 121"/>
              <a:gd name="T50" fmla="*/ 116 w 165"/>
              <a:gd name="T51" fmla="*/ 27 h 121"/>
              <a:gd name="T52" fmla="*/ 123 w 165"/>
              <a:gd name="T53" fmla="*/ 39 h 121"/>
              <a:gd name="T54" fmla="*/ 153 w 165"/>
              <a:gd name="T55" fmla="*/ 24 h 121"/>
              <a:gd name="T56" fmla="*/ 116 w 165"/>
              <a:gd name="T57" fmla="*/ 24 h 121"/>
              <a:gd name="T58" fmla="*/ 23 w 165"/>
              <a:gd name="T59" fmla="*/ 12 h 121"/>
              <a:gd name="T60" fmla="*/ 23 w 165"/>
              <a:gd name="T61" fmla="*/ 37 h 121"/>
              <a:gd name="T62" fmla="*/ 28 w 165"/>
              <a:gd name="T63" fmla="*/ 27 h 121"/>
              <a:gd name="T64" fmla="*/ 158 w 165"/>
              <a:gd name="T65" fmla="*/ 97 h 121"/>
              <a:gd name="T66" fmla="*/ 123 w 165"/>
              <a:gd name="T67" fmla="*/ 97 h 121"/>
              <a:gd name="T68" fmla="*/ 158 w 165"/>
              <a:gd name="T69" fmla="*/ 97 h 121"/>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65"/>
              <a:gd name="T106" fmla="*/ 0 h 121"/>
              <a:gd name="T107" fmla="*/ 165 w 165"/>
              <a:gd name="T108" fmla="*/ 121 h 121"/>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65" h="121">
                <a:moveTo>
                  <a:pt x="77" y="28"/>
                </a:moveTo>
                <a:cubicBezTo>
                  <a:pt x="61" y="28"/>
                  <a:pt x="47" y="41"/>
                  <a:pt x="47" y="57"/>
                </a:cubicBezTo>
                <a:cubicBezTo>
                  <a:pt x="47" y="58"/>
                  <a:pt x="47" y="59"/>
                  <a:pt x="48" y="60"/>
                </a:cubicBezTo>
                <a:cubicBezTo>
                  <a:pt x="55" y="65"/>
                  <a:pt x="59" y="73"/>
                  <a:pt x="60" y="82"/>
                </a:cubicBezTo>
                <a:cubicBezTo>
                  <a:pt x="65" y="85"/>
                  <a:pt x="71" y="87"/>
                  <a:pt x="77" y="87"/>
                </a:cubicBezTo>
                <a:cubicBezTo>
                  <a:pt x="85" y="87"/>
                  <a:pt x="92" y="83"/>
                  <a:pt x="98" y="78"/>
                </a:cubicBezTo>
                <a:cubicBezTo>
                  <a:pt x="97" y="76"/>
                  <a:pt x="97" y="73"/>
                  <a:pt x="98" y="71"/>
                </a:cubicBezTo>
                <a:cubicBezTo>
                  <a:pt x="100" y="69"/>
                  <a:pt x="102" y="68"/>
                  <a:pt x="104" y="68"/>
                </a:cubicBezTo>
                <a:cubicBezTo>
                  <a:pt x="105" y="65"/>
                  <a:pt x="106" y="61"/>
                  <a:pt x="106" y="57"/>
                </a:cubicBezTo>
                <a:cubicBezTo>
                  <a:pt x="106" y="41"/>
                  <a:pt x="93" y="28"/>
                  <a:pt x="77" y="28"/>
                </a:cubicBezTo>
                <a:moveTo>
                  <a:pt x="165" y="97"/>
                </a:moveTo>
                <a:cubicBezTo>
                  <a:pt x="165" y="111"/>
                  <a:pt x="154" y="121"/>
                  <a:pt x="141" y="121"/>
                </a:cubicBezTo>
                <a:cubicBezTo>
                  <a:pt x="127" y="121"/>
                  <a:pt x="116" y="111"/>
                  <a:pt x="116" y="97"/>
                </a:cubicBezTo>
                <a:cubicBezTo>
                  <a:pt x="116" y="95"/>
                  <a:pt x="117" y="93"/>
                  <a:pt x="117" y="91"/>
                </a:cubicBezTo>
                <a:cubicBezTo>
                  <a:pt x="115" y="90"/>
                  <a:pt x="106" y="84"/>
                  <a:pt x="103" y="83"/>
                </a:cubicBezTo>
                <a:cubicBezTo>
                  <a:pt x="96" y="90"/>
                  <a:pt x="87" y="94"/>
                  <a:pt x="77" y="94"/>
                </a:cubicBezTo>
                <a:cubicBezTo>
                  <a:pt x="71" y="94"/>
                  <a:pt x="65" y="92"/>
                  <a:pt x="60" y="90"/>
                </a:cubicBezTo>
                <a:cubicBezTo>
                  <a:pt x="58" y="104"/>
                  <a:pt x="45" y="115"/>
                  <a:pt x="30" y="115"/>
                </a:cubicBezTo>
                <a:cubicBezTo>
                  <a:pt x="13" y="115"/>
                  <a:pt x="0" y="102"/>
                  <a:pt x="0" y="85"/>
                </a:cubicBezTo>
                <a:cubicBezTo>
                  <a:pt x="0" y="68"/>
                  <a:pt x="13" y="55"/>
                  <a:pt x="30" y="55"/>
                </a:cubicBezTo>
                <a:cubicBezTo>
                  <a:pt x="34" y="55"/>
                  <a:pt x="37" y="55"/>
                  <a:pt x="40" y="56"/>
                </a:cubicBezTo>
                <a:cubicBezTo>
                  <a:pt x="40" y="52"/>
                  <a:pt x="41" y="48"/>
                  <a:pt x="43" y="45"/>
                </a:cubicBezTo>
                <a:cubicBezTo>
                  <a:pt x="42" y="45"/>
                  <a:pt x="42" y="45"/>
                  <a:pt x="42" y="45"/>
                </a:cubicBezTo>
                <a:cubicBezTo>
                  <a:pt x="34" y="39"/>
                  <a:pt x="34" y="39"/>
                  <a:pt x="34" y="39"/>
                </a:cubicBezTo>
                <a:cubicBezTo>
                  <a:pt x="31" y="41"/>
                  <a:pt x="27" y="43"/>
                  <a:pt x="23" y="43"/>
                </a:cubicBezTo>
                <a:cubicBezTo>
                  <a:pt x="13" y="43"/>
                  <a:pt x="5" y="34"/>
                  <a:pt x="5" y="24"/>
                </a:cubicBezTo>
                <a:cubicBezTo>
                  <a:pt x="5" y="14"/>
                  <a:pt x="13" y="6"/>
                  <a:pt x="23" y="6"/>
                </a:cubicBezTo>
                <a:cubicBezTo>
                  <a:pt x="34" y="6"/>
                  <a:pt x="42" y="14"/>
                  <a:pt x="42" y="24"/>
                </a:cubicBezTo>
                <a:cubicBezTo>
                  <a:pt x="42" y="25"/>
                  <a:pt x="42" y="26"/>
                  <a:pt x="42" y="27"/>
                </a:cubicBezTo>
                <a:cubicBezTo>
                  <a:pt x="50" y="32"/>
                  <a:pt x="50" y="32"/>
                  <a:pt x="50" y="32"/>
                </a:cubicBezTo>
                <a:cubicBezTo>
                  <a:pt x="57" y="25"/>
                  <a:pt x="66" y="21"/>
                  <a:pt x="77" y="21"/>
                </a:cubicBezTo>
                <a:cubicBezTo>
                  <a:pt x="88" y="21"/>
                  <a:pt x="98" y="26"/>
                  <a:pt x="104" y="33"/>
                </a:cubicBezTo>
                <a:cubicBezTo>
                  <a:pt x="111" y="30"/>
                  <a:pt x="111" y="30"/>
                  <a:pt x="111" y="30"/>
                </a:cubicBezTo>
                <a:cubicBezTo>
                  <a:pt x="110" y="28"/>
                  <a:pt x="110" y="26"/>
                  <a:pt x="110" y="24"/>
                </a:cubicBezTo>
                <a:cubicBezTo>
                  <a:pt x="110" y="11"/>
                  <a:pt x="121" y="0"/>
                  <a:pt x="135" y="0"/>
                </a:cubicBezTo>
                <a:cubicBezTo>
                  <a:pt x="148" y="0"/>
                  <a:pt x="159" y="11"/>
                  <a:pt x="159" y="24"/>
                </a:cubicBezTo>
                <a:cubicBezTo>
                  <a:pt x="159" y="38"/>
                  <a:pt x="148" y="49"/>
                  <a:pt x="135" y="49"/>
                </a:cubicBezTo>
                <a:cubicBezTo>
                  <a:pt x="128" y="49"/>
                  <a:pt x="122" y="46"/>
                  <a:pt x="118" y="42"/>
                </a:cubicBezTo>
                <a:cubicBezTo>
                  <a:pt x="111" y="46"/>
                  <a:pt x="111" y="46"/>
                  <a:pt x="111" y="46"/>
                </a:cubicBezTo>
                <a:cubicBezTo>
                  <a:pt x="113" y="49"/>
                  <a:pt x="113" y="53"/>
                  <a:pt x="113" y="57"/>
                </a:cubicBezTo>
                <a:cubicBezTo>
                  <a:pt x="113" y="62"/>
                  <a:pt x="112" y="66"/>
                  <a:pt x="111" y="70"/>
                </a:cubicBezTo>
                <a:cubicBezTo>
                  <a:pt x="125" y="79"/>
                  <a:pt x="125" y="79"/>
                  <a:pt x="125" y="79"/>
                </a:cubicBezTo>
                <a:cubicBezTo>
                  <a:pt x="129" y="75"/>
                  <a:pt x="135" y="73"/>
                  <a:pt x="141" y="73"/>
                </a:cubicBezTo>
                <a:cubicBezTo>
                  <a:pt x="154" y="73"/>
                  <a:pt x="165" y="84"/>
                  <a:pt x="165" y="97"/>
                </a:cubicBezTo>
                <a:moveTo>
                  <a:pt x="53" y="85"/>
                </a:moveTo>
                <a:cubicBezTo>
                  <a:pt x="53" y="76"/>
                  <a:pt x="48" y="68"/>
                  <a:pt x="41" y="64"/>
                </a:cubicBezTo>
                <a:cubicBezTo>
                  <a:pt x="38" y="63"/>
                  <a:pt x="34" y="62"/>
                  <a:pt x="30" y="62"/>
                </a:cubicBezTo>
                <a:cubicBezTo>
                  <a:pt x="17" y="62"/>
                  <a:pt x="7" y="72"/>
                  <a:pt x="7" y="85"/>
                </a:cubicBezTo>
                <a:cubicBezTo>
                  <a:pt x="7" y="98"/>
                  <a:pt x="17" y="108"/>
                  <a:pt x="30" y="108"/>
                </a:cubicBezTo>
                <a:cubicBezTo>
                  <a:pt x="43" y="108"/>
                  <a:pt x="53" y="98"/>
                  <a:pt x="53" y="85"/>
                </a:cubicBezTo>
                <a:close/>
                <a:moveTo>
                  <a:pt x="116" y="24"/>
                </a:moveTo>
                <a:cubicBezTo>
                  <a:pt x="116" y="25"/>
                  <a:pt x="116" y="26"/>
                  <a:pt x="116" y="27"/>
                </a:cubicBezTo>
                <a:cubicBezTo>
                  <a:pt x="119" y="26"/>
                  <a:pt x="123" y="27"/>
                  <a:pt x="125" y="30"/>
                </a:cubicBezTo>
                <a:cubicBezTo>
                  <a:pt x="126" y="33"/>
                  <a:pt x="126" y="37"/>
                  <a:pt x="123" y="39"/>
                </a:cubicBezTo>
                <a:cubicBezTo>
                  <a:pt x="126" y="41"/>
                  <a:pt x="130" y="43"/>
                  <a:pt x="135" y="43"/>
                </a:cubicBezTo>
                <a:cubicBezTo>
                  <a:pt x="145" y="43"/>
                  <a:pt x="153" y="35"/>
                  <a:pt x="153" y="24"/>
                </a:cubicBezTo>
                <a:cubicBezTo>
                  <a:pt x="153" y="14"/>
                  <a:pt x="145" y="6"/>
                  <a:pt x="135" y="6"/>
                </a:cubicBezTo>
                <a:cubicBezTo>
                  <a:pt x="124" y="6"/>
                  <a:pt x="116" y="14"/>
                  <a:pt x="116" y="24"/>
                </a:cubicBezTo>
                <a:moveTo>
                  <a:pt x="36" y="24"/>
                </a:moveTo>
                <a:cubicBezTo>
                  <a:pt x="36" y="17"/>
                  <a:pt x="30" y="12"/>
                  <a:pt x="23" y="12"/>
                </a:cubicBezTo>
                <a:cubicBezTo>
                  <a:pt x="17" y="12"/>
                  <a:pt x="11" y="17"/>
                  <a:pt x="11" y="24"/>
                </a:cubicBezTo>
                <a:cubicBezTo>
                  <a:pt x="11" y="31"/>
                  <a:pt x="17" y="37"/>
                  <a:pt x="23" y="37"/>
                </a:cubicBezTo>
                <a:cubicBezTo>
                  <a:pt x="25" y="37"/>
                  <a:pt x="27" y="36"/>
                  <a:pt x="29" y="36"/>
                </a:cubicBezTo>
                <a:cubicBezTo>
                  <a:pt x="27" y="33"/>
                  <a:pt x="27" y="30"/>
                  <a:pt x="28" y="27"/>
                </a:cubicBezTo>
                <a:cubicBezTo>
                  <a:pt x="30" y="25"/>
                  <a:pt x="33" y="24"/>
                  <a:pt x="36" y="24"/>
                </a:cubicBezTo>
                <a:moveTo>
                  <a:pt x="158" y="97"/>
                </a:moveTo>
                <a:cubicBezTo>
                  <a:pt x="158" y="87"/>
                  <a:pt x="150" y="79"/>
                  <a:pt x="141" y="79"/>
                </a:cubicBezTo>
                <a:cubicBezTo>
                  <a:pt x="131" y="79"/>
                  <a:pt x="123" y="87"/>
                  <a:pt x="123" y="97"/>
                </a:cubicBezTo>
                <a:cubicBezTo>
                  <a:pt x="123" y="107"/>
                  <a:pt x="131" y="115"/>
                  <a:pt x="141" y="115"/>
                </a:cubicBezTo>
                <a:cubicBezTo>
                  <a:pt x="150" y="115"/>
                  <a:pt x="158" y="107"/>
                  <a:pt x="158" y="97"/>
                </a:cubicBezTo>
              </a:path>
            </a:pathLst>
          </a:custGeom>
          <a:solidFill>
            <a:schemeClr val="bg1"/>
          </a:solidFill>
          <a:ln w="9525" cmpd="sng">
            <a:solidFill>
              <a:schemeClr val="bg1"/>
            </a:solidFill>
            <a:miter lim="800000"/>
          </a:ln>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22532"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2533" name="矩形 18"/>
          <p:cNvSpPr>
            <a:spLocks noChangeArrowheads="1"/>
          </p:cNvSpPr>
          <p:nvPr/>
        </p:nvSpPr>
        <p:spPr bwMode="auto">
          <a:xfrm>
            <a:off x="890588" y="1101725"/>
            <a:ext cx="33289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4"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5"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6"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7"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8"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2539"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22540" name="组合 40"/>
          <p:cNvGrpSpPr>
            <a:grpSpLocks noChangeAspect="1"/>
          </p:cNvGrpSpPr>
          <p:nvPr/>
        </p:nvGrpSpPr>
        <p:grpSpPr bwMode="auto">
          <a:xfrm>
            <a:off x="485775" y="1203325"/>
            <a:ext cx="404813" cy="446088"/>
            <a:chOff x="0" y="0"/>
            <a:chExt cx="1487694" cy="1643388"/>
          </a:xfrm>
        </p:grpSpPr>
        <p:pic>
          <p:nvPicPr>
            <p:cNvPr id="22541"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2"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3"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4"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5"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46"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2547" name="圆角矩形 2"/>
          <p:cNvSpPr>
            <a:spLocks noChangeArrowheads="1"/>
          </p:cNvSpPr>
          <p:nvPr/>
        </p:nvSpPr>
        <p:spPr bwMode="auto">
          <a:xfrm>
            <a:off x="768350" y="2200275"/>
            <a:ext cx="2982913" cy="115888"/>
          </a:xfrm>
          <a:prstGeom prst="roundRect">
            <a:avLst>
              <a:gd name="adj" fmla="val 16667"/>
            </a:avLst>
          </a:prstGeom>
          <a:solidFill>
            <a:srgbClr val="005F6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48" name="圆角矩形 186"/>
          <p:cNvSpPr>
            <a:spLocks noChangeArrowheads="1"/>
          </p:cNvSpPr>
          <p:nvPr/>
        </p:nvSpPr>
        <p:spPr bwMode="auto">
          <a:xfrm>
            <a:off x="768350" y="2600325"/>
            <a:ext cx="2982913" cy="1238250"/>
          </a:xfrm>
          <a:prstGeom prst="roundRect">
            <a:avLst>
              <a:gd name="adj" fmla="val 16667"/>
            </a:avLst>
          </a:prstGeom>
          <a:solidFill>
            <a:srgbClr val="005F6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4400">
                <a:solidFill>
                  <a:srgbClr val="FFFFFF"/>
                </a:solidFill>
                <a:ea typeface="微软雅黑" panose="020B0503020204020204" pitchFamily="34" charset="-122"/>
              </a:rPr>
              <a:t>$799</a:t>
            </a:r>
            <a:endParaRPr lang="zh-CN" altLang="en-US" sz="4400">
              <a:solidFill>
                <a:srgbClr val="FFFFFF"/>
              </a:solidFill>
              <a:ea typeface="微软雅黑" panose="020B0503020204020204" pitchFamily="34" charset="-122"/>
            </a:endParaRPr>
          </a:p>
          <a:p>
            <a:pPr algn="ctr"/>
            <a:r>
              <a:rPr lang="en-US" altLang="zh-CN">
                <a:solidFill>
                  <a:srgbClr val="FFFFFF"/>
                </a:solidFill>
                <a:ea typeface="微软雅黑" panose="020B0503020204020204" pitchFamily="34" charset="-122"/>
              </a:rPr>
              <a:t>per year</a:t>
            </a:r>
            <a:endParaRPr lang="zh-CN" altLang="en-US">
              <a:solidFill>
                <a:srgbClr val="FFFFFF"/>
              </a:solidFill>
              <a:ea typeface="微软雅黑" panose="020B0503020204020204" pitchFamily="34" charset="-122"/>
            </a:endParaRPr>
          </a:p>
        </p:txBody>
      </p:sp>
      <p:sp>
        <p:nvSpPr>
          <p:cNvPr id="22549" name="圆角矩形 187"/>
          <p:cNvSpPr>
            <a:spLocks noChangeArrowheads="1"/>
          </p:cNvSpPr>
          <p:nvPr/>
        </p:nvSpPr>
        <p:spPr bwMode="auto">
          <a:xfrm>
            <a:off x="768350" y="3948113"/>
            <a:ext cx="2982913"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200" b="1">
                <a:solidFill>
                  <a:srgbClr val="262626"/>
                </a:solidFill>
                <a:latin typeface="微软雅黑" panose="020B0503020204020204" pitchFamily="34" charset="-122"/>
                <a:ea typeface="微软雅黑" panose="020B0503020204020204" pitchFamily="34" charset="-122"/>
                <a:sym typeface="Ebrima" panose="02000000000000000000" pitchFamily="2" charset="0"/>
              </a:rPr>
              <a:t>Lorem ipsum dolor</a:t>
            </a:r>
            <a:endParaRPr lang="zh-CN" altLang="en-US" sz="1600" b="1">
              <a:solidFill>
                <a:srgbClr val="262626"/>
              </a:solidFill>
              <a:latin typeface="宋体" panose="02010600030101010101" pitchFamily="2" charset="-122"/>
              <a:sym typeface="宋体" panose="02010600030101010101" pitchFamily="2" charset="-122"/>
            </a:endParaRPr>
          </a:p>
        </p:txBody>
      </p:sp>
      <p:sp>
        <p:nvSpPr>
          <p:cNvPr id="22550" name="圆角矩形 188"/>
          <p:cNvSpPr>
            <a:spLocks noChangeArrowheads="1"/>
          </p:cNvSpPr>
          <p:nvPr/>
        </p:nvSpPr>
        <p:spPr bwMode="auto">
          <a:xfrm>
            <a:off x="782638" y="4549775"/>
            <a:ext cx="2982912"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Add your text here</a:t>
            </a:r>
            <a:endParaRPr lang="zh-CN" altLang="en-US" b="1">
              <a:solidFill>
                <a:srgbClr val="262626"/>
              </a:solidFill>
              <a:latin typeface="宋体" panose="02010600030101010101" pitchFamily="2" charset="-122"/>
              <a:sym typeface="宋体" panose="02010600030101010101" pitchFamily="2" charset="-122"/>
            </a:endParaRPr>
          </a:p>
        </p:txBody>
      </p:sp>
      <p:sp>
        <p:nvSpPr>
          <p:cNvPr id="22551" name="圆角矩形 189"/>
          <p:cNvSpPr>
            <a:spLocks noChangeArrowheads="1"/>
          </p:cNvSpPr>
          <p:nvPr/>
        </p:nvSpPr>
        <p:spPr bwMode="auto">
          <a:xfrm>
            <a:off x="782638" y="5194300"/>
            <a:ext cx="2982912" cy="649288"/>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52" name="圆角矩形 3"/>
          <p:cNvSpPr>
            <a:spLocks noChangeArrowheads="1"/>
          </p:cNvSpPr>
          <p:nvPr/>
        </p:nvSpPr>
        <p:spPr bwMode="auto">
          <a:xfrm>
            <a:off x="1425575" y="5322888"/>
            <a:ext cx="1697038" cy="392112"/>
          </a:xfrm>
          <a:prstGeom prst="roundRect">
            <a:avLst>
              <a:gd name="adj" fmla="val 16667"/>
            </a:avLst>
          </a:prstGeom>
          <a:solidFill>
            <a:srgbClr val="005F6C"/>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53" name="圆角矩形 190"/>
          <p:cNvSpPr>
            <a:spLocks noChangeArrowheads="1"/>
          </p:cNvSpPr>
          <p:nvPr/>
        </p:nvSpPr>
        <p:spPr bwMode="auto">
          <a:xfrm>
            <a:off x="4635500" y="2200275"/>
            <a:ext cx="2981325" cy="115888"/>
          </a:xfrm>
          <a:prstGeom prst="roundRect">
            <a:avLst>
              <a:gd name="adj" fmla="val 16667"/>
            </a:avLst>
          </a:prstGeom>
          <a:solidFill>
            <a:srgbClr val="3096A5"/>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54" name="圆角矩形 191"/>
          <p:cNvSpPr>
            <a:spLocks noChangeArrowheads="1"/>
          </p:cNvSpPr>
          <p:nvPr/>
        </p:nvSpPr>
        <p:spPr bwMode="auto">
          <a:xfrm>
            <a:off x="4635500" y="2600325"/>
            <a:ext cx="2981325" cy="1238250"/>
          </a:xfrm>
          <a:prstGeom prst="roundRect">
            <a:avLst>
              <a:gd name="adj" fmla="val 16667"/>
            </a:avLst>
          </a:prstGeom>
          <a:solidFill>
            <a:srgbClr val="008A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4400">
                <a:solidFill>
                  <a:srgbClr val="FFFFFF"/>
                </a:solidFill>
                <a:ea typeface="微软雅黑" panose="020B0503020204020204" pitchFamily="34" charset="-122"/>
              </a:rPr>
              <a:t>$249</a:t>
            </a:r>
            <a:endParaRPr lang="en-US" altLang="zh-CN" sz="4400">
              <a:solidFill>
                <a:srgbClr val="FFFFFF"/>
              </a:solidFill>
              <a:ea typeface="微软雅黑" panose="020B0503020204020204" pitchFamily="34" charset="-122"/>
            </a:endParaRPr>
          </a:p>
          <a:p>
            <a:pPr algn="ctr"/>
            <a:r>
              <a:rPr lang="en-US" altLang="zh-CN">
                <a:solidFill>
                  <a:srgbClr val="FFFFFF"/>
                </a:solidFill>
                <a:ea typeface="微软雅黑" panose="020B0503020204020204" pitchFamily="34" charset="-122"/>
              </a:rPr>
              <a:t>per month</a:t>
            </a:r>
            <a:endParaRPr lang="zh-CN" altLang="en-US">
              <a:solidFill>
                <a:srgbClr val="FFFFFF"/>
              </a:solidFill>
              <a:ea typeface="微软雅黑" panose="020B0503020204020204" pitchFamily="34" charset="-122"/>
            </a:endParaRPr>
          </a:p>
        </p:txBody>
      </p:sp>
      <p:sp>
        <p:nvSpPr>
          <p:cNvPr id="22555" name="圆角矩形 192"/>
          <p:cNvSpPr>
            <a:spLocks noChangeArrowheads="1"/>
          </p:cNvSpPr>
          <p:nvPr/>
        </p:nvSpPr>
        <p:spPr bwMode="auto">
          <a:xfrm>
            <a:off x="4635500" y="3948113"/>
            <a:ext cx="2981325"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200" b="1">
                <a:solidFill>
                  <a:srgbClr val="262626"/>
                </a:solidFill>
                <a:latin typeface="微软雅黑" panose="020B0503020204020204" pitchFamily="34" charset="-122"/>
                <a:ea typeface="微软雅黑" panose="020B0503020204020204" pitchFamily="34" charset="-122"/>
                <a:sym typeface="Ebrima" panose="02000000000000000000" pitchFamily="2" charset="0"/>
              </a:rPr>
              <a:t>Lorem ipsum dolor</a:t>
            </a:r>
            <a:endParaRPr lang="zh-CN" altLang="en-US" sz="1600" b="1">
              <a:solidFill>
                <a:srgbClr val="262626"/>
              </a:solidFill>
              <a:latin typeface="宋体" panose="02010600030101010101" pitchFamily="2" charset="-122"/>
              <a:sym typeface="宋体" panose="02010600030101010101" pitchFamily="2" charset="-122"/>
            </a:endParaRPr>
          </a:p>
        </p:txBody>
      </p:sp>
      <p:sp>
        <p:nvSpPr>
          <p:cNvPr id="22556" name="圆角矩形 193"/>
          <p:cNvSpPr>
            <a:spLocks noChangeArrowheads="1"/>
          </p:cNvSpPr>
          <p:nvPr/>
        </p:nvSpPr>
        <p:spPr bwMode="auto">
          <a:xfrm>
            <a:off x="4649788" y="4549775"/>
            <a:ext cx="2982912"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Add your text here</a:t>
            </a:r>
            <a:endParaRPr lang="zh-CN" altLang="en-US" sz="1400" b="1">
              <a:solidFill>
                <a:srgbClr val="262626"/>
              </a:solidFill>
              <a:latin typeface="宋体" panose="02010600030101010101" pitchFamily="2" charset="-122"/>
              <a:sym typeface="宋体" panose="02010600030101010101" pitchFamily="2" charset="-122"/>
            </a:endParaRPr>
          </a:p>
        </p:txBody>
      </p:sp>
      <p:sp>
        <p:nvSpPr>
          <p:cNvPr id="22557" name="圆角矩形 194"/>
          <p:cNvSpPr>
            <a:spLocks noChangeArrowheads="1"/>
          </p:cNvSpPr>
          <p:nvPr/>
        </p:nvSpPr>
        <p:spPr bwMode="auto">
          <a:xfrm>
            <a:off x="4649788" y="5194300"/>
            <a:ext cx="2982912" cy="649288"/>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58" name="圆角矩形 195"/>
          <p:cNvSpPr>
            <a:spLocks noChangeArrowheads="1"/>
          </p:cNvSpPr>
          <p:nvPr/>
        </p:nvSpPr>
        <p:spPr bwMode="auto">
          <a:xfrm>
            <a:off x="5291138" y="5322888"/>
            <a:ext cx="1698625" cy="392112"/>
          </a:xfrm>
          <a:prstGeom prst="roundRect">
            <a:avLst>
              <a:gd name="adj" fmla="val 16667"/>
            </a:avLst>
          </a:prstGeom>
          <a:solidFill>
            <a:srgbClr val="008A9D"/>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59" name="圆角矩形 196"/>
          <p:cNvSpPr>
            <a:spLocks noChangeArrowheads="1"/>
          </p:cNvSpPr>
          <p:nvPr/>
        </p:nvSpPr>
        <p:spPr bwMode="auto">
          <a:xfrm>
            <a:off x="8561388" y="2200275"/>
            <a:ext cx="2982912" cy="115888"/>
          </a:xfrm>
          <a:prstGeom prst="roundRect">
            <a:avLst>
              <a:gd name="adj" fmla="val 16667"/>
            </a:avLst>
          </a:prstGeom>
          <a:solidFill>
            <a:srgbClr val="2DDFF4"/>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60" name="圆角矩形 197"/>
          <p:cNvSpPr>
            <a:spLocks noChangeArrowheads="1"/>
          </p:cNvSpPr>
          <p:nvPr/>
        </p:nvSpPr>
        <p:spPr bwMode="auto">
          <a:xfrm>
            <a:off x="8561388" y="2600325"/>
            <a:ext cx="2982912" cy="1238250"/>
          </a:xfrm>
          <a:prstGeom prst="roundRect">
            <a:avLst>
              <a:gd name="adj" fmla="val 16667"/>
            </a:avLst>
          </a:prstGeom>
          <a:solidFill>
            <a:srgbClr val="00DF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4400">
                <a:solidFill>
                  <a:srgbClr val="FFFFFF"/>
                </a:solidFill>
                <a:ea typeface="微软雅黑" panose="020B0503020204020204" pitchFamily="34" charset="-122"/>
              </a:rPr>
              <a:t>$99</a:t>
            </a:r>
            <a:endParaRPr lang="en-US" altLang="zh-CN" sz="4400">
              <a:solidFill>
                <a:srgbClr val="FFFFFF"/>
              </a:solidFill>
              <a:ea typeface="微软雅黑" panose="020B0503020204020204" pitchFamily="34" charset="-122"/>
            </a:endParaRPr>
          </a:p>
          <a:p>
            <a:pPr algn="ctr"/>
            <a:r>
              <a:rPr lang="en-US" altLang="zh-CN">
                <a:solidFill>
                  <a:srgbClr val="FFFFFF"/>
                </a:solidFill>
                <a:ea typeface="微软雅黑" panose="020B0503020204020204" pitchFamily="34" charset="-122"/>
              </a:rPr>
              <a:t>per week</a:t>
            </a:r>
            <a:endParaRPr lang="zh-CN" altLang="en-US">
              <a:solidFill>
                <a:srgbClr val="FFFFFF"/>
              </a:solidFill>
              <a:ea typeface="微软雅黑" panose="020B0503020204020204" pitchFamily="34" charset="-122"/>
            </a:endParaRPr>
          </a:p>
        </p:txBody>
      </p:sp>
      <p:sp>
        <p:nvSpPr>
          <p:cNvPr id="22561" name="圆角矩形 198"/>
          <p:cNvSpPr>
            <a:spLocks noChangeArrowheads="1"/>
          </p:cNvSpPr>
          <p:nvPr/>
        </p:nvSpPr>
        <p:spPr bwMode="auto">
          <a:xfrm>
            <a:off x="8561388" y="3948113"/>
            <a:ext cx="2982912"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200" b="1">
                <a:solidFill>
                  <a:srgbClr val="262626"/>
                </a:solidFill>
                <a:latin typeface="微软雅黑" panose="020B0503020204020204" pitchFamily="34" charset="-122"/>
                <a:ea typeface="微软雅黑" panose="020B0503020204020204" pitchFamily="34" charset="-122"/>
                <a:sym typeface="Ebrima" panose="02000000000000000000" pitchFamily="2" charset="0"/>
              </a:rPr>
              <a:t>Lorem ipsum dolor</a:t>
            </a:r>
            <a:endParaRPr lang="zh-CN" altLang="en-US" sz="1600" b="1">
              <a:solidFill>
                <a:srgbClr val="262626"/>
              </a:solidFill>
              <a:latin typeface="宋体" panose="02010600030101010101" pitchFamily="2" charset="-122"/>
              <a:sym typeface="宋体" panose="02010600030101010101" pitchFamily="2" charset="-122"/>
            </a:endParaRPr>
          </a:p>
        </p:txBody>
      </p:sp>
      <p:sp>
        <p:nvSpPr>
          <p:cNvPr id="22562" name="圆角矩形 199"/>
          <p:cNvSpPr>
            <a:spLocks noChangeArrowheads="1"/>
          </p:cNvSpPr>
          <p:nvPr/>
        </p:nvSpPr>
        <p:spPr bwMode="auto">
          <a:xfrm>
            <a:off x="8575675" y="4549775"/>
            <a:ext cx="2982913" cy="260350"/>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r>
              <a:rPr lang="en-US" altLang="zh-CN" sz="1400" b="1">
                <a:solidFill>
                  <a:srgbClr val="262626"/>
                </a:solidFill>
                <a:latin typeface="微软雅黑" panose="020B0503020204020204" pitchFamily="34" charset="-122"/>
                <a:ea typeface="微软雅黑" panose="020B0503020204020204" pitchFamily="34" charset="-122"/>
                <a:sym typeface="微软雅黑" panose="020B0503020204020204" pitchFamily="34" charset="-122"/>
              </a:rPr>
              <a:t>Add your text here</a:t>
            </a:r>
            <a:endParaRPr lang="zh-CN" altLang="en-US" b="1">
              <a:solidFill>
                <a:srgbClr val="262626"/>
              </a:solidFill>
              <a:latin typeface="宋体" panose="02010600030101010101" pitchFamily="2" charset="-122"/>
              <a:sym typeface="宋体" panose="02010600030101010101" pitchFamily="2" charset="-122"/>
            </a:endParaRPr>
          </a:p>
        </p:txBody>
      </p:sp>
      <p:sp>
        <p:nvSpPr>
          <p:cNvPr id="22563" name="圆角矩形 200"/>
          <p:cNvSpPr>
            <a:spLocks noChangeArrowheads="1"/>
          </p:cNvSpPr>
          <p:nvPr/>
        </p:nvSpPr>
        <p:spPr bwMode="auto">
          <a:xfrm>
            <a:off x="8575675" y="5194300"/>
            <a:ext cx="2982913" cy="649288"/>
          </a:xfrm>
          <a:prstGeom prst="roundRect">
            <a:avLst>
              <a:gd name="adj" fmla="val 16667"/>
            </a:avLst>
          </a:prstGeom>
          <a:solidFill>
            <a:srgbClr val="7F7F7F"/>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64" name="圆角矩形 201"/>
          <p:cNvSpPr>
            <a:spLocks noChangeArrowheads="1"/>
          </p:cNvSpPr>
          <p:nvPr/>
        </p:nvSpPr>
        <p:spPr bwMode="auto">
          <a:xfrm>
            <a:off x="9218613" y="5322888"/>
            <a:ext cx="1697037" cy="392112"/>
          </a:xfrm>
          <a:prstGeom prst="roundRect">
            <a:avLst>
              <a:gd name="adj" fmla="val 16667"/>
            </a:avLst>
          </a:prstGeom>
          <a:solidFill>
            <a:srgbClr val="00DFFB"/>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2565" name="矩形 6"/>
          <p:cNvSpPr>
            <a:spLocks noChangeArrowheads="1"/>
          </p:cNvSpPr>
          <p:nvPr/>
        </p:nvSpPr>
        <p:spPr bwMode="auto">
          <a:xfrm>
            <a:off x="1336675" y="2279650"/>
            <a:ext cx="172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66" name="矩形 202"/>
          <p:cNvSpPr>
            <a:spLocks noChangeArrowheads="1"/>
          </p:cNvSpPr>
          <p:nvPr/>
        </p:nvSpPr>
        <p:spPr bwMode="auto">
          <a:xfrm>
            <a:off x="9240838" y="2316163"/>
            <a:ext cx="172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67" name="矩形 203"/>
          <p:cNvSpPr>
            <a:spLocks noChangeArrowheads="1"/>
          </p:cNvSpPr>
          <p:nvPr/>
        </p:nvSpPr>
        <p:spPr bwMode="auto">
          <a:xfrm>
            <a:off x="5286375" y="2279650"/>
            <a:ext cx="172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68" name="矩形 204"/>
          <p:cNvSpPr>
            <a:spLocks noChangeArrowheads="1"/>
          </p:cNvSpPr>
          <p:nvPr/>
        </p:nvSpPr>
        <p:spPr bwMode="auto">
          <a:xfrm>
            <a:off x="1400175" y="4222750"/>
            <a:ext cx="1719263"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69" name="矩形 205"/>
          <p:cNvSpPr>
            <a:spLocks noChangeArrowheads="1"/>
          </p:cNvSpPr>
          <p:nvPr/>
        </p:nvSpPr>
        <p:spPr bwMode="auto">
          <a:xfrm>
            <a:off x="5265738" y="4222750"/>
            <a:ext cx="17208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70" name="矩形 206"/>
          <p:cNvSpPr>
            <a:spLocks noChangeArrowheads="1"/>
          </p:cNvSpPr>
          <p:nvPr/>
        </p:nvSpPr>
        <p:spPr bwMode="auto">
          <a:xfrm>
            <a:off x="9193213" y="4222750"/>
            <a:ext cx="17192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0000"/>
              </a:solidFill>
              <a:latin typeface="Calibri" panose="020F0502020204030204" pitchFamily="34" charset="0"/>
              <a:sym typeface="宋体" panose="02010600030101010101" pitchFamily="2" charset="-122"/>
            </a:endParaRPr>
          </a:p>
        </p:txBody>
      </p:sp>
      <p:sp>
        <p:nvSpPr>
          <p:cNvPr id="22571" name="矩形 207"/>
          <p:cNvSpPr>
            <a:spLocks noChangeArrowheads="1"/>
          </p:cNvSpPr>
          <p:nvPr/>
        </p:nvSpPr>
        <p:spPr bwMode="auto">
          <a:xfrm>
            <a:off x="1885950" y="4810125"/>
            <a:ext cx="774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money</a:t>
            </a:r>
            <a:endParaRPr lang="zh-CN" altLang="en-US">
              <a:solidFill>
                <a:srgbClr val="000000"/>
              </a:solidFill>
              <a:latin typeface="Calibri" panose="020F0502020204030204" pitchFamily="34" charset="0"/>
              <a:sym typeface="宋体" panose="02010600030101010101" pitchFamily="2" charset="-122"/>
            </a:endParaRPr>
          </a:p>
        </p:txBody>
      </p:sp>
      <p:sp>
        <p:nvSpPr>
          <p:cNvPr id="22572" name="矩形 210"/>
          <p:cNvSpPr>
            <a:spLocks noChangeArrowheads="1"/>
          </p:cNvSpPr>
          <p:nvPr/>
        </p:nvSpPr>
        <p:spPr bwMode="auto">
          <a:xfrm>
            <a:off x="5783263" y="4810125"/>
            <a:ext cx="774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money</a:t>
            </a:r>
            <a:endParaRPr lang="zh-CN" altLang="en-US">
              <a:solidFill>
                <a:srgbClr val="000000"/>
              </a:solidFill>
              <a:latin typeface="Calibri" panose="020F0502020204030204" pitchFamily="34" charset="0"/>
              <a:sym typeface="宋体" panose="02010600030101010101" pitchFamily="2" charset="-122"/>
            </a:endParaRPr>
          </a:p>
        </p:txBody>
      </p:sp>
      <p:sp>
        <p:nvSpPr>
          <p:cNvPr id="22573" name="矩形 211"/>
          <p:cNvSpPr>
            <a:spLocks noChangeArrowheads="1"/>
          </p:cNvSpPr>
          <p:nvPr/>
        </p:nvSpPr>
        <p:spPr bwMode="auto">
          <a:xfrm>
            <a:off x="9680575" y="4810125"/>
            <a:ext cx="7747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money</a:t>
            </a:r>
            <a:endParaRPr lang="zh-CN" altLang="en-US">
              <a:solidFill>
                <a:srgbClr val="000000"/>
              </a:solidFill>
              <a:latin typeface="Calibri" panose="020F0502020204030204" pitchFamily="34" charset="0"/>
              <a:sym typeface="宋体" panose="02010600030101010101" pitchFamily="2" charset="-122"/>
            </a:endParaRPr>
          </a:p>
        </p:txBody>
      </p:sp>
      <p:grpSp>
        <p:nvGrpSpPr>
          <p:cNvPr id="22574" name="组合 212"/>
          <p:cNvGrpSpPr/>
          <p:nvPr/>
        </p:nvGrpSpPr>
        <p:grpSpPr bwMode="auto">
          <a:xfrm>
            <a:off x="1468438" y="5357813"/>
            <a:ext cx="347662" cy="322262"/>
            <a:chOff x="0" y="0"/>
            <a:chExt cx="309563" cy="285750"/>
          </a:xfrm>
        </p:grpSpPr>
        <p:sp>
          <p:nvSpPr>
            <p:cNvPr id="22575" name="Freeform 313"/>
            <p:cNvSpPr>
              <a:spLocks noChangeArrowheads="1"/>
            </p:cNvSpPr>
            <p:nvPr/>
          </p:nvSpPr>
          <p:spPr bwMode="auto">
            <a:xfrm>
              <a:off x="0" y="0"/>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152"/>
                <a:gd name="T53" fmla="*/ 198 w 198"/>
                <a:gd name="T54" fmla="*/ 152 h 1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76" name="Freeform 314"/>
            <p:cNvSpPr>
              <a:spLocks noChangeArrowheads="1"/>
            </p:cNvSpPr>
            <p:nvPr/>
          </p:nvSpPr>
          <p:spPr bwMode="auto">
            <a:xfrm>
              <a:off x="134938" y="219075"/>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42"/>
                <a:gd name="T35" fmla="*/ 24 w 24"/>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577" name="组合 215"/>
          <p:cNvGrpSpPr/>
          <p:nvPr/>
        </p:nvGrpSpPr>
        <p:grpSpPr bwMode="auto">
          <a:xfrm>
            <a:off x="5292725" y="5357813"/>
            <a:ext cx="349250" cy="322262"/>
            <a:chOff x="0" y="0"/>
            <a:chExt cx="309563" cy="285750"/>
          </a:xfrm>
        </p:grpSpPr>
        <p:sp>
          <p:nvSpPr>
            <p:cNvPr id="22578" name="Freeform 313"/>
            <p:cNvSpPr>
              <a:spLocks noChangeArrowheads="1"/>
            </p:cNvSpPr>
            <p:nvPr/>
          </p:nvSpPr>
          <p:spPr bwMode="auto">
            <a:xfrm>
              <a:off x="0" y="0"/>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152"/>
                <a:gd name="T53" fmla="*/ 198 w 198"/>
                <a:gd name="T54" fmla="*/ 152 h 1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79" name="Freeform 314"/>
            <p:cNvSpPr>
              <a:spLocks noChangeArrowheads="1"/>
            </p:cNvSpPr>
            <p:nvPr/>
          </p:nvSpPr>
          <p:spPr bwMode="auto">
            <a:xfrm>
              <a:off x="134938" y="219075"/>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42"/>
                <a:gd name="T35" fmla="*/ 24 w 24"/>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22580" name="组合 218"/>
          <p:cNvGrpSpPr/>
          <p:nvPr/>
        </p:nvGrpSpPr>
        <p:grpSpPr bwMode="auto">
          <a:xfrm>
            <a:off x="9240838" y="5357813"/>
            <a:ext cx="349250" cy="322262"/>
            <a:chOff x="0" y="0"/>
            <a:chExt cx="309563" cy="285750"/>
          </a:xfrm>
        </p:grpSpPr>
        <p:sp>
          <p:nvSpPr>
            <p:cNvPr id="22581" name="Freeform 313"/>
            <p:cNvSpPr>
              <a:spLocks noChangeArrowheads="1"/>
            </p:cNvSpPr>
            <p:nvPr/>
          </p:nvSpPr>
          <p:spPr bwMode="auto">
            <a:xfrm>
              <a:off x="0" y="0"/>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152"/>
                <a:gd name="T53" fmla="*/ 198 w 198"/>
                <a:gd name="T54" fmla="*/ 152 h 1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22582" name="Freeform 314"/>
            <p:cNvSpPr>
              <a:spLocks noChangeArrowheads="1"/>
            </p:cNvSpPr>
            <p:nvPr/>
          </p:nvSpPr>
          <p:spPr bwMode="auto">
            <a:xfrm>
              <a:off x="134938" y="219075"/>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42"/>
                <a:gd name="T35" fmla="*/ 24 w 24"/>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solidFill>
              <a:srgbClr val="F2F2F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22583" name="矩形 8"/>
          <p:cNvSpPr>
            <a:spLocks noChangeArrowheads="1"/>
          </p:cNvSpPr>
          <p:nvPr/>
        </p:nvSpPr>
        <p:spPr bwMode="auto">
          <a:xfrm>
            <a:off x="1835150" y="5381625"/>
            <a:ext cx="139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unterstützten</a:t>
            </a:r>
            <a:endParaRPr lang="zh-CN" altLang="en-US">
              <a:solidFill>
                <a:srgbClr val="000000"/>
              </a:solidFill>
              <a:latin typeface="Calibri" panose="020F0502020204030204" pitchFamily="34" charset="0"/>
              <a:sym typeface="宋体" panose="02010600030101010101" pitchFamily="2" charset="-122"/>
            </a:endParaRPr>
          </a:p>
        </p:txBody>
      </p:sp>
      <p:sp>
        <p:nvSpPr>
          <p:cNvPr id="22584" name="矩形 221"/>
          <p:cNvSpPr>
            <a:spLocks noChangeArrowheads="1"/>
          </p:cNvSpPr>
          <p:nvPr/>
        </p:nvSpPr>
        <p:spPr bwMode="auto">
          <a:xfrm>
            <a:off x="9637713" y="5381625"/>
            <a:ext cx="13922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unterstützten</a:t>
            </a:r>
            <a:endParaRPr lang="zh-CN" altLang="en-US">
              <a:solidFill>
                <a:srgbClr val="000000"/>
              </a:solidFill>
              <a:latin typeface="Calibri" panose="020F0502020204030204" pitchFamily="34" charset="0"/>
              <a:sym typeface="宋体" panose="02010600030101010101" pitchFamily="2" charset="-122"/>
            </a:endParaRPr>
          </a:p>
        </p:txBody>
      </p:sp>
      <p:sp>
        <p:nvSpPr>
          <p:cNvPr id="22585" name="矩形 222"/>
          <p:cNvSpPr>
            <a:spLocks noChangeArrowheads="1"/>
          </p:cNvSpPr>
          <p:nvPr/>
        </p:nvSpPr>
        <p:spPr bwMode="auto">
          <a:xfrm>
            <a:off x="5692775" y="5381625"/>
            <a:ext cx="13938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unterstützten</a:t>
            </a:r>
            <a:endParaRPr lang="zh-CN" altLang="en-US">
              <a:solidFill>
                <a:srgbClr val="000000"/>
              </a:solidFill>
              <a:latin typeface="Calibri" panose="020F0502020204030204" pitchFamily="34" charset="0"/>
              <a:sym typeface="宋体" panose="02010600030101010101" pitchFamily="2"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5"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23556"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23557" name="矩形 18"/>
          <p:cNvSpPr>
            <a:spLocks noChangeArrowheads="1"/>
          </p:cNvSpPr>
          <p:nvPr/>
        </p:nvSpPr>
        <p:spPr bwMode="auto">
          <a:xfrm>
            <a:off x="890588" y="1101725"/>
            <a:ext cx="33289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58"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59"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0"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1"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2"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63"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23564" name="组合 40"/>
          <p:cNvGrpSpPr>
            <a:grpSpLocks noChangeAspect="1"/>
          </p:cNvGrpSpPr>
          <p:nvPr/>
        </p:nvGrpSpPr>
        <p:grpSpPr bwMode="auto">
          <a:xfrm>
            <a:off x="485775" y="1203325"/>
            <a:ext cx="404813" cy="446088"/>
            <a:chOff x="0" y="0"/>
            <a:chExt cx="1487694" cy="1643388"/>
          </a:xfrm>
        </p:grpSpPr>
        <p:pic>
          <p:nvPicPr>
            <p:cNvPr id="2356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7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71" name="组合 59"/>
          <p:cNvGrpSpPr/>
          <p:nvPr/>
        </p:nvGrpSpPr>
        <p:grpSpPr bwMode="auto">
          <a:xfrm>
            <a:off x="890588" y="2192338"/>
            <a:ext cx="3856037" cy="3917950"/>
            <a:chOff x="0" y="0"/>
            <a:chExt cx="4318000" cy="4387388"/>
          </a:xfrm>
        </p:grpSpPr>
        <p:grpSp>
          <p:nvGrpSpPr>
            <p:cNvPr id="23572" name="组合 60"/>
            <p:cNvGrpSpPr/>
            <p:nvPr/>
          </p:nvGrpSpPr>
          <p:grpSpPr bwMode="auto">
            <a:xfrm>
              <a:off x="0" y="0"/>
              <a:ext cx="4318000" cy="4387388"/>
              <a:chOff x="0" y="0"/>
              <a:chExt cx="4318000" cy="4387388"/>
            </a:xfrm>
          </p:grpSpPr>
          <p:sp>
            <p:nvSpPr>
              <p:cNvPr id="23573" name="任意多边形 62"/>
              <p:cNvSpPr>
                <a:spLocks noChangeArrowheads="1"/>
              </p:cNvSpPr>
              <p:nvPr/>
            </p:nvSpPr>
            <p:spPr bwMode="auto">
              <a:xfrm>
                <a:off x="0" y="0"/>
                <a:ext cx="2400300" cy="2997200"/>
              </a:xfrm>
              <a:custGeom>
                <a:avLst/>
                <a:gdLst>
                  <a:gd name="T0" fmla="*/ 2400300 w 2400300"/>
                  <a:gd name="T1" fmla="*/ 584200 h 2997200"/>
                  <a:gd name="T2" fmla="*/ 2146300 w 2400300"/>
                  <a:gd name="T3" fmla="*/ 0 h 2997200"/>
                  <a:gd name="T4" fmla="*/ 0 w 2400300"/>
                  <a:gd name="T5" fmla="*/ 2787650 h 2997200"/>
                  <a:gd name="T6" fmla="*/ 501650 w 2400300"/>
                  <a:gd name="T7" fmla="*/ 2997200 h 2997200"/>
                  <a:gd name="T8" fmla="*/ 2400300 w 2400300"/>
                  <a:gd name="T9" fmla="*/ 584200 h 2997200"/>
                  <a:gd name="T10" fmla="*/ 0 60000 65536"/>
                  <a:gd name="T11" fmla="*/ 0 60000 65536"/>
                  <a:gd name="T12" fmla="*/ 0 60000 65536"/>
                  <a:gd name="T13" fmla="*/ 0 60000 65536"/>
                  <a:gd name="T14" fmla="*/ 0 60000 65536"/>
                  <a:gd name="T15" fmla="*/ 0 w 2400300"/>
                  <a:gd name="T16" fmla="*/ 0 h 2997200"/>
                  <a:gd name="T17" fmla="*/ 2400300 w 2400300"/>
                  <a:gd name="T18" fmla="*/ 2997200 h 2997200"/>
                </a:gdLst>
                <a:ahLst/>
                <a:cxnLst>
                  <a:cxn ang="T10">
                    <a:pos x="T0" y="T1"/>
                  </a:cxn>
                  <a:cxn ang="T11">
                    <a:pos x="T2" y="T3"/>
                  </a:cxn>
                  <a:cxn ang="T12">
                    <a:pos x="T4" y="T5"/>
                  </a:cxn>
                  <a:cxn ang="T13">
                    <a:pos x="T6" y="T7"/>
                  </a:cxn>
                  <a:cxn ang="T14">
                    <a:pos x="T8" y="T9"/>
                  </a:cxn>
                </a:cxnLst>
                <a:rect l="T15" t="T16" r="T17" b="T18"/>
                <a:pathLst>
                  <a:path w="2400300" h="2997200">
                    <a:moveTo>
                      <a:pt x="2400300" y="584200"/>
                    </a:moveTo>
                    <a:lnTo>
                      <a:pt x="2146300" y="0"/>
                    </a:lnTo>
                    <a:lnTo>
                      <a:pt x="0" y="2787650"/>
                    </a:lnTo>
                    <a:lnTo>
                      <a:pt x="501650" y="2997200"/>
                    </a:lnTo>
                    <a:lnTo>
                      <a:pt x="2400300" y="584200"/>
                    </a:lnTo>
                    <a:close/>
                  </a:path>
                </a:pathLst>
              </a:custGeom>
              <a:solidFill>
                <a:srgbClr val="00889A"/>
              </a:solidFill>
              <a:ln w="12700" cap="flat" cmpd="sng">
                <a:solidFill>
                  <a:srgbClr val="00889A"/>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4" name="任意多边形 63"/>
              <p:cNvSpPr>
                <a:spLocks noChangeArrowheads="1"/>
              </p:cNvSpPr>
              <p:nvPr/>
            </p:nvSpPr>
            <p:spPr bwMode="auto">
              <a:xfrm>
                <a:off x="2159000" y="21098"/>
                <a:ext cx="2159000" cy="2025650"/>
              </a:xfrm>
              <a:custGeom>
                <a:avLst/>
                <a:gdLst>
                  <a:gd name="T0" fmla="*/ 241300 w 2159000"/>
                  <a:gd name="T1" fmla="*/ 571500 h 2025650"/>
                  <a:gd name="T2" fmla="*/ 2139950 w 2159000"/>
                  <a:gd name="T3" fmla="*/ 2025650 h 2025650"/>
                  <a:gd name="T4" fmla="*/ 2159000 w 2159000"/>
                  <a:gd name="T5" fmla="*/ 1682750 h 2025650"/>
                  <a:gd name="T6" fmla="*/ 0 w 2159000"/>
                  <a:gd name="T7" fmla="*/ 0 h 2025650"/>
                  <a:gd name="T8" fmla="*/ 241300 w 2159000"/>
                  <a:gd name="T9" fmla="*/ 571500 h 2025650"/>
                  <a:gd name="T10" fmla="*/ 0 60000 65536"/>
                  <a:gd name="T11" fmla="*/ 0 60000 65536"/>
                  <a:gd name="T12" fmla="*/ 0 60000 65536"/>
                  <a:gd name="T13" fmla="*/ 0 60000 65536"/>
                  <a:gd name="T14" fmla="*/ 0 60000 65536"/>
                  <a:gd name="T15" fmla="*/ 0 w 2159000"/>
                  <a:gd name="T16" fmla="*/ 0 h 2025650"/>
                  <a:gd name="T17" fmla="*/ 2159000 w 2159000"/>
                  <a:gd name="T18" fmla="*/ 2025650 h 2025650"/>
                </a:gdLst>
                <a:ahLst/>
                <a:cxnLst>
                  <a:cxn ang="T10">
                    <a:pos x="T0" y="T1"/>
                  </a:cxn>
                  <a:cxn ang="T11">
                    <a:pos x="T2" y="T3"/>
                  </a:cxn>
                  <a:cxn ang="T12">
                    <a:pos x="T4" y="T5"/>
                  </a:cxn>
                  <a:cxn ang="T13">
                    <a:pos x="T6" y="T7"/>
                  </a:cxn>
                  <a:cxn ang="T14">
                    <a:pos x="T8" y="T9"/>
                  </a:cxn>
                </a:cxnLst>
                <a:rect l="T15" t="T16" r="T17" b="T18"/>
                <a:pathLst>
                  <a:path w="2159000" h="2025650">
                    <a:moveTo>
                      <a:pt x="241300" y="571500"/>
                    </a:moveTo>
                    <a:lnTo>
                      <a:pt x="2139950" y="2025650"/>
                    </a:lnTo>
                    <a:lnTo>
                      <a:pt x="2159000" y="1682750"/>
                    </a:lnTo>
                    <a:lnTo>
                      <a:pt x="0" y="0"/>
                    </a:lnTo>
                    <a:lnTo>
                      <a:pt x="241300" y="571500"/>
                    </a:lnTo>
                    <a:close/>
                  </a:path>
                </a:pathLst>
              </a:custGeom>
              <a:solidFill>
                <a:srgbClr val="009EB2"/>
              </a:solidFill>
              <a:ln w="12700" cap="flat" cmpd="sng">
                <a:solidFill>
                  <a:srgbClr val="009EB2"/>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5" name="任意多边形 64"/>
              <p:cNvSpPr>
                <a:spLocks noChangeArrowheads="1"/>
              </p:cNvSpPr>
              <p:nvPr/>
            </p:nvSpPr>
            <p:spPr bwMode="auto">
              <a:xfrm>
                <a:off x="495300" y="584661"/>
                <a:ext cx="3803650" cy="2413000"/>
              </a:xfrm>
              <a:custGeom>
                <a:avLst/>
                <a:gdLst>
                  <a:gd name="T0" fmla="*/ 0 w 3803650"/>
                  <a:gd name="T1" fmla="*/ 2413000 h 2413000"/>
                  <a:gd name="T2" fmla="*/ 736600 w 3803650"/>
                  <a:gd name="T3" fmla="*/ 2228850 h 2413000"/>
                  <a:gd name="T4" fmla="*/ 2120900 w 3803650"/>
                  <a:gd name="T5" fmla="*/ 450850 h 2413000"/>
                  <a:gd name="T6" fmla="*/ 3505200 w 3803650"/>
                  <a:gd name="T7" fmla="*/ 1517650 h 2413000"/>
                  <a:gd name="T8" fmla="*/ 3803650 w 3803650"/>
                  <a:gd name="T9" fmla="*/ 1454150 h 2413000"/>
                  <a:gd name="T10" fmla="*/ 1905000 w 3803650"/>
                  <a:gd name="T11" fmla="*/ 0 h 2413000"/>
                  <a:gd name="T12" fmla="*/ 0 w 3803650"/>
                  <a:gd name="T13" fmla="*/ 2413000 h 2413000"/>
                  <a:gd name="T14" fmla="*/ 0 60000 65536"/>
                  <a:gd name="T15" fmla="*/ 0 60000 65536"/>
                  <a:gd name="T16" fmla="*/ 0 60000 65536"/>
                  <a:gd name="T17" fmla="*/ 0 60000 65536"/>
                  <a:gd name="T18" fmla="*/ 0 60000 65536"/>
                  <a:gd name="T19" fmla="*/ 0 60000 65536"/>
                  <a:gd name="T20" fmla="*/ 0 60000 65536"/>
                  <a:gd name="T21" fmla="*/ 0 w 3803650"/>
                  <a:gd name="T22" fmla="*/ 0 h 2413000"/>
                  <a:gd name="T23" fmla="*/ 3803650 w 3803650"/>
                  <a:gd name="T24" fmla="*/ 2413000 h 2413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803650" h="2413000">
                    <a:moveTo>
                      <a:pt x="0" y="2413000"/>
                    </a:moveTo>
                    <a:lnTo>
                      <a:pt x="736600" y="2228850"/>
                    </a:lnTo>
                    <a:lnTo>
                      <a:pt x="2120900" y="450850"/>
                    </a:lnTo>
                    <a:lnTo>
                      <a:pt x="3505200" y="1517650"/>
                    </a:lnTo>
                    <a:lnTo>
                      <a:pt x="3803650" y="1454150"/>
                    </a:lnTo>
                    <a:lnTo>
                      <a:pt x="1905000" y="0"/>
                    </a:lnTo>
                    <a:lnTo>
                      <a:pt x="0" y="2413000"/>
                    </a:lnTo>
                    <a:close/>
                  </a:path>
                </a:pathLst>
              </a:custGeom>
              <a:solidFill>
                <a:srgbClr val="005C68"/>
              </a:solidFill>
              <a:ln w="12700" cap="flat" cmpd="sng">
                <a:solidFill>
                  <a:srgbClr val="005C68"/>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6" name="任意多边形 65"/>
              <p:cNvSpPr>
                <a:spLocks noChangeArrowheads="1"/>
              </p:cNvSpPr>
              <p:nvPr/>
            </p:nvSpPr>
            <p:spPr bwMode="auto">
              <a:xfrm>
                <a:off x="2613024" y="1035050"/>
                <a:ext cx="1644650" cy="1587500"/>
              </a:xfrm>
              <a:custGeom>
                <a:avLst/>
                <a:gdLst>
                  <a:gd name="T0" fmla="*/ 209550 w 1644650"/>
                  <a:gd name="T1" fmla="*/ 488950 h 1587500"/>
                  <a:gd name="T2" fmla="*/ 1625600 w 1644650"/>
                  <a:gd name="T3" fmla="*/ 1587500 h 1587500"/>
                  <a:gd name="T4" fmla="*/ 1644650 w 1644650"/>
                  <a:gd name="T5" fmla="*/ 1282700 h 1587500"/>
                  <a:gd name="T6" fmla="*/ 0 w 1644650"/>
                  <a:gd name="T7" fmla="*/ 0 h 1587500"/>
                  <a:gd name="T8" fmla="*/ 209550 w 1644650"/>
                  <a:gd name="T9" fmla="*/ 488950 h 1587500"/>
                  <a:gd name="T10" fmla="*/ 0 60000 65536"/>
                  <a:gd name="T11" fmla="*/ 0 60000 65536"/>
                  <a:gd name="T12" fmla="*/ 0 60000 65536"/>
                  <a:gd name="T13" fmla="*/ 0 60000 65536"/>
                  <a:gd name="T14" fmla="*/ 0 60000 65536"/>
                  <a:gd name="T15" fmla="*/ 0 w 1644650"/>
                  <a:gd name="T16" fmla="*/ 0 h 1587500"/>
                  <a:gd name="T17" fmla="*/ 1644650 w 1644650"/>
                  <a:gd name="T18" fmla="*/ 1587500 h 1587500"/>
                </a:gdLst>
                <a:ahLst/>
                <a:cxnLst>
                  <a:cxn ang="T10">
                    <a:pos x="T0" y="T1"/>
                  </a:cxn>
                  <a:cxn ang="T11">
                    <a:pos x="T2" y="T3"/>
                  </a:cxn>
                  <a:cxn ang="T12">
                    <a:pos x="T4" y="T5"/>
                  </a:cxn>
                  <a:cxn ang="T13">
                    <a:pos x="T6" y="T7"/>
                  </a:cxn>
                  <a:cxn ang="T14">
                    <a:pos x="T8" y="T9"/>
                  </a:cxn>
                </a:cxnLst>
                <a:rect l="T15" t="T16" r="T17" b="T18"/>
                <a:pathLst>
                  <a:path w="1644650" h="1587500">
                    <a:moveTo>
                      <a:pt x="209550" y="488950"/>
                    </a:moveTo>
                    <a:lnTo>
                      <a:pt x="1625600" y="1587500"/>
                    </a:lnTo>
                    <a:lnTo>
                      <a:pt x="1644650" y="1282700"/>
                    </a:lnTo>
                    <a:lnTo>
                      <a:pt x="0" y="0"/>
                    </a:lnTo>
                    <a:lnTo>
                      <a:pt x="209550" y="488950"/>
                    </a:lnTo>
                    <a:close/>
                  </a:path>
                </a:pathLst>
              </a:custGeom>
              <a:solidFill>
                <a:srgbClr val="7F7F7F"/>
              </a:solidFill>
              <a:ln w="12700" cap="flat" cmpd="sng">
                <a:solidFill>
                  <a:srgbClr val="7F7F7F"/>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7" name="任意多边形 66"/>
              <p:cNvSpPr>
                <a:spLocks noChangeArrowheads="1"/>
              </p:cNvSpPr>
              <p:nvPr/>
            </p:nvSpPr>
            <p:spPr bwMode="auto">
              <a:xfrm>
                <a:off x="1417637" y="1528763"/>
                <a:ext cx="2819400" cy="1828800"/>
              </a:xfrm>
              <a:custGeom>
                <a:avLst/>
                <a:gdLst>
                  <a:gd name="T0" fmla="*/ 2819400 w 2819400"/>
                  <a:gd name="T1" fmla="*/ 1104900 h 1828800"/>
                  <a:gd name="T2" fmla="*/ 2501900 w 2819400"/>
                  <a:gd name="T3" fmla="*/ 1168400 h 1828800"/>
                  <a:gd name="T4" fmla="*/ 1631950 w 2819400"/>
                  <a:gd name="T5" fmla="*/ 488950 h 1828800"/>
                  <a:gd name="T6" fmla="*/ 742950 w 2819400"/>
                  <a:gd name="T7" fmla="*/ 1612900 h 1828800"/>
                  <a:gd name="T8" fmla="*/ 0 w 2819400"/>
                  <a:gd name="T9" fmla="*/ 1828800 h 1828800"/>
                  <a:gd name="T10" fmla="*/ 1403350 w 2819400"/>
                  <a:gd name="T11" fmla="*/ 0 h 1828800"/>
                  <a:gd name="T12" fmla="*/ 2819400 w 2819400"/>
                  <a:gd name="T13" fmla="*/ 1104900 h 1828800"/>
                  <a:gd name="T14" fmla="*/ 0 60000 65536"/>
                  <a:gd name="T15" fmla="*/ 0 60000 65536"/>
                  <a:gd name="T16" fmla="*/ 0 60000 65536"/>
                  <a:gd name="T17" fmla="*/ 0 60000 65536"/>
                  <a:gd name="T18" fmla="*/ 0 60000 65536"/>
                  <a:gd name="T19" fmla="*/ 0 60000 65536"/>
                  <a:gd name="T20" fmla="*/ 0 60000 65536"/>
                  <a:gd name="T21" fmla="*/ 0 w 2819400"/>
                  <a:gd name="T22" fmla="*/ 0 h 1828800"/>
                  <a:gd name="T23" fmla="*/ 2819400 w 2819400"/>
                  <a:gd name="T24" fmla="*/ 1828800 h 18288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819400" h="1828800">
                    <a:moveTo>
                      <a:pt x="2819400" y="1104900"/>
                    </a:moveTo>
                    <a:lnTo>
                      <a:pt x="2501900" y="1168400"/>
                    </a:lnTo>
                    <a:lnTo>
                      <a:pt x="1631950" y="488950"/>
                    </a:lnTo>
                    <a:lnTo>
                      <a:pt x="742950" y="1612900"/>
                    </a:lnTo>
                    <a:lnTo>
                      <a:pt x="0" y="1828800"/>
                    </a:lnTo>
                    <a:lnTo>
                      <a:pt x="1403350" y="0"/>
                    </a:lnTo>
                    <a:lnTo>
                      <a:pt x="2819400" y="1104900"/>
                    </a:lnTo>
                    <a:close/>
                  </a:path>
                </a:pathLst>
              </a:custGeom>
              <a:solidFill>
                <a:srgbClr val="3C413D"/>
              </a:solidFill>
              <a:ln w="12700" cap="flat" cmpd="sng">
                <a:solidFill>
                  <a:srgbClr val="3C413D"/>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8" name="任意多边形 67"/>
              <p:cNvSpPr>
                <a:spLocks noChangeArrowheads="1"/>
              </p:cNvSpPr>
              <p:nvPr/>
            </p:nvSpPr>
            <p:spPr bwMode="auto">
              <a:xfrm>
                <a:off x="2317771" y="2489201"/>
                <a:ext cx="1869594" cy="1244982"/>
              </a:xfrm>
              <a:custGeom>
                <a:avLst/>
                <a:gdLst>
                  <a:gd name="T0" fmla="*/ 938212 w 1862137"/>
                  <a:gd name="T1" fmla="*/ 0 h 1195388"/>
                  <a:gd name="T2" fmla="*/ 0 w 1862137"/>
                  <a:gd name="T3" fmla="*/ 1195388 h 1195388"/>
                  <a:gd name="T4" fmla="*/ 742950 w 1862137"/>
                  <a:gd name="T5" fmla="*/ 1019175 h 1195388"/>
                  <a:gd name="T6" fmla="*/ 1143000 w 1862137"/>
                  <a:gd name="T7" fmla="*/ 490538 h 1195388"/>
                  <a:gd name="T8" fmla="*/ 1566862 w 1862137"/>
                  <a:gd name="T9" fmla="*/ 809625 h 1195388"/>
                  <a:gd name="T10" fmla="*/ 1862137 w 1862137"/>
                  <a:gd name="T11" fmla="*/ 733425 h 1195388"/>
                  <a:gd name="T12" fmla="*/ 938212 w 1862137"/>
                  <a:gd name="T13" fmla="*/ 0 h 1195388"/>
                  <a:gd name="T14" fmla="*/ 0 60000 65536"/>
                  <a:gd name="T15" fmla="*/ 0 60000 65536"/>
                  <a:gd name="T16" fmla="*/ 0 60000 65536"/>
                  <a:gd name="T17" fmla="*/ 0 60000 65536"/>
                  <a:gd name="T18" fmla="*/ 0 60000 65536"/>
                  <a:gd name="T19" fmla="*/ 0 60000 65536"/>
                  <a:gd name="T20" fmla="*/ 0 60000 65536"/>
                  <a:gd name="T21" fmla="*/ 0 w 1862137"/>
                  <a:gd name="T22" fmla="*/ 0 h 1195388"/>
                  <a:gd name="T23" fmla="*/ 1862137 w 1862137"/>
                  <a:gd name="T24" fmla="*/ 1195388 h 11953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62137" h="1195388">
                    <a:moveTo>
                      <a:pt x="938212" y="0"/>
                    </a:moveTo>
                    <a:lnTo>
                      <a:pt x="0" y="1195388"/>
                    </a:lnTo>
                    <a:lnTo>
                      <a:pt x="742950" y="1019175"/>
                    </a:lnTo>
                    <a:lnTo>
                      <a:pt x="1143000" y="490538"/>
                    </a:lnTo>
                    <a:lnTo>
                      <a:pt x="1566862" y="809625"/>
                    </a:lnTo>
                    <a:lnTo>
                      <a:pt x="1862137" y="733425"/>
                    </a:lnTo>
                    <a:lnTo>
                      <a:pt x="938212" y="0"/>
                    </a:lnTo>
                    <a:close/>
                  </a:path>
                </a:pathLst>
              </a:custGeom>
              <a:solidFill>
                <a:srgbClr val="3C413D"/>
              </a:solidFill>
              <a:ln w="12700" cap="flat" cmpd="sng">
                <a:solidFill>
                  <a:srgbClr val="3C413D"/>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79" name="任意多边形 68"/>
              <p:cNvSpPr>
                <a:spLocks noChangeArrowheads="1"/>
              </p:cNvSpPr>
              <p:nvPr/>
            </p:nvSpPr>
            <p:spPr bwMode="auto">
              <a:xfrm>
                <a:off x="2765671" y="2982451"/>
                <a:ext cx="1328737" cy="1404937"/>
              </a:xfrm>
              <a:custGeom>
                <a:avLst/>
                <a:gdLst>
                  <a:gd name="T0" fmla="*/ 695325 w 1328737"/>
                  <a:gd name="T1" fmla="*/ 0 h 1404937"/>
                  <a:gd name="T2" fmla="*/ 0 w 1328737"/>
                  <a:gd name="T3" fmla="*/ 881062 h 1404937"/>
                  <a:gd name="T4" fmla="*/ 1328737 w 1328737"/>
                  <a:gd name="T5" fmla="*/ 1404937 h 1404937"/>
                  <a:gd name="T6" fmla="*/ 695325 w 1328737"/>
                  <a:gd name="T7" fmla="*/ 0 h 1404937"/>
                  <a:gd name="T8" fmla="*/ 0 60000 65536"/>
                  <a:gd name="T9" fmla="*/ 0 60000 65536"/>
                  <a:gd name="T10" fmla="*/ 0 60000 65536"/>
                  <a:gd name="T11" fmla="*/ 0 60000 65536"/>
                  <a:gd name="T12" fmla="*/ 0 w 1328737"/>
                  <a:gd name="T13" fmla="*/ 0 h 1404937"/>
                  <a:gd name="T14" fmla="*/ 1328737 w 1328737"/>
                  <a:gd name="T15" fmla="*/ 1404937 h 1404937"/>
                </a:gdLst>
                <a:ahLst/>
                <a:cxnLst>
                  <a:cxn ang="T8">
                    <a:pos x="T0" y="T1"/>
                  </a:cxn>
                  <a:cxn ang="T9">
                    <a:pos x="T2" y="T3"/>
                  </a:cxn>
                  <a:cxn ang="T10">
                    <a:pos x="T4" y="T5"/>
                  </a:cxn>
                  <a:cxn ang="T11">
                    <a:pos x="T6" y="T7"/>
                  </a:cxn>
                </a:cxnLst>
                <a:rect l="T12" t="T13" r="T14" b="T15"/>
                <a:pathLst>
                  <a:path w="1328737" h="1404937">
                    <a:moveTo>
                      <a:pt x="695325" y="0"/>
                    </a:moveTo>
                    <a:lnTo>
                      <a:pt x="0" y="881062"/>
                    </a:lnTo>
                    <a:lnTo>
                      <a:pt x="1328737" y="1404937"/>
                    </a:lnTo>
                    <a:lnTo>
                      <a:pt x="695325" y="0"/>
                    </a:lnTo>
                    <a:close/>
                  </a:path>
                </a:pathLst>
              </a:custGeom>
              <a:solidFill>
                <a:srgbClr val="606060"/>
              </a:solidFill>
              <a:ln w="12700" cap="flat" cmpd="sng">
                <a:solidFill>
                  <a:srgbClr val="606060"/>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80" name="任意多边形 69"/>
              <p:cNvSpPr>
                <a:spLocks noChangeArrowheads="1"/>
              </p:cNvSpPr>
              <p:nvPr/>
            </p:nvSpPr>
            <p:spPr bwMode="auto">
              <a:xfrm>
                <a:off x="3449174" y="2991976"/>
                <a:ext cx="690563" cy="1395412"/>
              </a:xfrm>
              <a:custGeom>
                <a:avLst/>
                <a:gdLst>
                  <a:gd name="T0" fmla="*/ 0 w 690563"/>
                  <a:gd name="T1" fmla="*/ 0 h 1395412"/>
                  <a:gd name="T2" fmla="*/ 690563 w 690563"/>
                  <a:gd name="T3" fmla="*/ 514350 h 1395412"/>
                  <a:gd name="T4" fmla="*/ 642938 w 690563"/>
                  <a:gd name="T5" fmla="*/ 1395412 h 1395412"/>
                  <a:gd name="T6" fmla="*/ 0 w 690563"/>
                  <a:gd name="T7" fmla="*/ 0 h 1395412"/>
                  <a:gd name="T8" fmla="*/ 0 60000 65536"/>
                  <a:gd name="T9" fmla="*/ 0 60000 65536"/>
                  <a:gd name="T10" fmla="*/ 0 60000 65536"/>
                  <a:gd name="T11" fmla="*/ 0 60000 65536"/>
                  <a:gd name="T12" fmla="*/ 0 w 690563"/>
                  <a:gd name="T13" fmla="*/ 0 h 1395412"/>
                  <a:gd name="T14" fmla="*/ 690563 w 690563"/>
                  <a:gd name="T15" fmla="*/ 1395412 h 1395412"/>
                </a:gdLst>
                <a:ahLst/>
                <a:cxnLst>
                  <a:cxn ang="T8">
                    <a:pos x="T0" y="T1"/>
                  </a:cxn>
                  <a:cxn ang="T9">
                    <a:pos x="T2" y="T3"/>
                  </a:cxn>
                  <a:cxn ang="T10">
                    <a:pos x="T4" y="T5"/>
                  </a:cxn>
                  <a:cxn ang="T11">
                    <a:pos x="T6" y="T7"/>
                  </a:cxn>
                </a:cxnLst>
                <a:rect l="T12" t="T13" r="T14" b="T15"/>
                <a:pathLst>
                  <a:path w="690563" h="1395412">
                    <a:moveTo>
                      <a:pt x="0" y="0"/>
                    </a:moveTo>
                    <a:lnTo>
                      <a:pt x="690563" y="514350"/>
                    </a:lnTo>
                    <a:lnTo>
                      <a:pt x="642938" y="1395412"/>
                    </a:lnTo>
                    <a:lnTo>
                      <a:pt x="0" y="0"/>
                    </a:lnTo>
                    <a:close/>
                  </a:path>
                </a:pathLst>
              </a:custGeom>
              <a:solidFill>
                <a:srgbClr val="7F7F7F"/>
              </a:solidFill>
              <a:ln w="12700" cap="flat" cmpd="sng">
                <a:solidFill>
                  <a:srgbClr val="7F7F7F"/>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81" name="任意多边形 70"/>
              <p:cNvSpPr>
                <a:spLocks noChangeArrowheads="1"/>
              </p:cNvSpPr>
              <p:nvPr/>
            </p:nvSpPr>
            <p:spPr bwMode="auto">
              <a:xfrm>
                <a:off x="1844672" y="1996923"/>
                <a:ext cx="1410625" cy="1737260"/>
              </a:xfrm>
              <a:custGeom>
                <a:avLst/>
                <a:gdLst>
                  <a:gd name="T0" fmla="*/ 1190625 w 1395412"/>
                  <a:gd name="T1" fmla="*/ 0 h 1676400"/>
                  <a:gd name="T2" fmla="*/ 0 w 1395412"/>
                  <a:gd name="T3" fmla="*/ 1514475 h 1676400"/>
                  <a:gd name="T4" fmla="*/ 481012 w 1395412"/>
                  <a:gd name="T5" fmla="*/ 1676400 h 1676400"/>
                  <a:gd name="T6" fmla="*/ 1395412 w 1395412"/>
                  <a:gd name="T7" fmla="*/ 481012 h 1676400"/>
                  <a:gd name="T8" fmla="*/ 1190625 w 1395412"/>
                  <a:gd name="T9" fmla="*/ 0 h 1676400"/>
                  <a:gd name="T10" fmla="*/ 0 60000 65536"/>
                  <a:gd name="T11" fmla="*/ 0 60000 65536"/>
                  <a:gd name="T12" fmla="*/ 0 60000 65536"/>
                  <a:gd name="T13" fmla="*/ 0 60000 65536"/>
                  <a:gd name="T14" fmla="*/ 0 60000 65536"/>
                  <a:gd name="T15" fmla="*/ 0 w 1395412"/>
                  <a:gd name="T16" fmla="*/ 0 h 1676400"/>
                  <a:gd name="T17" fmla="*/ 1395412 w 1395412"/>
                  <a:gd name="T18" fmla="*/ 1676400 h 1676400"/>
                </a:gdLst>
                <a:ahLst/>
                <a:cxnLst>
                  <a:cxn ang="T10">
                    <a:pos x="T0" y="T1"/>
                  </a:cxn>
                  <a:cxn ang="T11">
                    <a:pos x="T2" y="T3"/>
                  </a:cxn>
                  <a:cxn ang="T12">
                    <a:pos x="T4" y="T5"/>
                  </a:cxn>
                  <a:cxn ang="T13">
                    <a:pos x="T6" y="T7"/>
                  </a:cxn>
                  <a:cxn ang="T14">
                    <a:pos x="T8" y="T9"/>
                  </a:cxn>
                </a:cxnLst>
                <a:rect l="T15" t="T16" r="T17" b="T18"/>
                <a:pathLst>
                  <a:path w="1395412" h="1676400">
                    <a:moveTo>
                      <a:pt x="1190625" y="0"/>
                    </a:moveTo>
                    <a:lnTo>
                      <a:pt x="0" y="1514475"/>
                    </a:lnTo>
                    <a:lnTo>
                      <a:pt x="481012" y="1676400"/>
                    </a:lnTo>
                    <a:lnTo>
                      <a:pt x="1395412" y="481012"/>
                    </a:lnTo>
                    <a:lnTo>
                      <a:pt x="1190625" y="0"/>
                    </a:lnTo>
                    <a:close/>
                  </a:path>
                </a:pathLst>
              </a:custGeom>
              <a:solidFill>
                <a:srgbClr val="606060"/>
              </a:solidFill>
              <a:ln w="12700" cap="flat" cmpd="sng">
                <a:solidFill>
                  <a:srgbClr val="606060"/>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82" name="任意多边形 71"/>
              <p:cNvSpPr>
                <a:spLocks noChangeArrowheads="1"/>
              </p:cNvSpPr>
              <p:nvPr/>
            </p:nvSpPr>
            <p:spPr bwMode="auto">
              <a:xfrm>
                <a:off x="3050046" y="2006449"/>
                <a:ext cx="1162050" cy="1243544"/>
              </a:xfrm>
              <a:custGeom>
                <a:avLst/>
                <a:gdLst>
                  <a:gd name="T0" fmla="*/ 200025 w 1162050"/>
                  <a:gd name="T1" fmla="*/ 476250 h 1209675"/>
                  <a:gd name="T2" fmla="*/ 1143000 w 1162050"/>
                  <a:gd name="T3" fmla="*/ 1209675 h 1209675"/>
                  <a:gd name="T4" fmla="*/ 1162050 w 1162050"/>
                  <a:gd name="T5" fmla="*/ 904875 h 1209675"/>
                  <a:gd name="T6" fmla="*/ 0 w 1162050"/>
                  <a:gd name="T7" fmla="*/ 0 h 1209675"/>
                  <a:gd name="T8" fmla="*/ 200025 w 1162050"/>
                  <a:gd name="T9" fmla="*/ 476250 h 1209675"/>
                  <a:gd name="T10" fmla="*/ 0 60000 65536"/>
                  <a:gd name="T11" fmla="*/ 0 60000 65536"/>
                  <a:gd name="T12" fmla="*/ 0 60000 65536"/>
                  <a:gd name="T13" fmla="*/ 0 60000 65536"/>
                  <a:gd name="T14" fmla="*/ 0 60000 65536"/>
                  <a:gd name="T15" fmla="*/ 0 w 1162050"/>
                  <a:gd name="T16" fmla="*/ 0 h 1209675"/>
                  <a:gd name="T17" fmla="*/ 1162050 w 1162050"/>
                  <a:gd name="T18" fmla="*/ 1209675 h 1209675"/>
                </a:gdLst>
                <a:ahLst/>
                <a:cxnLst>
                  <a:cxn ang="T10">
                    <a:pos x="T0" y="T1"/>
                  </a:cxn>
                  <a:cxn ang="T11">
                    <a:pos x="T2" y="T3"/>
                  </a:cxn>
                  <a:cxn ang="T12">
                    <a:pos x="T4" y="T5"/>
                  </a:cxn>
                  <a:cxn ang="T13">
                    <a:pos x="T6" y="T7"/>
                  </a:cxn>
                  <a:cxn ang="T14">
                    <a:pos x="T8" y="T9"/>
                  </a:cxn>
                </a:cxnLst>
                <a:rect l="T15" t="T16" r="T17" b="T18"/>
                <a:pathLst>
                  <a:path w="1162050" h="1209675">
                    <a:moveTo>
                      <a:pt x="200025" y="476250"/>
                    </a:moveTo>
                    <a:lnTo>
                      <a:pt x="1143000" y="1209675"/>
                    </a:lnTo>
                    <a:lnTo>
                      <a:pt x="1162050" y="904875"/>
                    </a:lnTo>
                    <a:lnTo>
                      <a:pt x="0" y="0"/>
                    </a:lnTo>
                    <a:lnTo>
                      <a:pt x="200025" y="476250"/>
                    </a:lnTo>
                    <a:close/>
                  </a:path>
                </a:pathLst>
              </a:custGeom>
              <a:solidFill>
                <a:srgbClr val="7F7F7F"/>
              </a:solidFill>
              <a:ln w="12700" cap="flat" cmpd="sng">
                <a:solidFill>
                  <a:srgbClr val="7F7F7F"/>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583" name="任意多边形 72"/>
              <p:cNvSpPr>
                <a:spLocks noChangeArrowheads="1"/>
              </p:cNvSpPr>
              <p:nvPr/>
            </p:nvSpPr>
            <p:spPr bwMode="auto">
              <a:xfrm>
                <a:off x="962024" y="1035049"/>
                <a:ext cx="1860550" cy="2322051"/>
              </a:xfrm>
              <a:custGeom>
                <a:avLst/>
                <a:gdLst>
                  <a:gd name="T0" fmla="*/ 1644650 w 1860550"/>
                  <a:gd name="T1" fmla="*/ 0 h 2317750"/>
                  <a:gd name="T2" fmla="*/ 1860550 w 1860550"/>
                  <a:gd name="T3" fmla="*/ 495300 h 2317750"/>
                  <a:gd name="T4" fmla="*/ 450850 w 1860550"/>
                  <a:gd name="T5" fmla="*/ 2317750 h 2317750"/>
                  <a:gd name="T6" fmla="*/ 0 w 1860550"/>
                  <a:gd name="T7" fmla="*/ 2133600 h 2317750"/>
                  <a:gd name="T8" fmla="*/ 1644650 w 1860550"/>
                  <a:gd name="T9" fmla="*/ 0 h 2317750"/>
                  <a:gd name="T10" fmla="*/ 0 60000 65536"/>
                  <a:gd name="T11" fmla="*/ 0 60000 65536"/>
                  <a:gd name="T12" fmla="*/ 0 60000 65536"/>
                  <a:gd name="T13" fmla="*/ 0 60000 65536"/>
                  <a:gd name="T14" fmla="*/ 0 60000 65536"/>
                  <a:gd name="T15" fmla="*/ 0 w 1860550"/>
                  <a:gd name="T16" fmla="*/ 0 h 2317750"/>
                  <a:gd name="T17" fmla="*/ 1860550 w 1860550"/>
                  <a:gd name="T18" fmla="*/ 2317750 h 2317750"/>
                </a:gdLst>
                <a:ahLst/>
                <a:cxnLst>
                  <a:cxn ang="T10">
                    <a:pos x="T0" y="T1"/>
                  </a:cxn>
                  <a:cxn ang="T11">
                    <a:pos x="T2" y="T3"/>
                  </a:cxn>
                  <a:cxn ang="T12">
                    <a:pos x="T4" y="T5"/>
                  </a:cxn>
                  <a:cxn ang="T13">
                    <a:pos x="T6" y="T7"/>
                  </a:cxn>
                  <a:cxn ang="T14">
                    <a:pos x="T8" y="T9"/>
                  </a:cxn>
                </a:cxnLst>
                <a:rect l="T15" t="T16" r="T17" b="T18"/>
                <a:pathLst>
                  <a:path w="1860550" h="2317750">
                    <a:moveTo>
                      <a:pt x="1644650" y="0"/>
                    </a:moveTo>
                    <a:lnTo>
                      <a:pt x="1860550" y="495300"/>
                    </a:lnTo>
                    <a:lnTo>
                      <a:pt x="450850" y="2317750"/>
                    </a:lnTo>
                    <a:lnTo>
                      <a:pt x="0" y="2133600"/>
                    </a:lnTo>
                    <a:lnTo>
                      <a:pt x="1644650" y="0"/>
                    </a:lnTo>
                    <a:close/>
                  </a:path>
                </a:pathLst>
              </a:custGeom>
              <a:solidFill>
                <a:srgbClr val="606060"/>
              </a:solidFill>
              <a:ln w="12700" cap="flat" cmpd="sng">
                <a:solidFill>
                  <a:srgbClr val="606060"/>
                </a:solidFill>
                <a:miter lim="800000"/>
              </a:ln>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584" name="文本框 61"/>
            <p:cNvSpPr>
              <a:spLocks noChangeArrowheads="1"/>
            </p:cNvSpPr>
            <p:nvPr/>
          </p:nvSpPr>
          <p:spPr bwMode="auto">
            <a:xfrm rot="18417658">
              <a:off x="598698" y="1259412"/>
              <a:ext cx="1496496" cy="413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23585" name="矩形 77"/>
          <p:cNvSpPr>
            <a:spLocks noChangeArrowheads="1"/>
          </p:cNvSpPr>
          <p:nvPr/>
        </p:nvSpPr>
        <p:spPr bwMode="auto">
          <a:xfrm>
            <a:off x="7194550" y="2378075"/>
            <a:ext cx="481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rPr>
              <a:t>Lorem ipsum dolor sit amet, consectetur adipiscing elit. Porin condimentum velit in</a:t>
            </a:r>
            <a:endPar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endParaRPr>
          </a:p>
        </p:txBody>
      </p:sp>
      <p:sp>
        <p:nvSpPr>
          <p:cNvPr id="23586" name="矩形 78"/>
          <p:cNvSpPr>
            <a:spLocks noChangeArrowheads="1"/>
          </p:cNvSpPr>
          <p:nvPr/>
        </p:nvSpPr>
        <p:spPr bwMode="auto">
          <a:xfrm>
            <a:off x="7194550" y="5618163"/>
            <a:ext cx="481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rPr>
              <a:t>Lorem ipsum dolor sit amet, consectetur adipiscing elit. Porin condimentum velit in</a:t>
            </a:r>
            <a:endPar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endParaRPr>
          </a:p>
        </p:txBody>
      </p:sp>
      <p:sp>
        <p:nvSpPr>
          <p:cNvPr id="23587" name="矩形 79"/>
          <p:cNvSpPr>
            <a:spLocks noChangeArrowheads="1"/>
          </p:cNvSpPr>
          <p:nvPr/>
        </p:nvSpPr>
        <p:spPr bwMode="auto">
          <a:xfrm>
            <a:off x="7194550" y="4506913"/>
            <a:ext cx="481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rPr>
              <a:t>Lorem ipsum dolor sit amet, consectetur adipiscing elit. Porin condimentum velit in</a:t>
            </a:r>
            <a:endPar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endParaRPr>
          </a:p>
        </p:txBody>
      </p:sp>
      <p:sp>
        <p:nvSpPr>
          <p:cNvPr id="23588" name="矩形 80"/>
          <p:cNvSpPr>
            <a:spLocks noChangeArrowheads="1"/>
          </p:cNvSpPr>
          <p:nvPr/>
        </p:nvSpPr>
        <p:spPr bwMode="auto">
          <a:xfrm>
            <a:off x="7194550" y="3398838"/>
            <a:ext cx="48180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rPr>
              <a:t>Lorem ipsum dolor sit amet, consectetur adipiscing elit. Porin condimentum velit in</a:t>
            </a:r>
            <a:endParaRPr lang="en-US" altLang="zh-CN" sz="1400">
              <a:solidFill>
                <a:srgbClr val="F2F2F2"/>
              </a:solidFill>
              <a:latin typeface="微软雅黑" panose="020B0503020204020204" pitchFamily="34" charset="-122"/>
              <a:ea typeface="微软雅黑" panose="020B0503020204020204" pitchFamily="34" charset="-122"/>
              <a:sym typeface="Ebrima" panose="02000000000000000000" pitchFamily="2" charset="0"/>
            </a:endParaRPr>
          </a:p>
        </p:txBody>
      </p:sp>
      <p:grpSp>
        <p:nvGrpSpPr>
          <p:cNvPr id="23589" name="组合 15"/>
          <p:cNvGrpSpPr/>
          <p:nvPr/>
        </p:nvGrpSpPr>
        <p:grpSpPr bwMode="auto">
          <a:xfrm>
            <a:off x="6296025" y="2268538"/>
            <a:ext cx="758825" cy="758825"/>
            <a:chOff x="0" y="0"/>
            <a:chExt cx="858750" cy="858750"/>
          </a:xfrm>
        </p:grpSpPr>
        <p:sp>
          <p:nvSpPr>
            <p:cNvPr id="23590" name="椭圆 76"/>
            <p:cNvSpPr>
              <a:spLocks noChangeArrowheads="1"/>
            </p:cNvSpPr>
            <p:nvPr/>
          </p:nvSpPr>
          <p:spPr bwMode="auto">
            <a:xfrm>
              <a:off x="0" y="0"/>
              <a:ext cx="858750" cy="8587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591" name="图片 8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665" y="173110"/>
              <a:ext cx="619693" cy="517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92" name="组合 19"/>
          <p:cNvGrpSpPr/>
          <p:nvPr/>
        </p:nvGrpSpPr>
        <p:grpSpPr bwMode="auto">
          <a:xfrm>
            <a:off x="6296025" y="3327400"/>
            <a:ext cx="758825" cy="760413"/>
            <a:chOff x="0" y="0"/>
            <a:chExt cx="858750" cy="858750"/>
          </a:xfrm>
        </p:grpSpPr>
        <p:sp>
          <p:nvSpPr>
            <p:cNvPr id="23593" name="椭圆 73"/>
            <p:cNvSpPr>
              <a:spLocks noChangeArrowheads="1"/>
            </p:cNvSpPr>
            <p:nvPr/>
          </p:nvSpPr>
          <p:spPr bwMode="auto">
            <a:xfrm>
              <a:off x="0" y="0"/>
              <a:ext cx="858750" cy="8587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594" name="图片 8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97170" y="49416"/>
              <a:ext cx="522188" cy="621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95" name="组合 21"/>
          <p:cNvGrpSpPr/>
          <p:nvPr/>
        </p:nvGrpSpPr>
        <p:grpSpPr bwMode="auto">
          <a:xfrm>
            <a:off x="6296025" y="4368800"/>
            <a:ext cx="758825" cy="758825"/>
            <a:chOff x="0" y="0"/>
            <a:chExt cx="858750" cy="858750"/>
          </a:xfrm>
        </p:grpSpPr>
        <p:sp>
          <p:nvSpPr>
            <p:cNvPr id="23596" name="椭圆 74"/>
            <p:cNvSpPr>
              <a:spLocks noChangeArrowheads="1"/>
            </p:cNvSpPr>
            <p:nvPr/>
          </p:nvSpPr>
          <p:spPr bwMode="auto">
            <a:xfrm>
              <a:off x="0" y="0"/>
              <a:ext cx="858750" cy="8587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597" name="图片 8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3939" y="49148"/>
              <a:ext cx="565419" cy="673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3598" name="组合 22"/>
          <p:cNvGrpSpPr/>
          <p:nvPr/>
        </p:nvGrpSpPr>
        <p:grpSpPr bwMode="auto">
          <a:xfrm>
            <a:off x="6296025" y="5505450"/>
            <a:ext cx="758825" cy="758825"/>
            <a:chOff x="0" y="0"/>
            <a:chExt cx="858750" cy="858750"/>
          </a:xfrm>
        </p:grpSpPr>
        <p:sp>
          <p:nvSpPr>
            <p:cNvPr id="23599" name="椭圆 75"/>
            <p:cNvSpPr>
              <a:spLocks noChangeArrowheads="1"/>
            </p:cNvSpPr>
            <p:nvPr/>
          </p:nvSpPr>
          <p:spPr bwMode="auto">
            <a:xfrm>
              <a:off x="0" y="0"/>
              <a:ext cx="858750" cy="858750"/>
            </a:xfrm>
            <a:prstGeom prst="ellipse">
              <a:avLst/>
            </a:prstGeom>
            <a:solidFill>
              <a:srgbClr val="009EB2"/>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23600" name="图片 8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11918" y="182656"/>
              <a:ext cx="479681" cy="571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bwMode="auto">
      <p:bgPr>
        <a:solidFill>
          <a:srgbClr val="0D161C"/>
        </a:solidFill>
        <a:effectLst/>
      </p:bgPr>
    </p:bg>
    <p:spTree>
      <p:nvGrpSpPr>
        <p:cNvPr id="1" name=""/>
        <p:cNvGrpSpPr/>
        <p:nvPr/>
      </p:nvGrpSpPr>
      <p:grpSpPr>
        <a:xfrm>
          <a:off x="0" y="0"/>
          <a:ext cx="0" cy="0"/>
          <a:chOff x="0" y="0"/>
          <a:chExt cx="0" cy="0"/>
        </a:xfrm>
      </p:grpSpPr>
      <p:pic>
        <p:nvPicPr>
          <p:cNvPr id="24578" name="图片 2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图片 3"/>
          <p:cNvPicPr>
            <a:picLocks noChangeAspect="1" noChangeArrowheads="1"/>
          </p:cNvPicPr>
          <p:nvPr/>
        </p:nvPicPr>
        <p:blipFill>
          <a:blip r:embed="rId2">
            <a:extLst>
              <a:ext uri="{28A0092B-C50C-407E-A947-70E740481C1C}">
                <a14:useLocalDpi xmlns:a14="http://schemas.microsoft.com/office/drawing/2010/main" val="0"/>
              </a:ext>
            </a:extLst>
          </a:blip>
          <a:srcRect l="38405" t="14911" r="7100" b="31285"/>
          <a:stretch>
            <a:fillRect/>
          </a:stretch>
        </p:blipFill>
        <p:spPr bwMode="auto">
          <a:xfrm>
            <a:off x="1217613" y="2706688"/>
            <a:ext cx="5969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矩形 5"/>
          <p:cNvSpPr>
            <a:spLocks noChangeArrowheads="1"/>
          </p:cNvSpPr>
          <p:nvPr/>
        </p:nvSpPr>
        <p:spPr bwMode="auto">
          <a:xfrm>
            <a:off x="1858963" y="2582863"/>
            <a:ext cx="847407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zh-CN" altLang="en-US"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THANKS FOR LISENNING!</a:t>
            </a:r>
            <a:endParaRPr lang="zh-CN" altLang="en-US" sz="50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1" name="矩形 6"/>
          <p:cNvSpPr>
            <a:spLocks noChangeArrowheads="1"/>
          </p:cNvSpPr>
          <p:nvPr/>
        </p:nvSpPr>
        <p:spPr bwMode="auto">
          <a:xfrm>
            <a:off x="5045075" y="4060825"/>
            <a:ext cx="2095500" cy="495300"/>
          </a:xfrm>
          <a:prstGeom prst="rect">
            <a:avLst/>
          </a:prstGeom>
          <a:noFill/>
          <a:ln w="254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24582" name="文本框 8"/>
          <p:cNvSpPr>
            <a:spLocks noChangeArrowheads="1"/>
          </p:cNvSpPr>
          <p:nvPr/>
        </p:nvSpPr>
        <p:spPr bwMode="auto">
          <a:xfrm>
            <a:off x="5526088" y="4159250"/>
            <a:ext cx="1162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4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rPr>
              <a:t>LEARN MORE</a:t>
            </a:r>
            <a:endParaRPr lang="zh-CN" altLang="en-US" sz="1400">
              <a:solidFill>
                <a:srgbClr val="FFFFFF"/>
              </a:solidFill>
              <a:latin typeface="Calibri" panose="020F0502020204030204" pitchFamily="34" charset="0"/>
              <a:sym typeface="宋体" panose="02010600030101010101" pitchFamily="2" charset="-122"/>
            </a:endParaRPr>
          </a:p>
        </p:txBody>
      </p:sp>
      <p:sp>
        <p:nvSpPr>
          <p:cNvPr id="24583" name="文本框 10"/>
          <p:cNvSpPr>
            <a:spLocks noChangeArrowheads="1"/>
          </p:cNvSpPr>
          <p:nvPr/>
        </p:nvSpPr>
        <p:spPr bwMode="auto">
          <a:xfrm>
            <a:off x="587375" y="1063625"/>
            <a:ext cx="77311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4" name="文本框 11"/>
          <p:cNvSpPr>
            <a:spLocks noChangeArrowheads="1"/>
          </p:cNvSpPr>
          <p:nvPr/>
        </p:nvSpPr>
        <p:spPr bwMode="auto">
          <a:xfrm>
            <a:off x="5045075" y="10636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5" name="文本框 12"/>
          <p:cNvSpPr>
            <a:spLocks noChangeArrowheads="1"/>
          </p:cNvSpPr>
          <p:nvPr/>
        </p:nvSpPr>
        <p:spPr bwMode="auto">
          <a:xfrm>
            <a:off x="1584325" y="10636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6" name="文本框 13"/>
          <p:cNvSpPr>
            <a:spLocks noChangeArrowheads="1"/>
          </p:cNvSpPr>
          <p:nvPr/>
        </p:nvSpPr>
        <p:spPr bwMode="auto">
          <a:xfrm>
            <a:off x="3925888" y="10636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7" name="文本框 14"/>
          <p:cNvSpPr>
            <a:spLocks noChangeArrowheads="1"/>
          </p:cNvSpPr>
          <p:nvPr/>
        </p:nvSpPr>
        <p:spPr bwMode="auto">
          <a:xfrm>
            <a:off x="2606675" y="10636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588" name="直接连接符 17"/>
          <p:cNvSpPr>
            <a:spLocks noChangeShapeType="1"/>
          </p:cNvSpPr>
          <p:nvPr/>
        </p:nvSpPr>
        <p:spPr bwMode="auto">
          <a:xfrm>
            <a:off x="4957763" y="1006475"/>
            <a:ext cx="1587"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24589" name="组合 35"/>
          <p:cNvGrpSpPr>
            <a:grpSpLocks noChangeAspect="1"/>
          </p:cNvGrpSpPr>
          <p:nvPr/>
        </p:nvGrpSpPr>
        <p:grpSpPr bwMode="auto">
          <a:xfrm>
            <a:off x="684213" y="579438"/>
            <a:ext cx="404812" cy="446087"/>
            <a:chOff x="0" y="0"/>
            <a:chExt cx="1487694" cy="1643388"/>
          </a:xfrm>
        </p:grpSpPr>
        <p:pic>
          <p:nvPicPr>
            <p:cNvPr id="24590" name="图片 29"/>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1" name="图片 30"/>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2" name="图片 3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3" name="图片 3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4" name="图片 3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5" name="图片 3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bwMode="auto">
      <p:bgPr>
        <a:solidFill>
          <a:srgbClr val="F3F3F5"/>
        </a:solidFill>
        <a:effectLst/>
      </p:bgPr>
    </p:bg>
    <p:spTree>
      <p:nvGrpSpPr>
        <p:cNvPr id="1" name=""/>
        <p:cNvGrpSpPr/>
        <p:nvPr/>
      </p:nvGrpSpPr>
      <p:grpSpPr>
        <a:xfrm>
          <a:off x="0" y="0"/>
          <a:ext cx="0" cy="0"/>
          <a:chOff x="0" y="0"/>
          <a:chExt cx="0" cy="0"/>
        </a:xfrm>
      </p:grpSpPr>
      <p:pic>
        <p:nvPicPr>
          <p:cNvPr id="5122" name="Picture 2" descr="图片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24125" y="1588"/>
            <a:ext cx="7469188" cy="373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菱形 23"/>
          <p:cNvSpPr>
            <a:spLocks noChangeArrowheads="1"/>
          </p:cNvSpPr>
          <p:nvPr/>
        </p:nvSpPr>
        <p:spPr bwMode="auto">
          <a:xfrm>
            <a:off x="1546225" y="2524125"/>
            <a:ext cx="1344613" cy="1343025"/>
          </a:xfrm>
          <a:prstGeom prst="diamond">
            <a:avLst/>
          </a:prstGeom>
          <a:solidFill>
            <a:srgbClr val="DD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4" name="菱形 14"/>
          <p:cNvSpPr>
            <a:spLocks noChangeArrowheads="1"/>
          </p:cNvSpPr>
          <p:nvPr/>
        </p:nvSpPr>
        <p:spPr bwMode="auto">
          <a:xfrm>
            <a:off x="3222625" y="5457825"/>
            <a:ext cx="1344613" cy="1344613"/>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5125" name="图片 22"/>
          <p:cNvPicPr>
            <a:picLocks noChangeAspect="1" noChangeArrowheads="1"/>
          </p:cNvPicPr>
          <p:nvPr/>
        </p:nvPicPr>
        <p:blipFill>
          <a:blip r:embed="rId2">
            <a:extLst>
              <a:ext uri="{28A0092B-C50C-407E-A947-70E740481C1C}">
                <a14:useLocalDpi xmlns:a14="http://schemas.microsoft.com/office/drawing/2010/main" val="0"/>
              </a:ext>
            </a:extLst>
          </a:blip>
          <a:srcRect l="21875" r="21875"/>
          <a:stretch>
            <a:fillRect/>
          </a:stretch>
        </p:blipFill>
        <p:spPr bwMode="auto">
          <a:xfrm rot="2688078">
            <a:off x="692150" y="1182688"/>
            <a:ext cx="19399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图片 21"/>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69992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图片 18"/>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25288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8" name="菱形 13"/>
          <p:cNvSpPr>
            <a:spLocks noChangeArrowheads="1"/>
          </p:cNvSpPr>
          <p:nvPr/>
        </p:nvSpPr>
        <p:spPr bwMode="auto">
          <a:xfrm>
            <a:off x="80963" y="5459413"/>
            <a:ext cx="1344612" cy="1344612"/>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29" name="菱形 15"/>
          <p:cNvSpPr>
            <a:spLocks noChangeArrowheads="1"/>
          </p:cNvSpPr>
          <p:nvPr/>
        </p:nvSpPr>
        <p:spPr bwMode="auto">
          <a:xfrm>
            <a:off x="4124325" y="3975100"/>
            <a:ext cx="4283075" cy="4283075"/>
          </a:xfrm>
          <a:prstGeom prst="diamond">
            <a:avLst/>
          </a:prstGeom>
          <a:solidFill>
            <a:srgbClr val="5862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30" name="椭圆 24"/>
          <p:cNvSpPr>
            <a:spLocks noChangeArrowheads="1"/>
          </p:cNvSpPr>
          <p:nvPr/>
        </p:nvSpPr>
        <p:spPr bwMode="auto">
          <a:xfrm>
            <a:off x="11350625" y="1866900"/>
            <a:ext cx="141288" cy="141288"/>
          </a:xfrm>
          <a:prstGeom prst="ellipse">
            <a:avLst/>
          </a:prstGeom>
          <a:solidFill>
            <a:srgbClr val="E3E404"/>
          </a:solidFill>
          <a:ln w="12700" cap="flat" cmpd="sng">
            <a:solidFill>
              <a:srgbClr val="E3E404"/>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31" name="椭圆 25"/>
          <p:cNvSpPr>
            <a:spLocks noChangeArrowheads="1"/>
          </p:cNvSpPr>
          <p:nvPr/>
        </p:nvSpPr>
        <p:spPr bwMode="auto">
          <a:xfrm>
            <a:off x="11350625" y="4487863"/>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32" name="椭圆 26"/>
          <p:cNvSpPr>
            <a:spLocks noChangeArrowheads="1"/>
          </p:cNvSpPr>
          <p:nvPr/>
        </p:nvSpPr>
        <p:spPr bwMode="auto">
          <a:xfrm>
            <a:off x="11350625" y="2522538"/>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33" name="椭圆 27"/>
          <p:cNvSpPr>
            <a:spLocks noChangeArrowheads="1"/>
          </p:cNvSpPr>
          <p:nvPr/>
        </p:nvSpPr>
        <p:spPr bwMode="auto">
          <a:xfrm>
            <a:off x="11350625" y="3178175"/>
            <a:ext cx="141288" cy="139700"/>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5134" name="椭圆 28"/>
          <p:cNvSpPr>
            <a:spLocks noChangeArrowheads="1"/>
          </p:cNvSpPr>
          <p:nvPr/>
        </p:nvSpPr>
        <p:spPr bwMode="auto">
          <a:xfrm>
            <a:off x="11350625" y="3832225"/>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5135" name="组合 19"/>
          <p:cNvGrpSpPr/>
          <p:nvPr/>
        </p:nvGrpSpPr>
        <p:grpSpPr bwMode="auto">
          <a:xfrm>
            <a:off x="5294313" y="2209800"/>
            <a:ext cx="1995487" cy="1108075"/>
            <a:chOff x="0" y="0"/>
            <a:chExt cx="1995675" cy="1108893"/>
          </a:xfrm>
        </p:grpSpPr>
        <p:sp>
          <p:nvSpPr>
            <p:cNvPr id="5136" name="矩形 30"/>
            <p:cNvSpPr>
              <a:spLocks noChangeArrowheads="1"/>
            </p:cNvSpPr>
            <p:nvPr/>
          </p:nvSpPr>
          <p:spPr bwMode="auto">
            <a:xfrm>
              <a:off x="0" y="0"/>
              <a:ext cx="19956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37" name="Freeform 73"/>
            <p:cNvSpPr>
              <a:spLocks noEditPoints="1" noChangeArrowheads="1"/>
            </p:cNvSpPr>
            <p:nvPr/>
          </p:nvSpPr>
          <p:spPr bwMode="auto">
            <a:xfrm>
              <a:off x="650264" y="537363"/>
              <a:ext cx="592035" cy="571530"/>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sp>
        <p:nvSpPr>
          <p:cNvPr id="5138" name="文本框 32"/>
          <p:cNvSpPr>
            <a:spLocks noChangeArrowheads="1"/>
          </p:cNvSpPr>
          <p:nvPr/>
        </p:nvSpPr>
        <p:spPr bwMode="auto">
          <a:xfrm>
            <a:off x="4557713" y="4751388"/>
            <a:ext cx="33845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Das Wissen </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eines Unternehmens</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 verteilt sich auf Daten, Dokumente und deren Mitarbeiter. Wir unterstützten</a:t>
            </a:r>
            <a:endParaRPr lang="zh-CN" altLang="en-US">
              <a:solidFill>
                <a:srgbClr val="F2F2F2"/>
              </a:solidFill>
              <a:latin typeface="Calibri" panose="020F0502020204030204" pitchFamily="34" charset="0"/>
              <a:sym typeface="宋体" panose="02010600030101010101" pitchFamily="2" charset="-122"/>
            </a:endParaRPr>
          </a:p>
        </p:txBody>
      </p:sp>
      <p:sp>
        <p:nvSpPr>
          <p:cNvPr id="5139" name="矩形 36"/>
          <p:cNvSpPr>
            <a:spLocks noChangeArrowheads="1"/>
          </p:cNvSpPr>
          <p:nvPr/>
        </p:nvSpPr>
        <p:spPr bwMode="auto">
          <a:xfrm>
            <a:off x="1049338" y="6045200"/>
            <a:ext cx="14779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122236"/>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2000" b="1">
              <a:solidFill>
                <a:srgbClr val="122236"/>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140" name="Freeform 73"/>
          <p:cNvSpPr>
            <a:spLocks noEditPoints="1" noChangeArrowheads="1"/>
          </p:cNvSpPr>
          <p:nvPr/>
        </p:nvSpPr>
        <p:spPr bwMode="auto">
          <a:xfrm>
            <a:off x="457200" y="5843588"/>
            <a:ext cx="590550" cy="571500"/>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278"/>
              <a:gd name="T172" fmla="*/ 0 h 2201"/>
              <a:gd name="T173" fmla="*/ 2278 w 2278"/>
              <a:gd name="T174" fmla="*/ 2201 h 2201"/>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122236"/>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bwMode="auto">
      <p:bgPr>
        <a:solidFill>
          <a:srgbClr val="0D161C"/>
        </a:solidFill>
        <a:effectLst/>
      </p:bgPr>
    </p:bg>
    <p:spTree>
      <p:nvGrpSpPr>
        <p:cNvPr id="1" name=""/>
        <p:cNvGrpSpPr/>
        <p:nvPr/>
      </p:nvGrpSpPr>
      <p:grpSpPr>
        <a:xfrm>
          <a:off x="0" y="0"/>
          <a:ext cx="0" cy="0"/>
          <a:chOff x="0" y="0"/>
          <a:chExt cx="0" cy="0"/>
        </a:xfrm>
      </p:grpSpPr>
      <p:pic>
        <p:nvPicPr>
          <p:cNvPr id="6146"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矩形 48"/>
          <p:cNvSpPr>
            <a:spLocks noChangeArrowheads="1"/>
          </p:cNvSpPr>
          <p:nvPr/>
        </p:nvSpPr>
        <p:spPr bwMode="auto">
          <a:xfrm>
            <a:off x="0" y="-4763"/>
            <a:ext cx="12192000" cy="6858001"/>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48"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6149" name="矩形 6"/>
          <p:cNvSpPr>
            <a:spLocks noChangeArrowheads="1"/>
          </p:cNvSpPr>
          <p:nvPr/>
        </p:nvSpPr>
        <p:spPr bwMode="auto">
          <a:xfrm>
            <a:off x="928688" y="2474913"/>
            <a:ext cx="4543425" cy="231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Daten, Dokumente und deren Mitarbeiter. Wir unterstützten Unternehmen dieses Wissen zu erfassen, verwalten und für alle Interessenspersonen zur Verfügung zu stellen. Unsere Lösungen beruhen auf Standardsoftware und werden an die Anforderungen angepasst.</a:t>
            </a:r>
            <a:endParaRPr lang="en-US" altLang="zh-CN"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0" name="矩形 7"/>
          <p:cNvSpPr>
            <a:spLocks noChangeArrowheads="1"/>
          </p:cNvSpPr>
          <p:nvPr/>
        </p:nvSpPr>
        <p:spPr bwMode="auto">
          <a:xfrm>
            <a:off x="1003300" y="5113338"/>
            <a:ext cx="2095500" cy="495300"/>
          </a:xfrm>
          <a:prstGeom prst="rect">
            <a:avLst/>
          </a:prstGeom>
          <a:noFill/>
          <a:ln w="254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1" name="文本框 8"/>
          <p:cNvSpPr>
            <a:spLocks noChangeArrowheads="1"/>
          </p:cNvSpPr>
          <p:nvPr/>
        </p:nvSpPr>
        <p:spPr bwMode="auto">
          <a:xfrm>
            <a:off x="1204913" y="5160963"/>
            <a:ext cx="16906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Our attitude</a:t>
            </a:r>
            <a:endParaRPr lang="zh-CN" altLang="en-US" sz="2000">
              <a:solidFill>
                <a:schemeClr val="bg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52" name="椭圆 9"/>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3" name="椭圆 10"/>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4" name="椭圆 11"/>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5" name="椭圆 12"/>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6" name="椭圆 13"/>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6157" name="直接连接符 15"/>
          <p:cNvSpPr>
            <a:spLocks noChangeShapeType="1"/>
          </p:cNvSpPr>
          <p:nvPr/>
        </p:nvSpPr>
        <p:spPr bwMode="auto">
          <a:xfrm>
            <a:off x="11293475" y="1938338"/>
            <a:ext cx="247650" cy="0"/>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6158" name="矩形 18"/>
          <p:cNvSpPr>
            <a:spLocks noChangeArrowheads="1"/>
          </p:cNvSpPr>
          <p:nvPr/>
        </p:nvSpPr>
        <p:spPr bwMode="auto">
          <a:xfrm>
            <a:off x="890588" y="1101725"/>
            <a:ext cx="3714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ATTITUDE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6159" name="图片 2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3125" y="-1136650"/>
            <a:ext cx="8851900" cy="862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60"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1"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2"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3"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4"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165"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6166" name="组合 40"/>
          <p:cNvGrpSpPr>
            <a:grpSpLocks noChangeAspect="1"/>
          </p:cNvGrpSpPr>
          <p:nvPr/>
        </p:nvGrpSpPr>
        <p:grpSpPr bwMode="auto">
          <a:xfrm>
            <a:off x="485775" y="1203325"/>
            <a:ext cx="404813" cy="446088"/>
            <a:chOff x="0" y="0"/>
            <a:chExt cx="1487694" cy="1643388"/>
          </a:xfrm>
        </p:grpSpPr>
        <p:pic>
          <p:nvPicPr>
            <p:cNvPr id="6167" name="图片 41"/>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8" name="图片 42"/>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9" name="图片 43"/>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0" name="图片 44"/>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1" name="图片 45"/>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2" name="图片 46"/>
            <p:cNvPicPr>
              <a:picLocks noChangeAspect="1" noChangeArrowheads="1"/>
            </p:cNvPicPr>
            <p:nvPr/>
          </p:nvPicPr>
          <p:blipFill>
            <a:blip r:embed="rId3"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矩形 48"/>
          <p:cNvSpPr>
            <a:spLocks noChangeArrowheads="1"/>
          </p:cNvSpPr>
          <p:nvPr/>
        </p:nvSpPr>
        <p:spPr bwMode="auto">
          <a:xfrm>
            <a:off x="0" y="-4763"/>
            <a:ext cx="12192000" cy="6858001"/>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7172"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7173" name="矩形 18"/>
          <p:cNvSpPr>
            <a:spLocks noChangeArrowheads="1"/>
          </p:cNvSpPr>
          <p:nvPr/>
        </p:nvSpPr>
        <p:spPr bwMode="auto">
          <a:xfrm>
            <a:off x="890588" y="1101725"/>
            <a:ext cx="3714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ATTITUDE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4"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5"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6"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7"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8"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179"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7180" name="组合 40"/>
          <p:cNvGrpSpPr>
            <a:grpSpLocks noChangeAspect="1"/>
          </p:cNvGrpSpPr>
          <p:nvPr/>
        </p:nvGrpSpPr>
        <p:grpSpPr bwMode="auto">
          <a:xfrm>
            <a:off x="485775" y="1203325"/>
            <a:ext cx="404813" cy="446088"/>
            <a:chOff x="0" y="0"/>
            <a:chExt cx="1487694" cy="1643388"/>
          </a:xfrm>
        </p:grpSpPr>
        <p:pic>
          <p:nvPicPr>
            <p:cNvPr id="7181"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2"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3"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4"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5"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86"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87" name="组合 49"/>
          <p:cNvGrpSpPr/>
          <p:nvPr/>
        </p:nvGrpSpPr>
        <p:grpSpPr bwMode="auto">
          <a:xfrm>
            <a:off x="1711325" y="3616325"/>
            <a:ext cx="815975" cy="968375"/>
            <a:chOff x="0" y="0"/>
            <a:chExt cx="3111500" cy="3689347"/>
          </a:xfrm>
        </p:grpSpPr>
        <p:sp>
          <p:nvSpPr>
            <p:cNvPr id="7188" name="Freeform 42"/>
            <p:cNvSpPr>
              <a:spLocks noEditPoints="1" noChangeArrowheads="1"/>
            </p:cNvSpPr>
            <p:nvPr/>
          </p:nvSpPr>
          <p:spPr bwMode="auto">
            <a:xfrm>
              <a:off x="0" y="1015999"/>
              <a:ext cx="3111500" cy="2673348"/>
            </a:xfrm>
            <a:custGeom>
              <a:avLst/>
              <a:gdLst>
                <a:gd name="T0" fmla="*/ 1080 w 1960"/>
                <a:gd name="T1" fmla="*/ 6 h 1684"/>
                <a:gd name="T2" fmla="*/ 1272 w 1960"/>
                <a:gd name="T3" fmla="*/ 54 h 1684"/>
                <a:gd name="T4" fmla="*/ 1448 w 1960"/>
                <a:gd name="T5" fmla="*/ 144 h 1684"/>
                <a:gd name="T6" fmla="*/ 1604 w 1960"/>
                <a:gd name="T7" fmla="*/ 272 h 1684"/>
                <a:gd name="T8" fmla="*/ 1736 w 1960"/>
                <a:gd name="T9" fmla="*/ 434 h 1684"/>
                <a:gd name="T10" fmla="*/ 1842 w 1960"/>
                <a:gd name="T11" fmla="*/ 624 h 1684"/>
                <a:gd name="T12" fmla="*/ 1916 w 1960"/>
                <a:gd name="T13" fmla="*/ 836 h 1684"/>
                <a:gd name="T14" fmla="*/ 1956 w 1960"/>
                <a:gd name="T15" fmla="*/ 1068 h 1684"/>
                <a:gd name="T16" fmla="*/ 1958 w 1960"/>
                <a:gd name="T17" fmla="*/ 1220 h 1684"/>
                <a:gd name="T18" fmla="*/ 1926 w 1960"/>
                <a:gd name="T19" fmla="*/ 1332 h 1684"/>
                <a:gd name="T20" fmla="*/ 1854 w 1960"/>
                <a:gd name="T21" fmla="*/ 1428 h 1684"/>
                <a:gd name="T22" fmla="*/ 1750 w 1960"/>
                <a:gd name="T23" fmla="*/ 1510 h 1684"/>
                <a:gd name="T24" fmla="*/ 1618 w 1960"/>
                <a:gd name="T25" fmla="*/ 1574 h 1684"/>
                <a:gd name="T26" fmla="*/ 1424 w 1960"/>
                <a:gd name="T27" fmla="*/ 1634 h 1684"/>
                <a:gd name="T28" fmla="*/ 1072 w 1960"/>
                <a:gd name="T29" fmla="*/ 1682 h 1684"/>
                <a:gd name="T30" fmla="*/ 708 w 1960"/>
                <a:gd name="T31" fmla="*/ 1666 h 1684"/>
                <a:gd name="T32" fmla="*/ 416 w 1960"/>
                <a:gd name="T33" fmla="*/ 1602 h 1684"/>
                <a:gd name="T34" fmla="*/ 272 w 1960"/>
                <a:gd name="T35" fmla="*/ 1544 h 1684"/>
                <a:gd name="T36" fmla="*/ 154 w 1960"/>
                <a:gd name="T37" fmla="*/ 1470 h 1684"/>
                <a:gd name="T38" fmla="*/ 66 w 1960"/>
                <a:gd name="T39" fmla="*/ 1382 h 1684"/>
                <a:gd name="T40" fmla="*/ 12 w 1960"/>
                <a:gd name="T41" fmla="*/ 1278 h 1684"/>
                <a:gd name="T42" fmla="*/ 0 w 1960"/>
                <a:gd name="T43" fmla="*/ 1190 h 1684"/>
                <a:gd name="T44" fmla="*/ 20 w 1960"/>
                <a:gd name="T45" fmla="*/ 950 h 1684"/>
                <a:gd name="T46" fmla="*/ 78 w 1960"/>
                <a:gd name="T47" fmla="*/ 728 h 1684"/>
                <a:gd name="T48" fmla="*/ 168 w 1960"/>
                <a:gd name="T49" fmla="*/ 526 h 1684"/>
                <a:gd name="T50" fmla="*/ 288 w 1960"/>
                <a:gd name="T51" fmla="*/ 350 h 1684"/>
                <a:gd name="T52" fmla="*/ 432 w 1960"/>
                <a:gd name="T53" fmla="*/ 204 h 1684"/>
                <a:gd name="T54" fmla="*/ 598 w 1960"/>
                <a:gd name="T55" fmla="*/ 94 h 1684"/>
                <a:gd name="T56" fmla="*/ 782 w 1960"/>
                <a:gd name="T57" fmla="*/ 24 h 1684"/>
                <a:gd name="T58" fmla="*/ 980 w 1960"/>
                <a:gd name="T59" fmla="*/ 0 h 1684"/>
                <a:gd name="T60" fmla="*/ 1358 w 1960"/>
                <a:gd name="T61" fmla="*/ 540 h 1684"/>
                <a:gd name="T62" fmla="*/ 1336 w 1960"/>
                <a:gd name="T63" fmla="*/ 424 h 1684"/>
                <a:gd name="T64" fmla="*/ 1270 w 1960"/>
                <a:gd name="T65" fmla="*/ 324 h 1684"/>
                <a:gd name="T66" fmla="*/ 1172 w 1960"/>
                <a:gd name="T67" fmla="*/ 252 h 1684"/>
                <a:gd name="T68" fmla="*/ 1050 w 1960"/>
                <a:gd name="T69" fmla="*/ 210 h 1684"/>
                <a:gd name="T70" fmla="*/ 910 w 1960"/>
                <a:gd name="T71" fmla="*/ 210 h 1684"/>
                <a:gd name="T72" fmla="*/ 788 w 1960"/>
                <a:gd name="T73" fmla="*/ 250 h 1684"/>
                <a:gd name="T74" fmla="*/ 690 w 1960"/>
                <a:gd name="T75" fmla="*/ 324 h 1684"/>
                <a:gd name="T76" fmla="*/ 626 w 1960"/>
                <a:gd name="T77" fmla="*/ 424 h 1684"/>
                <a:gd name="T78" fmla="*/ 602 w 1960"/>
                <a:gd name="T79" fmla="*/ 540 h 1684"/>
                <a:gd name="T80" fmla="*/ 616 w 1960"/>
                <a:gd name="T81" fmla="*/ 628 h 1684"/>
                <a:gd name="T82" fmla="*/ 670 w 1960"/>
                <a:gd name="T83" fmla="*/ 732 h 1684"/>
                <a:gd name="T84" fmla="*/ 760 w 1960"/>
                <a:gd name="T85" fmla="*/ 812 h 1684"/>
                <a:gd name="T86" fmla="*/ 878 w 1960"/>
                <a:gd name="T87" fmla="*/ 862 h 1684"/>
                <a:gd name="T88" fmla="*/ 888 w 1960"/>
                <a:gd name="T89" fmla="*/ 1164 h 1684"/>
                <a:gd name="T90" fmla="*/ 822 w 1960"/>
                <a:gd name="T91" fmla="*/ 1100 h 1684"/>
                <a:gd name="T92" fmla="*/ 602 w 1960"/>
                <a:gd name="T93" fmla="*/ 1034 h 1684"/>
                <a:gd name="T94" fmla="*/ 616 w 1960"/>
                <a:gd name="T95" fmla="*/ 1122 h 1684"/>
                <a:gd name="T96" fmla="*/ 670 w 1960"/>
                <a:gd name="T97" fmla="*/ 1226 h 1684"/>
                <a:gd name="T98" fmla="*/ 760 w 1960"/>
                <a:gd name="T99" fmla="*/ 1306 h 1684"/>
                <a:gd name="T100" fmla="*/ 878 w 1960"/>
                <a:gd name="T101" fmla="*/ 1356 h 1684"/>
                <a:gd name="T102" fmla="*/ 1050 w 1960"/>
                <a:gd name="T103" fmla="*/ 1362 h 1684"/>
                <a:gd name="T104" fmla="*/ 1144 w 1960"/>
                <a:gd name="T105" fmla="*/ 1336 h 1684"/>
                <a:gd name="T106" fmla="*/ 1248 w 1960"/>
                <a:gd name="T107" fmla="*/ 1270 h 1684"/>
                <a:gd name="T108" fmla="*/ 1322 w 1960"/>
                <a:gd name="T109" fmla="*/ 1176 h 1684"/>
                <a:gd name="T110" fmla="*/ 1358 w 1960"/>
                <a:gd name="T111" fmla="*/ 1064 h 1684"/>
                <a:gd name="T112" fmla="*/ 1352 w 1960"/>
                <a:gd name="T113" fmla="*/ 974 h 1684"/>
                <a:gd name="T114" fmla="*/ 1308 w 1960"/>
                <a:gd name="T115" fmla="*/ 864 h 1684"/>
                <a:gd name="T116" fmla="*/ 1224 w 1960"/>
                <a:gd name="T117" fmla="*/ 778 h 1684"/>
                <a:gd name="T118" fmla="*/ 1114 w 1960"/>
                <a:gd name="T119" fmla="*/ 720 h 1684"/>
                <a:gd name="T120" fmla="*/ 1050 w 1960"/>
                <a:gd name="T121" fmla="*/ 398 h 1684"/>
                <a:gd name="T122" fmla="*/ 1126 w 1960"/>
                <a:gd name="T123" fmla="*/ 454 h 1684"/>
                <a:gd name="T124" fmla="*/ 1156 w 1960"/>
                <a:gd name="T125" fmla="*/ 540 h 168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960"/>
                <a:gd name="T190" fmla="*/ 0 h 1684"/>
                <a:gd name="T191" fmla="*/ 1960 w 1960"/>
                <a:gd name="T192" fmla="*/ 1684 h 168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960" h="1684">
                  <a:moveTo>
                    <a:pt x="980" y="0"/>
                  </a:moveTo>
                  <a:lnTo>
                    <a:pt x="980" y="0"/>
                  </a:lnTo>
                  <a:lnTo>
                    <a:pt x="1030" y="2"/>
                  </a:lnTo>
                  <a:lnTo>
                    <a:pt x="1080" y="6"/>
                  </a:lnTo>
                  <a:lnTo>
                    <a:pt x="1130" y="14"/>
                  </a:lnTo>
                  <a:lnTo>
                    <a:pt x="1178" y="24"/>
                  </a:lnTo>
                  <a:lnTo>
                    <a:pt x="1226" y="38"/>
                  </a:lnTo>
                  <a:lnTo>
                    <a:pt x="1272" y="54"/>
                  </a:lnTo>
                  <a:lnTo>
                    <a:pt x="1318" y="72"/>
                  </a:lnTo>
                  <a:lnTo>
                    <a:pt x="1362" y="94"/>
                  </a:lnTo>
                  <a:lnTo>
                    <a:pt x="1406" y="118"/>
                  </a:lnTo>
                  <a:lnTo>
                    <a:pt x="1448" y="144"/>
                  </a:lnTo>
                  <a:lnTo>
                    <a:pt x="1488" y="172"/>
                  </a:lnTo>
                  <a:lnTo>
                    <a:pt x="1528" y="204"/>
                  </a:lnTo>
                  <a:lnTo>
                    <a:pt x="1566" y="238"/>
                  </a:lnTo>
                  <a:lnTo>
                    <a:pt x="1604" y="272"/>
                  </a:lnTo>
                  <a:lnTo>
                    <a:pt x="1640" y="310"/>
                  </a:lnTo>
                  <a:lnTo>
                    <a:pt x="1674" y="350"/>
                  </a:lnTo>
                  <a:lnTo>
                    <a:pt x="1706" y="390"/>
                  </a:lnTo>
                  <a:lnTo>
                    <a:pt x="1736" y="434"/>
                  </a:lnTo>
                  <a:lnTo>
                    <a:pt x="1766" y="478"/>
                  </a:lnTo>
                  <a:lnTo>
                    <a:pt x="1792" y="526"/>
                  </a:lnTo>
                  <a:lnTo>
                    <a:pt x="1818" y="574"/>
                  </a:lnTo>
                  <a:lnTo>
                    <a:pt x="1842" y="624"/>
                  </a:lnTo>
                  <a:lnTo>
                    <a:pt x="1864" y="674"/>
                  </a:lnTo>
                  <a:lnTo>
                    <a:pt x="1884" y="728"/>
                  </a:lnTo>
                  <a:lnTo>
                    <a:pt x="1900" y="782"/>
                  </a:lnTo>
                  <a:lnTo>
                    <a:pt x="1916" y="836"/>
                  </a:lnTo>
                  <a:lnTo>
                    <a:pt x="1930" y="894"/>
                  </a:lnTo>
                  <a:lnTo>
                    <a:pt x="1940" y="950"/>
                  </a:lnTo>
                  <a:lnTo>
                    <a:pt x="1950" y="1010"/>
                  </a:lnTo>
                  <a:lnTo>
                    <a:pt x="1956" y="1068"/>
                  </a:lnTo>
                  <a:lnTo>
                    <a:pt x="1960" y="1130"/>
                  </a:lnTo>
                  <a:lnTo>
                    <a:pt x="1960" y="1190"/>
                  </a:lnTo>
                  <a:lnTo>
                    <a:pt x="1960" y="1190"/>
                  </a:lnTo>
                  <a:lnTo>
                    <a:pt x="1958" y="1220"/>
                  </a:lnTo>
                  <a:lnTo>
                    <a:pt x="1954" y="1250"/>
                  </a:lnTo>
                  <a:lnTo>
                    <a:pt x="1948" y="1278"/>
                  </a:lnTo>
                  <a:lnTo>
                    <a:pt x="1938" y="1306"/>
                  </a:lnTo>
                  <a:lnTo>
                    <a:pt x="1926" y="1332"/>
                  </a:lnTo>
                  <a:lnTo>
                    <a:pt x="1912" y="1358"/>
                  </a:lnTo>
                  <a:lnTo>
                    <a:pt x="1896" y="1382"/>
                  </a:lnTo>
                  <a:lnTo>
                    <a:pt x="1876" y="1406"/>
                  </a:lnTo>
                  <a:lnTo>
                    <a:pt x="1854" y="1428"/>
                  </a:lnTo>
                  <a:lnTo>
                    <a:pt x="1832" y="1450"/>
                  </a:lnTo>
                  <a:lnTo>
                    <a:pt x="1806" y="1470"/>
                  </a:lnTo>
                  <a:lnTo>
                    <a:pt x="1780" y="1490"/>
                  </a:lnTo>
                  <a:lnTo>
                    <a:pt x="1750" y="1510"/>
                  </a:lnTo>
                  <a:lnTo>
                    <a:pt x="1720" y="1528"/>
                  </a:lnTo>
                  <a:lnTo>
                    <a:pt x="1688" y="1544"/>
                  </a:lnTo>
                  <a:lnTo>
                    <a:pt x="1654" y="1560"/>
                  </a:lnTo>
                  <a:lnTo>
                    <a:pt x="1618" y="1574"/>
                  </a:lnTo>
                  <a:lnTo>
                    <a:pt x="1582" y="1588"/>
                  </a:lnTo>
                  <a:lnTo>
                    <a:pt x="1544" y="1602"/>
                  </a:lnTo>
                  <a:lnTo>
                    <a:pt x="1506" y="1614"/>
                  </a:lnTo>
                  <a:lnTo>
                    <a:pt x="1424" y="1634"/>
                  </a:lnTo>
                  <a:lnTo>
                    <a:pt x="1340" y="1652"/>
                  </a:lnTo>
                  <a:lnTo>
                    <a:pt x="1252" y="1666"/>
                  </a:lnTo>
                  <a:lnTo>
                    <a:pt x="1164" y="1676"/>
                  </a:lnTo>
                  <a:lnTo>
                    <a:pt x="1072" y="1682"/>
                  </a:lnTo>
                  <a:lnTo>
                    <a:pt x="980" y="1684"/>
                  </a:lnTo>
                  <a:lnTo>
                    <a:pt x="888" y="1682"/>
                  </a:lnTo>
                  <a:lnTo>
                    <a:pt x="798" y="1676"/>
                  </a:lnTo>
                  <a:lnTo>
                    <a:pt x="708" y="1666"/>
                  </a:lnTo>
                  <a:lnTo>
                    <a:pt x="620" y="1652"/>
                  </a:lnTo>
                  <a:lnTo>
                    <a:pt x="536" y="1634"/>
                  </a:lnTo>
                  <a:lnTo>
                    <a:pt x="454" y="1614"/>
                  </a:lnTo>
                  <a:lnTo>
                    <a:pt x="416" y="1602"/>
                  </a:lnTo>
                  <a:lnTo>
                    <a:pt x="378" y="1588"/>
                  </a:lnTo>
                  <a:lnTo>
                    <a:pt x="342" y="1574"/>
                  </a:lnTo>
                  <a:lnTo>
                    <a:pt x="306" y="1560"/>
                  </a:lnTo>
                  <a:lnTo>
                    <a:pt x="272" y="1544"/>
                  </a:lnTo>
                  <a:lnTo>
                    <a:pt x="240" y="1528"/>
                  </a:lnTo>
                  <a:lnTo>
                    <a:pt x="210" y="1510"/>
                  </a:lnTo>
                  <a:lnTo>
                    <a:pt x="180" y="1490"/>
                  </a:lnTo>
                  <a:lnTo>
                    <a:pt x="154" y="1470"/>
                  </a:lnTo>
                  <a:lnTo>
                    <a:pt x="128" y="1450"/>
                  </a:lnTo>
                  <a:lnTo>
                    <a:pt x="106" y="1428"/>
                  </a:lnTo>
                  <a:lnTo>
                    <a:pt x="84" y="1406"/>
                  </a:lnTo>
                  <a:lnTo>
                    <a:pt x="66" y="1382"/>
                  </a:lnTo>
                  <a:lnTo>
                    <a:pt x="48" y="1358"/>
                  </a:lnTo>
                  <a:lnTo>
                    <a:pt x="34" y="1332"/>
                  </a:lnTo>
                  <a:lnTo>
                    <a:pt x="22" y="1306"/>
                  </a:lnTo>
                  <a:lnTo>
                    <a:pt x="12" y="1278"/>
                  </a:lnTo>
                  <a:lnTo>
                    <a:pt x="6" y="1250"/>
                  </a:lnTo>
                  <a:lnTo>
                    <a:pt x="2" y="1220"/>
                  </a:lnTo>
                  <a:lnTo>
                    <a:pt x="0" y="1190"/>
                  </a:lnTo>
                  <a:lnTo>
                    <a:pt x="0" y="1190"/>
                  </a:lnTo>
                  <a:lnTo>
                    <a:pt x="2" y="1130"/>
                  </a:lnTo>
                  <a:lnTo>
                    <a:pt x="6" y="1068"/>
                  </a:lnTo>
                  <a:lnTo>
                    <a:pt x="12" y="1010"/>
                  </a:lnTo>
                  <a:lnTo>
                    <a:pt x="20" y="950"/>
                  </a:lnTo>
                  <a:lnTo>
                    <a:pt x="30" y="894"/>
                  </a:lnTo>
                  <a:lnTo>
                    <a:pt x="44" y="836"/>
                  </a:lnTo>
                  <a:lnTo>
                    <a:pt x="60" y="782"/>
                  </a:lnTo>
                  <a:lnTo>
                    <a:pt x="78" y="728"/>
                  </a:lnTo>
                  <a:lnTo>
                    <a:pt x="96" y="674"/>
                  </a:lnTo>
                  <a:lnTo>
                    <a:pt x="118" y="624"/>
                  </a:lnTo>
                  <a:lnTo>
                    <a:pt x="142" y="574"/>
                  </a:lnTo>
                  <a:lnTo>
                    <a:pt x="168" y="526"/>
                  </a:lnTo>
                  <a:lnTo>
                    <a:pt x="194" y="478"/>
                  </a:lnTo>
                  <a:lnTo>
                    <a:pt x="224" y="434"/>
                  </a:lnTo>
                  <a:lnTo>
                    <a:pt x="254" y="390"/>
                  </a:lnTo>
                  <a:lnTo>
                    <a:pt x="288" y="350"/>
                  </a:lnTo>
                  <a:lnTo>
                    <a:pt x="322" y="310"/>
                  </a:lnTo>
                  <a:lnTo>
                    <a:pt x="356" y="272"/>
                  </a:lnTo>
                  <a:lnTo>
                    <a:pt x="394" y="238"/>
                  </a:lnTo>
                  <a:lnTo>
                    <a:pt x="432" y="204"/>
                  </a:lnTo>
                  <a:lnTo>
                    <a:pt x="472" y="172"/>
                  </a:lnTo>
                  <a:lnTo>
                    <a:pt x="512" y="144"/>
                  </a:lnTo>
                  <a:lnTo>
                    <a:pt x="556" y="118"/>
                  </a:lnTo>
                  <a:lnTo>
                    <a:pt x="598" y="94"/>
                  </a:lnTo>
                  <a:lnTo>
                    <a:pt x="644" y="72"/>
                  </a:lnTo>
                  <a:lnTo>
                    <a:pt x="688" y="54"/>
                  </a:lnTo>
                  <a:lnTo>
                    <a:pt x="736" y="38"/>
                  </a:lnTo>
                  <a:lnTo>
                    <a:pt x="782" y="24"/>
                  </a:lnTo>
                  <a:lnTo>
                    <a:pt x="830" y="14"/>
                  </a:lnTo>
                  <a:lnTo>
                    <a:pt x="880" y="6"/>
                  </a:lnTo>
                  <a:lnTo>
                    <a:pt x="930" y="2"/>
                  </a:lnTo>
                  <a:lnTo>
                    <a:pt x="980" y="0"/>
                  </a:lnTo>
                  <a:lnTo>
                    <a:pt x="980" y="0"/>
                  </a:lnTo>
                  <a:close/>
                  <a:moveTo>
                    <a:pt x="1156" y="540"/>
                  </a:moveTo>
                  <a:lnTo>
                    <a:pt x="1358" y="540"/>
                  </a:lnTo>
                  <a:lnTo>
                    <a:pt x="1358" y="540"/>
                  </a:lnTo>
                  <a:lnTo>
                    <a:pt x="1358" y="510"/>
                  </a:lnTo>
                  <a:lnTo>
                    <a:pt x="1352" y="480"/>
                  </a:lnTo>
                  <a:lnTo>
                    <a:pt x="1346" y="450"/>
                  </a:lnTo>
                  <a:lnTo>
                    <a:pt x="1336" y="424"/>
                  </a:lnTo>
                  <a:lnTo>
                    <a:pt x="1322" y="396"/>
                  </a:lnTo>
                  <a:lnTo>
                    <a:pt x="1308" y="372"/>
                  </a:lnTo>
                  <a:lnTo>
                    <a:pt x="1290" y="348"/>
                  </a:lnTo>
                  <a:lnTo>
                    <a:pt x="1270" y="324"/>
                  </a:lnTo>
                  <a:lnTo>
                    <a:pt x="1248" y="304"/>
                  </a:lnTo>
                  <a:lnTo>
                    <a:pt x="1224" y="284"/>
                  </a:lnTo>
                  <a:lnTo>
                    <a:pt x="1200" y="266"/>
                  </a:lnTo>
                  <a:lnTo>
                    <a:pt x="1172" y="252"/>
                  </a:lnTo>
                  <a:lnTo>
                    <a:pt x="1144" y="238"/>
                  </a:lnTo>
                  <a:lnTo>
                    <a:pt x="1114" y="226"/>
                  </a:lnTo>
                  <a:lnTo>
                    <a:pt x="1082" y="218"/>
                  </a:lnTo>
                  <a:lnTo>
                    <a:pt x="1050" y="210"/>
                  </a:lnTo>
                  <a:lnTo>
                    <a:pt x="1050" y="130"/>
                  </a:lnTo>
                  <a:lnTo>
                    <a:pt x="910" y="130"/>
                  </a:lnTo>
                  <a:lnTo>
                    <a:pt x="910" y="210"/>
                  </a:lnTo>
                  <a:lnTo>
                    <a:pt x="910" y="210"/>
                  </a:lnTo>
                  <a:lnTo>
                    <a:pt x="878" y="216"/>
                  </a:lnTo>
                  <a:lnTo>
                    <a:pt x="846" y="226"/>
                  </a:lnTo>
                  <a:lnTo>
                    <a:pt x="816" y="238"/>
                  </a:lnTo>
                  <a:lnTo>
                    <a:pt x="788" y="250"/>
                  </a:lnTo>
                  <a:lnTo>
                    <a:pt x="760" y="266"/>
                  </a:lnTo>
                  <a:lnTo>
                    <a:pt x="736" y="284"/>
                  </a:lnTo>
                  <a:lnTo>
                    <a:pt x="712" y="304"/>
                  </a:lnTo>
                  <a:lnTo>
                    <a:pt x="690" y="324"/>
                  </a:lnTo>
                  <a:lnTo>
                    <a:pt x="670" y="348"/>
                  </a:lnTo>
                  <a:lnTo>
                    <a:pt x="654" y="372"/>
                  </a:lnTo>
                  <a:lnTo>
                    <a:pt x="638" y="396"/>
                  </a:lnTo>
                  <a:lnTo>
                    <a:pt x="626" y="424"/>
                  </a:lnTo>
                  <a:lnTo>
                    <a:pt x="616" y="450"/>
                  </a:lnTo>
                  <a:lnTo>
                    <a:pt x="608" y="480"/>
                  </a:lnTo>
                  <a:lnTo>
                    <a:pt x="604" y="510"/>
                  </a:lnTo>
                  <a:lnTo>
                    <a:pt x="602" y="540"/>
                  </a:lnTo>
                  <a:lnTo>
                    <a:pt x="602" y="540"/>
                  </a:lnTo>
                  <a:lnTo>
                    <a:pt x="604" y="570"/>
                  </a:lnTo>
                  <a:lnTo>
                    <a:pt x="608" y="600"/>
                  </a:lnTo>
                  <a:lnTo>
                    <a:pt x="616" y="628"/>
                  </a:lnTo>
                  <a:lnTo>
                    <a:pt x="626" y="656"/>
                  </a:lnTo>
                  <a:lnTo>
                    <a:pt x="638" y="682"/>
                  </a:lnTo>
                  <a:lnTo>
                    <a:pt x="654" y="708"/>
                  </a:lnTo>
                  <a:lnTo>
                    <a:pt x="670" y="732"/>
                  </a:lnTo>
                  <a:lnTo>
                    <a:pt x="690" y="754"/>
                  </a:lnTo>
                  <a:lnTo>
                    <a:pt x="712" y="776"/>
                  </a:lnTo>
                  <a:lnTo>
                    <a:pt x="736" y="796"/>
                  </a:lnTo>
                  <a:lnTo>
                    <a:pt x="760" y="812"/>
                  </a:lnTo>
                  <a:lnTo>
                    <a:pt x="788" y="828"/>
                  </a:lnTo>
                  <a:lnTo>
                    <a:pt x="816" y="842"/>
                  </a:lnTo>
                  <a:lnTo>
                    <a:pt x="846" y="854"/>
                  </a:lnTo>
                  <a:lnTo>
                    <a:pt x="878" y="862"/>
                  </a:lnTo>
                  <a:lnTo>
                    <a:pt x="910" y="868"/>
                  </a:lnTo>
                  <a:lnTo>
                    <a:pt x="910" y="1174"/>
                  </a:lnTo>
                  <a:lnTo>
                    <a:pt x="910" y="1174"/>
                  </a:lnTo>
                  <a:lnTo>
                    <a:pt x="888" y="1164"/>
                  </a:lnTo>
                  <a:lnTo>
                    <a:pt x="868" y="1152"/>
                  </a:lnTo>
                  <a:lnTo>
                    <a:pt x="850" y="1136"/>
                  </a:lnTo>
                  <a:lnTo>
                    <a:pt x="834" y="1118"/>
                  </a:lnTo>
                  <a:lnTo>
                    <a:pt x="822" y="1100"/>
                  </a:lnTo>
                  <a:lnTo>
                    <a:pt x="814" y="1078"/>
                  </a:lnTo>
                  <a:lnTo>
                    <a:pt x="808" y="1056"/>
                  </a:lnTo>
                  <a:lnTo>
                    <a:pt x="806" y="1034"/>
                  </a:lnTo>
                  <a:lnTo>
                    <a:pt x="602" y="1034"/>
                  </a:lnTo>
                  <a:lnTo>
                    <a:pt x="602" y="1034"/>
                  </a:lnTo>
                  <a:lnTo>
                    <a:pt x="604" y="1064"/>
                  </a:lnTo>
                  <a:lnTo>
                    <a:pt x="608" y="1094"/>
                  </a:lnTo>
                  <a:lnTo>
                    <a:pt x="616" y="1122"/>
                  </a:lnTo>
                  <a:lnTo>
                    <a:pt x="626" y="1150"/>
                  </a:lnTo>
                  <a:lnTo>
                    <a:pt x="638" y="1176"/>
                  </a:lnTo>
                  <a:lnTo>
                    <a:pt x="654" y="1202"/>
                  </a:lnTo>
                  <a:lnTo>
                    <a:pt x="670" y="1226"/>
                  </a:lnTo>
                  <a:lnTo>
                    <a:pt x="690" y="1248"/>
                  </a:lnTo>
                  <a:lnTo>
                    <a:pt x="712" y="1270"/>
                  </a:lnTo>
                  <a:lnTo>
                    <a:pt x="736" y="1288"/>
                  </a:lnTo>
                  <a:lnTo>
                    <a:pt x="760" y="1306"/>
                  </a:lnTo>
                  <a:lnTo>
                    <a:pt x="788" y="1322"/>
                  </a:lnTo>
                  <a:lnTo>
                    <a:pt x="816" y="1336"/>
                  </a:lnTo>
                  <a:lnTo>
                    <a:pt x="846" y="1346"/>
                  </a:lnTo>
                  <a:lnTo>
                    <a:pt x="878" y="1356"/>
                  </a:lnTo>
                  <a:lnTo>
                    <a:pt x="910" y="1362"/>
                  </a:lnTo>
                  <a:lnTo>
                    <a:pt x="910" y="1442"/>
                  </a:lnTo>
                  <a:lnTo>
                    <a:pt x="1050" y="1442"/>
                  </a:lnTo>
                  <a:lnTo>
                    <a:pt x="1050" y="1362"/>
                  </a:lnTo>
                  <a:lnTo>
                    <a:pt x="1050" y="1362"/>
                  </a:lnTo>
                  <a:lnTo>
                    <a:pt x="1082" y="1356"/>
                  </a:lnTo>
                  <a:lnTo>
                    <a:pt x="1114" y="1346"/>
                  </a:lnTo>
                  <a:lnTo>
                    <a:pt x="1144" y="1336"/>
                  </a:lnTo>
                  <a:lnTo>
                    <a:pt x="1172" y="1322"/>
                  </a:lnTo>
                  <a:lnTo>
                    <a:pt x="1200" y="1306"/>
                  </a:lnTo>
                  <a:lnTo>
                    <a:pt x="1224" y="1288"/>
                  </a:lnTo>
                  <a:lnTo>
                    <a:pt x="1248" y="1270"/>
                  </a:lnTo>
                  <a:lnTo>
                    <a:pt x="1270" y="1248"/>
                  </a:lnTo>
                  <a:lnTo>
                    <a:pt x="1290" y="1226"/>
                  </a:lnTo>
                  <a:lnTo>
                    <a:pt x="1308" y="1202"/>
                  </a:lnTo>
                  <a:lnTo>
                    <a:pt x="1322" y="1176"/>
                  </a:lnTo>
                  <a:lnTo>
                    <a:pt x="1336" y="1150"/>
                  </a:lnTo>
                  <a:lnTo>
                    <a:pt x="1346" y="1122"/>
                  </a:lnTo>
                  <a:lnTo>
                    <a:pt x="1352" y="1094"/>
                  </a:lnTo>
                  <a:lnTo>
                    <a:pt x="1358" y="1064"/>
                  </a:lnTo>
                  <a:lnTo>
                    <a:pt x="1358" y="1034"/>
                  </a:lnTo>
                  <a:lnTo>
                    <a:pt x="1358" y="1034"/>
                  </a:lnTo>
                  <a:lnTo>
                    <a:pt x="1358" y="1002"/>
                  </a:lnTo>
                  <a:lnTo>
                    <a:pt x="1352" y="974"/>
                  </a:lnTo>
                  <a:lnTo>
                    <a:pt x="1346" y="944"/>
                  </a:lnTo>
                  <a:lnTo>
                    <a:pt x="1336" y="916"/>
                  </a:lnTo>
                  <a:lnTo>
                    <a:pt x="1322" y="890"/>
                  </a:lnTo>
                  <a:lnTo>
                    <a:pt x="1308" y="864"/>
                  </a:lnTo>
                  <a:lnTo>
                    <a:pt x="1290" y="840"/>
                  </a:lnTo>
                  <a:lnTo>
                    <a:pt x="1270" y="818"/>
                  </a:lnTo>
                  <a:lnTo>
                    <a:pt x="1248" y="796"/>
                  </a:lnTo>
                  <a:lnTo>
                    <a:pt x="1224" y="778"/>
                  </a:lnTo>
                  <a:lnTo>
                    <a:pt x="1200" y="760"/>
                  </a:lnTo>
                  <a:lnTo>
                    <a:pt x="1172" y="744"/>
                  </a:lnTo>
                  <a:lnTo>
                    <a:pt x="1144" y="730"/>
                  </a:lnTo>
                  <a:lnTo>
                    <a:pt x="1114" y="720"/>
                  </a:lnTo>
                  <a:lnTo>
                    <a:pt x="1082" y="710"/>
                  </a:lnTo>
                  <a:lnTo>
                    <a:pt x="1050" y="704"/>
                  </a:lnTo>
                  <a:lnTo>
                    <a:pt x="1050" y="398"/>
                  </a:lnTo>
                  <a:lnTo>
                    <a:pt x="1050" y="398"/>
                  </a:lnTo>
                  <a:lnTo>
                    <a:pt x="1072" y="408"/>
                  </a:lnTo>
                  <a:lnTo>
                    <a:pt x="1092" y="422"/>
                  </a:lnTo>
                  <a:lnTo>
                    <a:pt x="1110" y="436"/>
                  </a:lnTo>
                  <a:lnTo>
                    <a:pt x="1126" y="454"/>
                  </a:lnTo>
                  <a:lnTo>
                    <a:pt x="1138" y="474"/>
                  </a:lnTo>
                  <a:lnTo>
                    <a:pt x="1148" y="494"/>
                  </a:lnTo>
                  <a:lnTo>
                    <a:pt x="1154" y="516"/>
                  </a:lnTo>
                  <a:lnTo>
                    <a:pt x="1156" y="540"/>
                  </a:lnTo>
                  <a:lnTo>
                    <a:pt x="1156" y="54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89" name="Freeform 43"/>
            <p:cNvSpPr>
              <a:spLocks noChangeArrowheads="1"/>
            </p:cNvSpPr>
            <p:nvPr/>
          </p:nvSpPr>
          <p:spPr bwMode="auto">
            <a:xfrm>
              <a:off x="641350" y="0"/>
              <a:ext cx="1828800" cy="1060450"/>
            </a:xfrm>
            <a:custGeom>
              <a:avLst/>
              <a:gdLst>
                <a:gd name="T0" fmla="*/ 1152 w 1152"/>
                <a:gd name="T1" fmla="*/ 240 h 668"/>
                <a:gd name="T2" fmla="*/ 1148 w 1152"/>
                <a:gd name="T3" fmla="*/ 302 h 668"/>
                <a:gd name="T4" fmla="*/ 1138 w 1152"/>
                <a:gd name="T5" fmla="*/ 364 h 668"/>
                <a:gd name="T6" fmla="*/ 1122 w 1152"/>
                <a:gd name="T7" fmla="*/ 422 h 668"/>
                <a:gd name="T8" fmla="*/ 1100 w 1152"/>
                <a:gd name="T9" fmla="*/ 478 h 668"/>
                <a:gd name="T10" fmla="*/ 1072 w 1152"/>
                <a:gd name="T11" fmla="*/ 530 h 668"/>
                <a:gd name="T12" fmla="*/ 1040 w 1152"/>
                <a:gd name="T13" fmla="*/ 580 h 668"/>
                <a:gd name="T14" fmla="*/ 1002 w 1152"/>
                <a:gd name="T15" fmla="*/ 626 h 668"/>
                <a:gd name="T16" fmla="*/ 960 w 1152"/>
                <a:gd name="T17" fmla="*/ 668 h 668"/>
                <a:gd name="T18" fmla="*/ 916 w 1152"/>
                <a:gd name="T19" fmla="*/ 648 h 668"/>
                <a:gd name="T20" fmla="*/ 822 w 1152"/>
                <a:gd name="T21" fmla="*/ 616 h 668"/>
                <a:gd name="T22" fmla="*/ 726 w 1152"/>
                <a:gd name="T23" fmla="*/ 594 h 668"/>
                <a:gd name="T24" fmla="*/ 626 w 1152"/>
                <a:gd name="T25" fmla="*/ 582 h 668"/>
                <a:gd name="T26" fmla="*/ 576 w 1152"/>
                <a:gd name="T27" fmla="*/ 582 h 668"/>
                <a:gd name="T28" fmla="*/ 476 w 1152"/>
                <a:gd name="T29" fmla="*/ 588 h 668"/>
                <a:gd name="T30" fmla="*/ 378 w 1152"/>
                <a:gd name="T31" fmla="*/ 604 h 668"/>
                <a:gd name="T32" fmla="*/ 284 w 1152"/>
                <a:gd name="T33" fmla="*/ 630 h 668"/>
                <a:gd name="T34" fmla="*/ 192 w 1152"/>
                <a:gd name="T35" fmla="*/ 668 h 668"/>
                <a:gd name="T36" fmla="*/ 170 w 1152"/>
                <a:gd name="T37" fmla="*/ 648 h 668"/>
                <a:gd name="T38" fmla="*/ 130 w 1152"/>
                <a:gd name="T39" fmla="*/ 604 h 668"/>
                <a:gd name="T40" fmla="*/ 96 w 1152"/>
                <a:gd name="T41" fmla="*/ 556 h 668"/>
                <a:gd name="T42" fmla="*/ 66 w 1152"/>
                <a:gd name="T43" fmla="*/ 504 h 668"/>
                <a:gd name="T44" fmla="*/ 40 w 1152"/>
                <a:gd name="T45" fmla="*/ 450 h 668"/>
                <a:gd name="T46" fmla="*/ 22 w 1152"/>
                <a:gd name="T47" fmla="*/ 394 h 668"/>
                <a:gd name="T48" fmla="*/ 8 w 1152"/>
                <a:gd name="T49" fmla="*/ 334 h 668"/>
                <a:gd name="T50" fmla="*/ 2 w 1152"/>
                <a:gd name="T51" fmla="*/ 272 h 668"/>
                <a:gd name="T52" fmla="*/ 0 w 1152"/>
                <a:gd name="T53" fmla="*/ 240 h 668"/>
                <a:gd name="T54" fmla="*/ 4 w 1152"/>
                <a:gd name="T55" fmla="*/ 210 h 668"/>
                <a:gd name="T56" fmla="*/ 14 w 1152"/>
                <a:gd name="T57" fmla="*/ 184 h 668"/>
                <a:gd name="T58" fmla="*/ 28 w 1152"/>
                <a:gd name="T59" fmla="*/ 158 h 668"/>
                <a:gd name="T60" fmla="*/ 50 w 1152"/>
                <a:gd name="T61" fmla="*/ 136 h 668"/>
                <a:gd name="T62" fmla="*/ 106 w 1152"/>
                <a:gd name="T63" fmla="*/ 94 h 668"/>
                <a:gd name="T64" fmla="*/ 180 w 1152"/>
                <a:gd name="T65" fmla="*/ 60 h 668"/>
                <a:gd name="T66" fmla="*/ 268 w 1152"/>
                <a:gd name="T67" fmla="*/ 34 h 668"/>
                <a:gd name="T68" fmla="*/ 364 w 1152"/>
                <a:gd name="T69" fmla="*/ 16 h 668"/>
                <a:gd name="T70" fmla="*/ 468 w 1152"/>
                <a:gd name="T71" fmla="*/ 4 h 668"/>
                <a:gd name="T72" fmla="*/ 576 w 1152"/>
                <a:gd name="T73" fmla="*/ 0 h 668"/>
                <a:gd name="T74" fmla="*/ 684 w 1152"/>
                <a:gd name="T75" fmla="*/ 4 h 668"/>
                <a:gd name="T76" fmla="*/ 788 w 1152"/>
                <a:gd name="T77" fmla="*/ 16 h 668"/>
                <a:gd name="T78" fmla="*/ 884 w 1152"/>
                <a:gd name="T79" fmla="*/ 34 h 668"/>
                <a:gd name="T80" fmla="*/ 972 w 1152"/>
                <a:gd name="T81" fmla="*/ 60 h 668"/>
                <a:gd name="T82" fmla="*/ 1046 w 1152"/>
                <a:gd name="T83" fmla="*/ 94 h 668"/>
                <a:gd name="T84" fmla="*/ 1102 w 1152"/>
                <a:gd name="T85" fmla="*/ 136 h 668"/>
                <a:gd name="T86" fmla="*/ 1124 w 1152"/>
                <a:gd name="T87" fmla="*/ 158 h 668"/>
                <a:gd name="T88" fmla="*/ 1140 w 1152"/>
                <a:gd name="T89" fmla="*/ 184 h 668"/>
                <a:gd name="T90" fmla="*/ 1148 w 1152"/>
                <a:gd name="T91" fmla="*/ 210 h 668"/>
                <a:gd name="T92" fmla="*/ 1152 w 1152"/>
                <a:gd name="T93" fmla="*/ 240 h 668"/>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152"/>
                <a:gd name="T142" fmla="*/ 0 h 668"/>
                <a:gd name="T143" fmla="*/ 1152 w 1152"/>
                <a:gd name="T144" fmla="*/ 668 h 668"/>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152" h="668">
                  <a:moveTo>
                    <a:pt x="1152" y="240"/>
                  </a:moveTo>
                  <a:lnTo>
                    <a:pt x="1152" y="240"/>
                  </a:lnTo>
                  <a:lnTo>
                    <a:pt x="1152" y="272"/>
                  </a:lnTo>
                  <a:lnTo>
                    <a:pt x="1148" y="302"/>
                  </a:lnTo>
                  <a:lnTo>
                    <a:pt x="1144" y="334"/>
                  </a:lnTo>
                  <a:lnTo>
                    <a:pt x="1138" y="364"/>
                  </a:lnTo>
                  <a:lnTo>
                    <a:pt x="1132" y="394"/>
                  </a:lnTo>
                  <a:lnTo>
                    <a:pt x="1122" y="422"/>
                  </a:lnTo>
                  <a:lnTo>
                    <a:pt x="1112" y="450"/>
                  </a:lnTo>
                  <a:lnTo>
                    <a:pt x="1100" y="478"/>
                  </a:lnTo>
                  <a:lnTo>
                    <a:pt x="1088" y="504"/>
                  </a:lnTo>
                  <a:lnTo>
                    <a:pt x="1072" y="530"/>
                  </a:lnTo>
                  <a:lnTo>
                    <a:pt x="1058" y="556"/>
                  </a:lnTo>
                  <a:lnTo>
                    <a:pt x="1040" y="580"/>
                  </a:lnTo>
                  <a:lnTo>
                    <a:pt x="1022" y="604"/>
                  </a:lnTo>
                  <a:lnTo>
                    <a:pt x="1002" y="626"/>
                  </a:lnTo>
                  <a:lnTo>
                    <a:pt x="982" y="648"/>
                  </a:lnTo>
                  <a:lnTo>
                    <a:pt x="960" y="668"/>
                  </a:lnTo>
                  <a:lnTo>
                    <a:pt x="960" y="668"/>
                  </a:lnTo>
                  <a:lnTo>
                    <a:pt x="916" y="648"/>
                  </a:lnTo>
                  <a:lnTo>
                    <a:pt x="870" y="630"/>
                  </a:lnTo>
                  <a:lnTo>
                    <a:pt x="822" y="616"/>
                  </a:lnTo>
                  <a:lnTo>
                    <a:pt x="774" y="604"/>
                  </a:lnTo>
                  <a:lnTo>
                    <a:pt x="726" y="594"/>
                  </a:lnTo>
                  <a:lnTo>
                    <a:pt x="676" y="588"/>
                  </a:lnTo>
                  <a:lnTo>
                    <a:pt x="626" y="582"/>
                  </a:lnTo>
                  <a:lnTo>
                    <a:pt x="576" y="582"/>
                  </a:lnTo>
                  <a:lnTo>
                    <a:pt x="576" y="582"/>
                  </a:lnTo>
                  <a:lnTo>
                    <a:pt x="526" y="582"/>
                  </a:lnTo>
                  <a:lnTo>
                    <a:pt x="476" y="588"/>
                  </a:lnTo>
                  <a:lnTo>
                    <a:pt x="426" y="594"/>
                  </a:lnTo>
                  <a:lnTo>
                    <a:pt x="378" y="604"/>
                  </a:lnTo>
                  <a:lnTo>
                    <a:pt x="330" y="616"/>
                  </a:lnTo>
                  <a:lnTo>
                    <a:pt x="284" y="630"/>
                  </a:lnTo>
                  <a:lnTo>
                    <a:pt x="238" y="648"/>
                  </a:lnTo>
                  <a:lnTo>
                    <a:pt x="192" y="668"/>
                  </a:lnTo>
                  <a:lnTo>
                    <a:pt x="192" y="668"/>
                  </a:lnTo>
                  <a:lnTo>
                    <a:pt x="170" y="648"/>
                  </a:lnTo>
                  <a:lnTo>
                    <a:pt x="150" y="626"/>
                  </a:lnTo>
                  <a:lnTo>
                    <a:pt x="130" y="604"/>
                  </a:lnTo>
                  <a:lnTo>
                    <a:pt x="112" y="580"/>
                  </a:lnTo>
                  <a:lnTo>
                    <a:pt x="96" y="556"/>
                  </a:lnTo>
                  <a:lnTo>
                    <a:pt x="80" y="530"/>
                  </a:lnTo>
                  <a:lnTo>
                    <a:pt x="66" y="504"/>
                  </a:lnTo>
                  <a:lnTo>
                    <a:pt x="52" y="478"/>
                  </a:lnTo>
                  <a:lnTo>
                    <a:pt x="40" y="450"/>
                  </a:lnTo>
                  <a:lnTo>
                    <a:pt x="30" y="422"/>
                  </a:lnTo>
                  <a:lnTo>
                    <a:pt x="22" y="394"/>
                  </a:lnTo>
                  <a:lnTo>
                    <a:pt x="14" y="364"/>
                  </a:lnTo>
                  <a:lnTo>
                    <a:pt x="8" y="334"/>
                  </a:lnTo>
                  <a:lnTo>
                    <a:pt x="4" y="302"/>
                  </a:lnTo>
                  <a:lnTo>
                    <a:pt x="2" y="272"/>
                  </a:lnTo>
                  <a:lnTo>
                    <a:pt x="0" y="240"/>
                  </a:lnTo>
                  <a:lnTo>
                    <a:pt x="0" y="240"/>
                  </a:lnTo>
                  <a:lnTo>
                    <a:pt x="2" y="224"/>
                  </a:lnTo>
                  <a:lnTo>
                    <a:pt x="4" y="210"/>
                  </a:lnTo>
                  <a:lnTo>
                    <a:pt x="8" y="196"/>
                  </a:lnTo>
                  <a:lnTo>
                    <a:pt x="14" y="184"/>
                  </a:lnTo>
                  <a:lnTo>
                    <a:pt x="20" y="170"/>
                  </a:lnTo>
                  <a:lnTo>
                    <a:pt x="28" y="158"/>
                  </a:lnTo>
                  <a:lnTo>
                    <a:pt x="38" y="146"/>
                  </a:lnTo>
                  <a:lnTo>
                    <a:pt x="50" y="136"/>
                  </a:lnTo>
                  <a:lnTo>
                    <a:pt x="76" y="114"/>
                  </a:lnTo>
                  <a:lnTo>
                    <a:pt x="106" y="94"/>
                  </a:lnTo>
                  <a:lnTo>
                    <a:pt x="142" y="76"/>
                  </a:lnTo>
                  <a:lnTo>
                    <a:pt x="180" y="60"/>
                  </a:lnTo>
                  <a:lnTo>
                    <a:pt x="222" y="46"/>
                  </a:lnTo>
                  <a:lnTo>
                    <a:pt x="268" y="34"/>
                  </a:lnTo>
                  <a:lnTo>
                    <a:pt x="316" y="24"/>
                  </a:lnTo>
                  <a:lnTo>
                    <a:pt x="364" y="16"/>
                  </a:lnTo>
                  <a:lnTo>
                    <a:pt x="416" y="10"/>
                  </a:lnTo>
                  <a:lnTo>
                    <a:pt x="468" y="4"/>
                  </a:lnTo>
                  <a:lnTo>
                    <a:pt x="522" y="2"/>
                  </a:lnTo>
                  <a:lnTo>
                    <a:pt x="576" y="0"/>
                  </a:lnTo>
                  <a:lnTo>
                    <a:pt x="630" y="2"/>
                  </a:lnTo>
                  <a:lnTo>
                    <a:pt x="684" y="4"/>
                  </a:lnTo>
                  <a:lnTo>
                    <a:pt x="736" y="10"/>
                  </a:lnTo>
                  <a:lnTo>
                    <a:pt x="788" y="16"/>
                  </a:lnTo>
                  <a:lnTo>
                    <a:pt x="838" y="24"/>
                  </a:lnTo>
                  <a:lnTo>
                    <a:pt x="884" y="34"/>
                  </a:lnTo>
                  <a:lnTo>
                    <a:pt x="930" y="46"/>
                  </a:lnTo>
                  <a:lnTo>
                    <a:pt x="972" y="60"/>
                  </a:lnTo>
                  <a:lnTo>
                    <a:pt x="1010" y="76"/>
                  </a:lnTo>
                  <a:lnTo>
                    <a:pt x="1046" y="94"/>
                  </a:lnTo>
                  <a:lnTo>
                    <a:pt x="1076" y="114"/>
                  </a:lnTo>
                  <a:lnTo>
                    <a:pt x="1102" y="136"/>
                  </a:lnTo>
                  <a:lnTo>
                    <a:pt x="1114" y="146"/>
                  </a:lnTo>
                  <a:lnTo>
                    <a:pt x="1124" y="158"/>
                  </a:lnTo>
                  <a:lnTo>
                    <a:pt x="1132" y="170"/>
                  </a:lnTo>
                  <a:lnTo>
                    <a:pt x="1140" y="184"/>
                  </a:lnTo>
                  <a:lnTo>
                    <a:pt x="1144" y="196"/>
                  </a:lnTo>
                  <a:lnTo>
                    <a:pt x="1148" y="210"/>
                  </a:lnTo>
                  <a:lnTo>
                    <a:pt x="1152" y="224"/>
                  </a:lnTo>
                  <a:lnTo>
                    <a:pt x="1152" y="240"/>
                  </a:lnTo>
                  <a:lnTo>
                    <a:pt x="1152" y="24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0" name="Freeform 44"/>
            <p:cNvSpPr>
              <a:spLocks noChangeArrowheads="1"/>
            </p:cNvSpPr>
            <p:nvPr/>
          </p:nvSpPr>
          <p:spPr bwMode="auto">
            <a:xfrm>
              <a:off x="1666875" y="2432050"/>
              <a:ext cx="168275" cy="447675"/>
            </a:xfrm>
            <a:custGeom>
              <a:avLst/>
              <a:gdLst>
                <a:gd name="T0" fmla="*/ 0 w 106"/>
                <a:gd name="T1" fmla="*/ 0 h 282"/>
                <a:gd name="T2" fmla="*/ 0 w 106"/>
                <a:gd name="T3" fmla="*/ 0 h 282"/>
                <a:gd name="T4" fmla="*/ 22 w 106"/>
                <a:gd name="T5" fmla="*/ 10 h 282"/>
                <a:gd name="T6" fmla="*/ 42 w 106"/>
                <a:gd name="T7" fmla="*/ 22 h 282"/>
                <a:gd name="T8" fmla="*/ 60 w 106"/>
                <a:gd name="T9" fmla="*/ 38 h 282"/>
                <a:gd name="T10" fmla="*/ 76 w 106"/>
                <a:gd name="T11" fmla="*/ 56 h 282"/>
                <a:gd name="T12" fmla="*/ 88 w 106"/>
                <a:gd name="T13" fmla="*/ 74 h 282"/>
                <a:gd name="T14" fmla="*/ 98 w 106"/>
                <a:gd name="T15" fmla="*/ 96 h 282"/>
                <a:gd name="T16" fmla="*/ 104 w 106"/>
                <a:gd name="T17" fmla="*/ 118 h 282"/>
                <a:gd name="T18" fmla="*/ 106 w 106"/>
                <a:gd name="T19" fmla="*/ 142 h 282"/>
                <a:gd name="T20" fmla="*/ 106 w 106"/>
                <a:gd name="T21" fmla="*/ 142 h 282"/>
                <a:gd name="T22" fmla="*/ 104 w 106"/>
                <a:gd name="T23" fmla="*/ 164 h 282"/>
                <a:gd name="T24" fmla="*/ 98 w 106"/>
                <a:gd name="T25" fmla="*/ 186 h 282"/>
                <a:gd name="T26" fmla="*/ 88 w 106"/>
                <a:gd name="T27" fmla="*/ 208 h 282"/>
                <a:gd name="T28" fmla="*/ 76 w 106"/>
                <a:gd name="T29" fmla="*/ 226 h 282"/>
                <a:gd name="T30" fmla="*/ 60 w 106"/>
                <a:gd name="T31" fmla="*/ 244 h 282"/>
                <a:gd name="T32" fmla="*/ 42 w 106"/>
                <a:gd name="T33" fmla="*/ 260 h 282"/>
                <a:gd name="T34" fmla="*/ 22 w 106"/>
                <a:gd name="T35" fmla="*/ 272 h 282"/>
                <a:gd name="T36" fmla="*/ 0 w 106"/>
                <a:gd name="T37" fmla="*/ 282 h 282"/>
                <a:gd name="T38" fmla="*/ 0 w 106"/>
                <a:gd name="T39" fmla="*/ 0 h 282"/>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06"/>
                <a:gd name="T61" fmla="*/ 0 h 282"/>
                <a:gd name="T62" fmla="*/ 106 w 106"/>
                <a:gd name="T63" fmla="*/ 282 h 282"/>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06" h="282">
                  <a:moveTo>
                    <a:pt x="0" y="0"/>
                  </a:moveTo>
                  <a:lnTo>
                    <a:pt x="0" y="0"/>
                  </a:lnTo>
                  <a:lnTo>
                    <a:pt x="22" y="10"/>
                  </a:lnTo>
                  <a:lnTo>
                    <a:pt x="42" y="22"/>
                  </a:lnTo>
                  <a:lnTo>
                    <a:pt x="60" y="38"/>
                  </a:lnTo>
                  <a:lnTo>
                    <a:pt x="76" y="56"/>
                  </a:lnTo>
                  <a:lnTo>
                    <a:pt x="88" y="74"/>
                  </a:lnTo>
                  <a:lnTo>
                    <a:pt x="98" y="96"/>
                  </a:lnTo>
                  <a:lnTo>
                    <a:pt x="104" y="118"/>
                  </a:lnTo>
                  <a:lnTo>
                    <a:pt x="106" y="142"/>
                  </a:lnTo>
                  <a:lnTo>
                    <a:pt x="106" y="142"/>
                  </a:lnTo>
                  <a:lnTo>
                    <a:pt x="104" y="164"/>
                  </a:lnTo>
                  <a:lnTo>
                    <a:pt x="98" y="186"/>
                  </a:lnTo>
                  <a:lnTo>
                    <a:pt x="88" y="208"/>
                  </a:lnTo>
                  <a:lnTo>
                    <a:pt x="76" y="226"/>
                  </a:lnTo>
                  <a:lnTo>
                    <a:pt x="60" y="244"/>
                  </a:lnTo>
                  <a:lnTo>
                    <a:pt x="42" y="260"/>
                  </a:lnTo>
                  <a:lnTo>
                    <a:pt x="22" y="272"/>
                  </a:lnTo>
                  <a:lnTo>
                    <a:pt x="0" y="282"/>
                  </a:lnTo>
                  <a:lnTo>
                    <a:pt x="0" y="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1" name="Freeform 45"/>
            <p:cNvSpPr>
              <a:spLocks noChangeArrowheads="1"/>
            </p:cNvSpPr>
            <p:nvPr/>
          </p:nvSpPr>
          <p:spPr bwMode="auto">
            <a:xfrm>
              <a:off x="1279525" y="1647825"/>
              <a:ext cx="165100" cy="450850"/>
            </a:xfrm>
            <a:custGeom>
              <a:avLst/>
              <a:gdLst>
                <a:gd name="T0" fmla="*/ 104 w 104"/>
                <a:gd name="T1" fmla="*/ 0 h 284"/>
                <a:gd name="T2" fmla="*/ 104 w 104"/>
                <a:gd name="T3" fmla="*/ 284 h 284"/>
                <a:gd name="T4" fmla="*/ 104 w 104"/>
                <a:gd name="T5" fmla="*/ 284 h 284"/>
                <a:gd name="T6" fmla="*/ 82 w 104"/>
                <a:gd name="T7" fmla="*/ 274 h 284"/>
                <a:gd name="T8" fmla="*/ 62 w 104"/>
                <a:gd name="T9" fmla="*/ 260 h 284"/>
                <a:gd name="T10" fmla="*/ 44 w 104"/>
                <a:gd name="T11" fmla="*/ 244 h 284"/>
                <a:gd name="T12" fmla="*/ 28 w 104"/>
                <a:gd name="T13" fmla="*/ 228 h 284"/>
                <a:gd name="T14" fmla="*/ 16 w 104"/>
                <a:gd name="T15" fmla="*/ 208 h 284"/>
                <a:gd name="T16" fmla="*/ 8 w 104"/>
                <a:gd name="T17" fmla="*/ 188 h 284"/>
                <a:gd name="T18" fmla="*/ 2 w 104"/>
                <a:gd name="T19" fmla="*/ 166 h 284"/>
                <a:gd name="T20" fmla="*/ 0 w 104"/>
                <a:gd name="T21" fmla="*/ 142 h 284"/>
                <a:gd name="T22" fmla="*/ 0 w 104"/>
                <a:gd name="T23" fmla="*/ 142 h 284"/>
                <a:gd name="T24" fmla="*/ 2 w 104"/>
                <a:gd name="T25" fmla="*/ 118 h 284"/>
                <a:gd name="T26" fmla="*/ 8 w 104"/>
                <a:gd name="T27" fmla="*/ 96 h 284"/>
                <a:gd name="T28" fmla="*/ 16 w 104"/>
                <a:gd name="T29" fmla="*/ 76 h 284"/>
                <a:gd name="T30" fmla="*/ 28 w 104"/>
                <a:gd name="T31" fmla="*/ 56 h 284"/>
                <a:gd name="T32" fmla="*/ 44 w 104"/>
                <a:gd name="T33" fmla="*/ 38 h 284"/>
                <a:gd name="T34" fmla="*/ 62 w 104"/>
                <a:gd name="T35" fmla="*/ 24 h 284"/>
                <a:gd name="T36" fmla="*/ 82 w 104"/>
                <a:gd name="T37" fmla="*/ 10 h 284"/>
                <a:gd name="T38" fmla="*/ 104 w 104"/>
                <a:gd name="T39" fmla="*/ 0 h 284"/>
                <a:gd name="T40" fmla="*/ 104 w 104"/>
                <a:gd name="T41" fmla="*/ 0 h 284"/>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104"/>
                <a:gd name="T64" fmla="*/ 0 h 284"/>
                <a:gd name="T65" fmla="*/ 104 w 104"/>
                <a:gd name="T66" fmla="*/ 284 h 284"/>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104" h="284">
                  <a:moveTo>
                    <a:pt x="104" y="0"/>
                  </a:moveTo>
                  <a:lnTo>
                    <a:pt x="104" y="284"/>
                  </a:lnTo>
                  <a:lnTo>
                    <a:pt x="104" y="284"/>
                  </a:lnTo>
                  <a:lnTo>
                    <a:pt x="82" y="274"/>
                  </a:lnTo>
                  <a:lnTo>
                    <a:pt x="62" y="260"/>
                  </a:lnTo>
                  <a:lnTo>
                    <a:pt x="44" y="244"/>
                  </a:lnTo>
                  <a:lnTo>
                    <a:pt x="28" y="228"/>
                  </a:lnTo>
                  <a:lnTo>
                    <a:pt x="16" y="208"/>
                  </a:lnTo>
                  <a:lnTo>
                    <a:pt x="8" y="188"/>
                  </a:lnTo>
                  <a:lnTo>
                    <a:pt x="2" y="166"/>
                  </a:lnTo>
                  <a:lnTo>
                    <a:pt x="0" y="142"/>
                  </a:lnTo>
                  <a:lnTo>
                    <a:pt x="0" y="142"/>
                  </a:lnTo>
                  <a:lnTo>
                    <a:pt x="2" y="118"/>
                  </a:lnTo>
                  <a:lnTo>
                    <a:pt x="8" y="96"/>
                  </a:lnTo>
                  <a:lnTo>
                    <a:pt x="16" y="76"/>
                  </a:lnTo>
                  <a:lnTo>
                    <a:pt x="28" y="56"/>
                  </a:lnTo>
                  <a:lnTo>
                    <a:pt x="44" y="38"/>
                  </a:lnTo>
                  <a:lnTo>
                    <a:pt x="62" y="24"/>
                  </a:lnTo>
                  <a:lnTo>
                    <a:pt x="82" y="10"/>
                  </a:lnTo>
                  <a:lnTo>
                    <a:pt x="104" y="0"/>
                  </a:lnTo>
                  <a:lnTo>
                    <a:pt x="104" y="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7192" name="组合 54"/>
          <p:cNvGrpSpPr/>
          <p:nvPr/>
        </p:nvGrpSpPr>
        <p:grpSpPr bwMode="auto">
          <a:xfrm>
            <a:off x="3902075" y="3616325"/>
            <a:ext cx="682625" cy="923925"/>
            <a:chOff x="0" y="0"/>
            <a:chExt cx="1028700" cy="1389063"/>
          </a:xfrm>
        </p:grpSpPr>
        <p:sp>
          <p:nvSpPr>
            <p:cNvPr id="7193" name="Freeform 5"/>
            <p:cNvSpPr>
              <a:spLocks noChangeArrowheads="1"/>
            </p:cNvSpPr>
            <p:nvPr/>
          </p:nvSpPr>
          <p:spPr bwMode="auto">
            <a:xfrm>
              <a:off x="30162" y="1133475"/>
              <a:ext cx="165100" cy="255588"/>
            </a:xfrm>
            <a:custGeom>
              <a:avLst/>
              <a:gdLst>
                <a:gd name="T0" fmla="*/ 44 w 44"/>
                <a:gd name="T1" fmla="*/ 64 h 68"/>
                <a:gd name="T2" fmla="*/ 40 w 44"/>
                <a:gd name="T3" fmla="*/ 68 h 68"/>
                <a:gd name="T4" fmla="*/ 4 w 44"/>
                <a:gd name="T5" fmla="*/ 68 h 68"/>
                <a:gd name="T6" fmla="*/ 0 w 44"/>
                <a:gd name="T7" fmla="*/ 64 h 68"/>
                <a:gd name="T8" fmla="*/ 0 w 44"/>
                <a:gd name="T9" fmla="*/ 4 h 68"/>
                <a:gd name="T10" fmla="*/ 4 w 44"/>
                <a:gd name="T11" fmla="*/ 0 h 68"/>
                <a:gd name="T12" fmla="*/ 40 w 44"/>
                <a:gd name="T13" fmla="*/ 0 h 68"/>
                <a:gd name="T14" fmla="*/ 44 w 44"/>
                <a:gd name="T15" fmla="*/ 4 h 68"/>
                <a:gd name="T16" fmla="*/ 44 w 44"/>
                <a:gd name="T17" fmla="*/ 64 h 6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68"/>
                <a:gd name="T29" fmla="*/ 44 w 44"/>
                <a:gd name="T30" fmla="*/ 68 h 6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68">
                  <a:moveTo>
                    <a:pt x="44" y="64"/>
                  </a:moveTo>
                  <a:cubicBezTo>
                    <a:pt x="44" y="66"/>
                    <a:pt x="42" y="68"/>
                    <a:pt x="40" y="68"/>
                  </a:cubicBezTo>
                  <a:cubicBezTo>
                    <a:pt x="4" y="68"/>
                    <a:pt x="4" y="68"/>
                    <a:pt x="4" y="68"/>
                  </a:cubicBezTo>
                  <a:cubicBezTo>
                    <a:pt x="2" y="68"/>
                    <a:pt x="0" y="66"/>
                    <a:pt x="0" y="64"/>
                  </a:cubicBezTo>
                  <a:cubicBezTo>
                    <a:pt x="0" y="4"/>
                    <a:pt x="0" y="4"/>
                    <a:pt x="0" y="4"/>
                  </a:cubicBezTo>
                  <a:cubicBezTo>
                    <a:pt x="0" y="2"/>
                    <a:pt x="2" y="0"/>
                    <a:pt x="4" y="0"/>
                  </a:cubicBezTo>
                  <a:cubicBezTo>
                    <a:pt x="40" y="0"/>
                    <a:pt x="40" y="0"/>
                    <a:pt x="40" y="0"/>
                  </a:cubicBezTo>
                  <a:cubicBezTo>
                    <a:pt x="42" y="0"/>
                    <a:pt x="44" y="2"/>
                    <a:pt x="44" y="4"/>
                  </a:cubicBezTo>
                  <a:lnTo>
                    <a:pt x="44" y="64"/>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4" name="Freeform 6"/>
            <p:cNvSpPr>
              <a:spLocks noChangeArrowheads="1"/>
            </p:cNvSpPr>
            <p:nvPr/>
          </p:nvSpPr>
          <p:spPr bwMode="auto">
            <a:xfrm>
              <a:off x="304800" y="1243013"/>
              <a:ext cx="168275" cy="146050"/>
            </a:xfrm>
            <a:custGeom>
              <a:avLst/>
              <a:gdLst>
                <a:gd name="T0" fmla="*/ 45 w 45"/>
                <a:gd name="T1" fmla="*/ 36 h 39"/>
                <a:gd name="T2" fmla="*/ 41 w 45"/>
                <a:gd name="T3" fmla="*/ 39 h 39"/>
                <a:gd name="T4" fmla="*/ 4 w 45"/>
                <a:gd name="T5" fmla="*/ 39 h 39"/>
                <a:gd name="T6" fmla="*/ 0 w 45"/>
                <a:gd name="T7" fmla="*/ 36 h 39"/>
                <a:gd name="T8" fmla="*/ 0 w 45"/>
                <a:gd name="T9" fmla="*/ 2 h 39"/>
                <a:gd name="T10" fmla="*/ 4 w 45"/>
                <a:gd name="T11" fmla="*/ 0 h 39"/>
                <a:gd name="T12" fmla="*/ 41 w 45"/>
                <a:gd name="T13" fmla="*/ 0 h 39"/>
                <a:gd name="T14" fmla="*/ 45 w 45"/>
                <a:gd name="T15" fmla="*/ 2 h 39"/>
                <a:gd name="T16" fmla="*/ 45 w 45"/>
                <a:gd name="T17" fmla="*/ 36 h 3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5"/>
                <a:gd name="T28" fmla="*/ 0 h 39"/>
                <a:gd name="T29" fmla="*/ 45 w 45"/>
                <a:gd name="T30" fmla="*/ 39 h 3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5" h="39">
                  <a:moveTo>
                    <a:pt x="45" y="36"/>
                  </a:moveTo>
                  <a:cubicBezTo>
                    <a:pt x="45" y="38"/>
                    <a:pt x="43" y="39"/>
                    <a:pt x="41" y="39"/>
                  </a:cubicBezTo>
                  <a:cubicBezTo>
                    <a:pt x="4" y="39"/>
                    <a:pt x="4" y="39"/>
                    <a:pt x="4" y="39"/>
                  </a:cubicBezTo>
                  <a:cubicBezTo>
                    <a:pt x="2" y="39"/>
                    <a:pt x="0" y="38"/>
                    <a:pt x="0" y="36"/>
                  </a:cubicBezTo>
                  <a:cubicBezTo>
                    <a:pt x="0" y="2"/>
                    <a:pt x="0" y="2"/>
                    <a:pt x="0" y="2"/>
                  </a:cubicBezTo>
                  <a:cubicBezTo>
                    <a:pt x="0" y="1"/>
                    <a:pt x="2" y="0"/>
                    <a:pt x="4" y="0"/>
                  </a:cubicBezTo>
                  <a:cubicBezTo>
                    <a:pt x="41" y="0"/>
                    <a:pt x="41" y="0"/>
                    <a:pt x="41" y="0"/>
                  </a:cubicBezTo>
                  <a:cubicBezTo>
                    <a:pt x="43" y="0"/>
                    <a:pt x="45" y="1"/>
                    <a:pt x="45" y="2"/>
                  </a:cubicBezTo>
                  <a:lnTo>
                    <a:pt x="45" y="36"/>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5" name="Freeform 7"/>
            <p:cNvSpPr>
              <a:spLocks noChangeArrowheads="1"/>
            </p:cNvSpPr>
            <p:nvPr/>
          </p:nvSpPr>
          <p:spPr bwMode="auto">
            <a:xfrm>
              <a:off x="582612" y="952500"/>
              <a:ext cx="165100" cy="436563"/>
            </a:xfrm>
            <a:custGeom>
              <a:avLst/>
              <a:gdLst>
                <a:gd name="T0" fmla="*/ 44 w 44"/>
                <a:gd name="T1" fmla="*/ 109 h 116"/>
                <a:gd name="T2" fmla="*/ 40 w 44"/>
                <a:gd name="T3" fmla="*/ 116 h 116"/>
                <a:gd name="T4" fmla="*/ 3 w 44"/>
                <a:gd name="T5" fmla="*/ 116 h 116"/>
                <a:gd name="T6" fmla="*/ 0 w 44"/>
                <a:gd name="T7" fmla="*/ 109 h 116"/>
                <a:gd name="T8" fmla="*/ 0 w 44"/>
                <a:gd name="T9" fmla="*/ 7 h 116"/>
                <a:gd name="T10" fmla="*/ 3 w 44"/>
                <a:gd name="T11" fmla="*/ 0 h 116"/>
                <a:gd name="T12" fmla="*/ 40 w 44"/>
                <a:gd name="T13" fmla="*/ 0 h 116"/>
                <a:gd name="T14" fmla="*/ 44 w 44"/>
                <a:gd name="T15" fmla="*/ 7 h 116"/>
                <a:gd name="T16" fmla="*/ 44 w 44"/>
                <a:gd name="T17" fmla="*/ 109 h 11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116"/>
                <a:gd name="T29" fmla="*/ 44 w 44"/>
                <a:gd name="T30" fmla="*/ 116 h 11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116">
                  <a:moveTo>
                    <a:pt x="44" y="109"/>
                  </a:moveTo>
                  <a:cubicBezTo>
                    <a:pt x="44" y="112"/>
                    <a:pt x="42" y="116"/>
                    <a:pt x="40" y="116"/>
                  </a:cubicBezTo>
                  <a:cubicBezTo>
                    <a:pt x="3" y="116"/>
                    <a:pt x="3" y="116"/>
                    <a:pt x="3" y="116"/>
                  </a:cubicBezTo>
                  <a:cubicBezTo>
                    <a:pt x="1" y="116"/>
                    <a:pt x="0" y="112"/>
                    <a:pt x="0" y="109"/>
                  </a:cubicBezTo>
                  <a:cubicBezTo>
                    <a:pt x="0" y="7"/>
                    <a:pt x="0" y="7"/>
                    <a:pt x="0" y="7"/>
                  </a:cubicBezTo>
                  <a:cubicBezTo>
                    <a:pt x="0" y="3"/>
                    <a:pt x="1" y="0"/>
                    <a:pt x="3" y="0"/>
                  </a:cubicBezTo>
                  <a:cubicBezTo>
                    <a:pt x="40" y="0"/>
                    <a:pt x="40" y="0"/>
                    <a:pt x="40" y="0"/>
                  </a:cubicBezTo>
                  <a:cubicBezTo>
                    <a:pt x="42" y="0"/>
                    <a:pt x="44" y="3"/>
                    <a:pt x="44" y="7"/>
                  </a:cubicBezTo>
                  <a:lnTo>
                    <a:pt x="44" y="109"/>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6" name="Freeform 8"/>
            <p:cNvSpPr>
              <a:spLocks noChangeArrowheads="1"/>
            </p:cNvSpPr>
            <p:nvPr/>
          </p:nvSpPr>
          <p:spPr bwMode="auto">
            <a:xfrm>
              <a:off x="860425" y="538163"/>
              <a:ext cx="165100" cy="850900"/>
            </a:xfrm>
            <a:custGeom>
              <a:avLst/>
              <a:gdLst>
                <a:gd name="T0" fmla="*/ 44 w 44"/>
                <a:gd name="T1" fmla="*/ 212 h 226"/>
                <a:gd name="T2" fmla="*/ 40 w 44"/>
                <a:gd name="T3" fmla="*/ 226 h 226"/>
                <a:gd name="T4" fmla="*/ 4 w 44"/>
                <a:gd name="T5" fmla="*/ 226 h 226"/>
                <a:gd name="T6" fmla="*/ 0 w 44"/>
                <a:gd name="T7" fmla="*/ 212 h 226"/>
                <a:gd name="T8" fmla="*/ 0 w 44"/>
                <a:gd name="T9" fmla="*/ 14 h 226"/>
                <a:gd name="T10" fmla="*/ 4 w 44"/>
                <a:gd name="T11" fmla="*/ 0 h 226"/>
                <a:gd name="T12" fmla="*/ 40 w 44"/>
                <a:gd name="T13" fmla="*/ 0 h 226"/>
                <a:gd name="T14" fmla="*/ 44 w 44"/>
                <a:gd name="T15" fmla="*/ 14 h 226"/>
                <a:gd name="T16" fmla="*/ 44 w 44"/>
                <a:gd name="T17" fmla="*/ 212 h 22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4"/>
                <a:gd name="T28" fmla="*/ 0 h 226"/>
                <a:gd name="T29" fmla="*/ 44 w 44"/>
                <a:gd name="T30" fmla="*/ 226 h 22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4" h="226">
                  <a:moveTo>
                    <a:pt x="44" y="212"/>
                  </a:moveTo>
                  <a:cubicBezTo>
                    <a:pt x="44" y="220"/>
                    <a:pt x="42" y="226"/>
                    <a:pt x="40" y="226"/>
                  </a:cubicBezTo>
                  <a:cubicBezTo>
                    <a:pt x="4" y="226"/>
                    <a:pt x="4" y="226"/>
                    <a:pt x="4" y="226"/>
                  </a:cubicBezTo>
                  <a:cubicBezTo>
                    <a:pt x="1" y="226"/>
                    <a:pt x="0" y="220"/>
                    <a:pt x="0" y="212"/>
                  </a:cubicBezTo>
                  <a:cubicBezTo>
                    <a:pt x="0" y="14"/>
                    <a:pt x="0" y="14"/>
                    <a:pt x="0" y="14"/>
                  </a:cubicBezTo>
                  <a:cubicBezTo>
                    <a:pt x="0" y="6"/>
                    <a:pt x="1" y="0"/>
                    <a:pt x="4" y="0"/>
                  </a:cubicBezTo>
                  <a:cubicBezTo>
                    <a:pt x="40" y="0"/>
                    <a:pt x="40" y="0"/>
                    <a:pt x="40" y="0"/>
                  </a:cubicBezTo>
                  <a:cubicBezTo>
                    <a:pt x="42" y="0"/>
                    <a:pt x="44" y="6"/>
                    <a:pt x="44" y="14"/>
                  </a:cubicBezTo>
                  <a:lnTo>
                    <a:pt x="44" y="212"/>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197" name="Freeform 9"/>
            <p:cNvSpPr>
              <a:spLocks noChangeArrowheads="1"/>
            </p:cNvSpPr>
            <p:nvPr/>
          </p:nvSpPr>
          <p:spPr bwMode="auto">
            <a:xfrm>
              <a:off x="0" y="0"/>
              <a:ext cx="1028700" cy="1062038"/>
            </a:xfrm>
            <a:custGeom>
              <a:avLst/>
              <a:gdLst>
                <a:gd name="T0" fmla="*/ 554 w 648"/>
                <a:gd name="T1" fmla="*/ 76 h 669"/>
                <a:gd name="T2" fmla="*/ 459 w 648"/>
                <a:gd name="T3" fmla="*/ 154 h 669"/>
                <a:gd name="T4" fmla="*/ 497 w 648"/>
                <a:gd name="T5" fmla="*/ 178 h 669"/>
                <a:gd name="T6" fmla="*/ 227 w 648"/>
                <a:gd name="T7" fmla="*/ 588 h 669"/>
                <a:gd name="T8" fmla="*/ 62 w 648"/>
                <a:gd name="T9" fmla="*/ 503 h 669"/>
                <a:gd name="T10" fmla="*/ 0 w 648"/>
                <a:gd name="T11" fmla="*/ 574 h 669"/>
                <a:gd name="T12" fmla="*/ 48 w 648"/>
                <a:gd name="T13" fmla="*/ 614 h 669"/>
                <a:gd name="T14" fmla="*/ 78 w 648"/>
                <a:gd name="T15" fmla="*/ 581 h 669"/>
                <a:gd name="T16" fmla="*/ 249 w 648"/>
                <a:gd name="T17" fmla="*/ 669 h 669"/>
                <a:gd name="T18" fmla="*/ 549 w 648"/>
                <a:gd name="T19" fmla="*/ 211 h 669"/>
                <a:gd name="T20" fmla="*/ 587 w 648"/>
                <a:gd name="T21" fmla="*/ 235 h 669"/>
                <a:gd name="T22" fmla="*/ 618 w 648"/>
                <a:gd name="T23" fmla="*/ 119 h 669"/>
                <a:gd name="T24" fmla="*/ 648 w 648"/>
                <a:gd name="T25" fmla="*/ 0 h 669"/>
                <a:gd name="T26" fmla="*/ 554 w 648"/>
                <a:gd name="T27" fmla="*/ 76 h 669"/>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648"/>
                <a:gd name="T43" fmla="*/ 0 h 669"/>
                <a:gd name="T44" fmla="*/ 648 w 648"/>
                <a:gd name="T45" fmla="*/ 669 h 669"/>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648" h="669">
                  <a:moveTo>
                    <a:pt x="554" y="76"/>
                  </a:moveTo>
                  <a:lnTo>
                    <a:pt x="459" y="154"/>
                  </a:lnTo>
                  <a:lnTo>
                    <a:pt x="497" y="178"/>
                  </a:lnTo>
                  <a:lnTo>
                    <a:pt x="227" y="588"/>
                  </a:lnTo>
                  <a:lnTo>
                    <a:pt x="62" y="503"/>
                  </a:lnTo>
                  <a:lnTo>
                    <a:pt x="0" y="574"/>
                  </a:lnTo>
                  <a:lnTo>
                    <a:pt x="48" y="614"/>
                  </a:lnTo>
                  <a:lnTo>
                    <a:pt x="78" y="581"/>
                  </a:lnTo>
                  <a:lnTo>
                    <a:pt x="249" y="669"/>
                  </a:lnTo>
                  <a:lnTo>
                    <a:pt x="549" y="211"/>
                  </a:lnTo>
                  <a:lnTo>
                    <a:pt x="587" y="235"/>
                  </a:lnTo>
                  <a:lnTo>
                    <a:pt x="618" y="119"/>
                  </a:lnTo>
                  <a:lnTo>
                    <a:pt x="648" y="0"/>
                  </a:lnTo>
                  <a:lnTo>
                    <a:pt x="554" y="76"/>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7198" name="组合 90"/>
          <p:cNvGrpSpPr/>
          <p:nvPr/>
        </p:nvGrpSpPr>
        <p:grpSpPr bwMode="auto">
          <a:xfrm>
            <a:off x="5961063" y="3616325"/>
            <a:ext cx="1017587" cy="939800"/>
            <a:chOff x="0" y="0"/>
            <a:chExt cx="309563" cy="285750"/>
          </a:xfrm>
        </p:grpSpPr>
        <p:sp>
          <p:nvSpPr>
            <p:cNvPr id="7199" name="Freeform 313"/>
            <p:cNvSpPr>
              <a:spLocks noChangeArrowheads="1"/>
            </p:cNvSpPr>
            <p:nvPr/>
          </p:nvSpPr>
          <p:spPr bwMode="auto">
            <a:xfrm>
              <a:off x="0" y="0"/>
              <a:ext cx="309563" cy="238125"/>
            </a:xfrm>
            <a:custGeom>
              <a:avLst/>
              <a:gdLst>
                <a:gd name="T0" fmla="*/ 197 w 198"/>
                <a:gd name="T1" fmla="*/ 0 h 152"/>
                <a:gd name="T2" fmla="*/ 195 w 198"/>
                <a:gd name="T3" fmla="*/ 0 h 152"/>
                <a:gd name="T4" fmla="*/ 1 w 198"/>
                <a:gd name="T5" fmla="*/ 99 h 152"/>
                <a:gd name="T6" fmla="*/ 0 w 198"/>
                <a:gd name="T7" fmla="*/ 101 h 152"/>
                <a:gd name="T8" fmla="*/ 2 w 198"/>
                <a:gd name="T9" fmla="*/ 103 h 152"/>
                <a:gd name="T10" fmla="*/ 67 w 198"/>
                <a:gd name="T11" fmla="*/ 124 h 152"/>
                <a:gd name="T12" fmla="*/ 68 w 198"/>
                <a:gd name="T13" fmla="*/ 123 h 152"/>
                <a:gd name="T14" fmla="*/ 158 w 198"/>
                <a:gd name="T15" fmla="*/ 42 h 152"/>
                <a:gd name="T16" fmla="*/ 87 w 198"/>
                <a:gd name="T17" fmla="*/ 127 h 152"/>
                <a:gd name="T18" fmla="*/ 86 w 198"/>
                <a:gd name="T19" fmla="*/ 129 h 152"/>
                <a:gd name="T20" fmla="*/ 88 w 198"/>
                <a:gd name="T21" fmla="*/ 130 h 152"/>
                <a:gd name="T22" fmla="*/ 160 w 198"/>
                <a:gd name="T23" fmla="*/ 152 h 152"/>
                <a:gd name="T24" fmla="*/ 160 w 198"/>
                <a:gd name="T25" fmla="*/ 152 h 152"/>
                <a:gd name="T26" fmla="*/ 161 w 198"/>
                <a:gd name="T27" fmla="*/ 152 h 152"/>
                <a:gd name="T28" fmla="*/ 162 w 198"/>
                <a:gd name="T29" fmla="*/ 151 h 152"/>
                <a:gd name="T30" fmla="*/ 198 w 198"/>
                <a:gd name="T31" fmla="*/ 2 h 152"/>
                <a:gd name="T32" fmla="*/ 197 w 198"/>
                <a:gd name="T33" fmla="*/ 0 h 15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198"/>
                <a:gd name="T52" fmla="*/ 0 h 152"/>
                <a:gd name="T53" fmla="*/ 198 w 198"/>
                <a:gd name="T54" fmla="*/ 152 h 15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198" h="152">
                  <a:moveTo>
                    <a:pt x="197" y="0"/>
                  </a:moveTo>
                  <a:cubicBezTo>
                    <a:pt x="197" y="0"/>
                    <a:pt x="196" y="0"/>
                    <a:pt x="195" y="0"/>
                  </a:cubicBezTo>
                  <a:cubicBezTo>
                    <a:pt x="1" y="99"/>
                    <a:pt x="1" y="99"/>
                    <a:pt x="1" y="99"/>
                  </a:cubicBezTo>
                  <a:cubicBezTo>
                    <a:pt x="1" y="100"/>
                    <a:pt x="0" y="100"/>
                    <a:pt x="0" y="101"/>
                  </a:cubicBezTo>
                  <a:cubicBezTo>
                    <a:pt x="0" y="102"/>
                    <a:pt x="1" y="103"/>
                    <a:pt x="2" y="103"/>
                  </a:cubicBezTo>
                  <a:cubicBezTo>
                    <a:pt x="67" y="124"/>
                    <a:pt x="67" y="124"/>
                    <a:pt x="67" y="124"/>
                  </a:cubicBezTo>
                  <a:cubicBezTo>
                    <a:pt x="67" y="124"/>
                    <a:pt x="68" y="124"/>
                    <a:pt x="68" y="123"/>
                  </a:cubicBezTo>
                  <a:cubicBezTo>
                    <a:pt x="158" y="42"/>
                    <a:pt x="158" y="42"/>
                    <a:pt x="158" y="42"/>
                  </a:cubicBezTo>
                  <a:cubicBezTo>
                    <a:pt x="87" y="127"/>
                    <a:pt x="87" y="127"/>
                    <a:pt x="87" y="127"/>
                  </a:cubicBezTo>
                  <a:cubicBezTo>
                    <a:pt x="86" y="128"/>
                    <a:pt x="86" y="128"/>
                    <a:pt x="86" y="129"/>
                  </a:cubicBezTo>
                  <a:cubicBezTo>
                    <a:pt x="86" y="130"/>
                    <a:pt x="87" y="130"/>
                    <a:pt x="88" y="130"/>
                  </a:cubicBezTo>
                  <a:cubicBezTo>
                    <a:pt x="160" y="152"/>
                    <a:pt x="160" y="152"/>
                    <a:pt x="160" y="152"/>
                  </a:cubicBezTo>
                  <a:cubicBezTo>
                    <a:pt x="160" y="152"/>
                    <a:pt x="160" y="152"/>
                    <a:pt x="160" y="152"/>
                  </a:cubicBezTo>
                  <a:cubicBezTo>
                    <a:pt x="161" y="152"/>
                    <a:pt x="161" y="152"/>
                    <a:pt x="161" y="152"/>
                  </a:cubicBezTo>
                  <a:cubicBezTo>
                    <a:pt x="162" y="152"/>
                    <a:pt x="162" y="151"/>
                    <a:pt x="162" y="151"/>
                  </a:cubicBezTo>
                  <a:cubicBezTo>
                    <a:pt x="198" y="2"/>
                    <a:pt x="198" y="2"/>
                    <a:pt x="198" y="2"/>
                  </a:cubicBezTo>
                  <a:cubicBezTo>
                    <a:pt x="198" y="2"/>
                    <a:pt x="198" y="1"/>
                    <a:pt x="197" y="0"/>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7200" name="Freeform 314"/>
            <p:cNvSpPr>
              <a:spLocks noChangeArrowheads="1"/>
            </p:cNvSpPr>
            <p:nvPr/>
          </p:nvSpPr>
          <p:spPr bwMode="auto">
            <a:xfrm>
              <a:off x="134938" y="219075"/>
              <a:ext cx="36513" cy="66675"/>
            </a:xfrm>
            <a:custGeom>
              <a:avLst/>
              <a:gdLst>
                <a:gd name="T0" fmla="*/ 23 w 24"/>
                <a:gd name="T1" fmla="*/ 6 h 42"/>
                <a:gd name="T2" fmla="*/ 3 w 24"/>
                <a:gd name="T3" fmla="*/ 0 h 42"/>
                <a:gd name="T4" fmla="*/ 1 w 24"/>
                <a:gd name="T5" fmla="*/ 0 h 42"/>
                <a:gd name="T6" fmla="*/ 0 w 24"/>
                <a:gd name="T7" fmla="*/ 2 h 42"/>
                <a:gd name="T8" fmla="*/ 0 w 24"/>
                <a:gd name="T9" fmla="*/ 40 h 42"/>
                <a:gd name="T10" fmla="*/ 2 w 24"/>
                <a:gd name="T11" fmla="*/ 41 h 42"/>
                <a:gd name="T12" fmla="*/ 2 w 24"/>
                <a:gd name="T13" fmla="*/ 42 h 42"/>
                <a:gd name="T14" fmla="*/ 4 w 24"/>
                <a:gd name="T15" fmla="*/ 41 h 42"/>
                <a:gd name="T16" fmla="*/ 24 w 24"/>
                <a:gd name="T17" fmla="*/ 9 h 42"/>
                <a:gd name="T18" fmla="*/ 24 w 24"/>
                <a:gd name="T19" fmla="*/ 7 h 42"/>
                <a:gd name="T20" fmla="*/ 23 w 24"/>
                <a:gd name="T21" fmla="*/ 6 h 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42"/>
                <a:gd name="T35" fmla="*/ 24 w 24"/>
                <a:gd name="T36" fmla="*/ 42 h 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42">
                  <a:moveTo>
                    <a:pt x="23" y="6"/>
                  </a:moveTo>
                  <a:cubicBezTo>
                    <a:pt x="3" y="0"/>
                    <a:pt x="3" y="0"/>
                    <a:pt x="3" y="0"/>
                  </a:cubicBezTo>
                  <a:cubicBezTo>
                    <a:pt x="2" y="0"/>
                    <a:pt x="1" y="0"/>
                    <a:pt x="1" y="0"/>
                  </a:cubicBezTo>
                  <a:cubicBezTo>
                    <a:pt x="0" y="1"/>
                    <a:pt x="0" y="1"/>
                    <a:pt x="0" y="2"/>
                  </a:cubicBezTo>
                  <a:cubicBezTo>
                    <a:pt x="0" y="40"/>
                    <a:pt x="0" y="40"/>
                    <a:pt x="0" y="40"/>
                  </a:cubicBezTo>
                  <a:cubicBezTo>
                    <a:pt x="0" y="40"/>
                    <a:pt x="1" y="41"/>
                    <a:pt x="2" y="41"/>
                  </a:cubicBezTo>
                  <a:cubicBezTo>
                    <a:pt x="2" y="42"/>
                    <a:pt x="2" y="42"/>
                    <a:pt x="2" y="42"/>
                  </a:cubicBezTo>
                  <a:cubicBezTo>
                    <a:pt x="3" y="42"/>
                    <a:pt x="3" y="41"/>
                    <a:pt x="4" y="41"/>
                  </a:cubicBezTo>
                  <a:cubicBezTo>
                    <a:pt x="24" y="9"/>
                    <a:pt x="24" y="9"/>
                    <a:pt x="24" y="9"/>
                  </a:cubicBezTo>
                  <a:cubicBezTo>
                    <a:pt x="24" y="9"/>
                    <a:pt x="24" y="8"/>
                    <a:pt x="24" y="7"/>
                  </a:cubicBezTo>
                  <a:cubicBezTo>
                    <a:pt x="24" y="7"/>
                    <a:pt x="23" y="6"/>
                    <a:pt x="23" y="6"/>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7201" name="Group 118"/>
          <p:cNvGrpSpPr/>
          <p:nvPr/>
        </p:nvGrpSpPr>
        <p:grpSpPr bwMode="auto">
          <a:xfrm>
            <a:off x="8353425" y="3616325"/>
            <a:ext cx="1189038" cy="968375"/>
            <a:chOff x="0" y="0"/>
            <a:chExt cx="1500188" cy="1220788"/>
          </a:xfrm>
        </p:grpSpPr>
        <p:sp>
          <p:nvSpPr>
            <p:cNvPr id="7202" name="Freeform 86"/>
            <p:cNvSpPr>
              <a:spLocks noEditPoints="1" noChangeArrowheads="1"/>
            </p:cNvSpPr>
            <p:nvPr/>
          </p:nvSpPr>
          <p:spPr bwMode="auto">
            <a:xfrm>
              <a:off x="0" y="119063"/>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92"/>
                <a:gd name="T97" fmla="*/ 0 h 294"/>
                <a:gd name="T98" fmla="*/ 292 w 292"/>
                <a:gd name="T99" fmla="*/ 294 h 29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7203" name="Oval 87"/>
            <p:cNvSpPr>
              <a:spLocks noChangeArrowheads="1"/>
            </p:cNvSpPr>
            <p:nvPr/>
          </p:nvSpPr>
          <p:spPr bwMode="auto">
            <a:xfrm>
              <a:off x="446088" y="587375"/>
              <a:ext cx="203200" cy="203200"/>
            </a:xfrm>
            <a:prstGeom prst="ellipse">
              <a:avLst/>
            </a:prstGeom>
            <a:solidFill>
              <a:srgbClr val="009CB0"/>
            </a:solidFill>
            <a:ln>
              <a:noFill/>
            </a:ln>
            <a:extLst>
              <a:ext uri="{91240B29-F687-4F45-9708-019B960494DF}">
                <a14:hiddenLine xmlns:a14="http://schemas.microsoft.com/office/drawing/2010/main" w="9525">
                  <a:solidFill>
                    <a:srgbClr val="000000"/>
                  </a:solidFill>
                  <a:round/>
                </a14:hiddenLine>
              </a:ext>
            </a:extLst>
          </p:spPr>
          <p:txBody>
            <a:bodyPr lIns="93260" tIns="46630" rIns="93260" bIns="46630"/>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7204" name="Freeform 88"/>
            <p:cNvSpPr>
              <a:spLocks noEditPoints="1" noChangeArrowheads="1"/>
            </p:cNvSpPr>
            <p:nvPr/>
          </p:nvSpPr>
          <p:spPr bwMode="auto">
            <a:xfrm>
              <a:off x="944563" y="0"/>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48"/>
                <a:gd name="T157" fmla="*/ 0 h 160"/>
                <a:gd name="T158" fmla="*/ 148 w 148"/>
                <a:gd name="T159" fmla="*/ 160 h 160"/>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sp>
        <p:nvSpPr>
          <p:cNvPr id="7205" name="矩形 1"/>
          <p:cNvSpPr>
            <a:spLocks noChangeArrowheads="1"/>
          </p:cNvSpPr>
          <p:nvPr/>
        </p:nvSpPr>
        <p:spPr bwMode="auto">
          <a:xfrm>
            <a:off x="1482725" y="4692650"/>
            <a:ext cx="17526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Standardsoftware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7206" name="矩形 110"/>
          <p:cNvSpPr>
            <a:spLocks noChangeArrowheads="1"/>
          </p:cNvSpPr>
          <p:nvPr/>
        </p:nvSpPr>
        <p:spPr bwMode="auto">
          <a:xfrm>
            <a:off x="3667125" y="2808288"/>
            <a:ext cx="1724025"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Standardsoftware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7207" name="矩形 112"/>
          <p:cNvSpPr>
            <a:spLocks noChangeArrowheads="1"/>
          </p:cNvSpPr>
          <p:nvPr/>
        </p:nvSpPr>
        <p:spPr bwMode="auto">
          <a:xfrm>
            <a:off x="8258175" y="2808288"/>
            <a:ext cx="17081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Standardsoftware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7208" name="矩形 113"/>
          <p:cNvSpPr>
            <a:spLocks noChangeArrowheads="1"/>
          </p:cNvSpPr>
          <p:nvPr/>
        </p:nvSpPr>
        <p:spPr bwMode="auto">
          <a:xfrm>
            <a:off x="5892800" y="4692650"/>
            <a:ext cx="17272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Standardsoftware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7209" name="椭圆 57"/>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210" name="椭圆 58"/>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211" name="椭圆 59"/>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212" name="椭圆 60"/>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213" name="椭圆 61"/>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7214" name="直接连接符 62"/>
          <p:cNvSpPr>
            <a:spLocks noChangeShapeType="1"/>
          </p:cNvSpPr>
          <p:nvPr/>
        </p:nvSpPr>
        <p:spPr bwMode="auto">
          <a:xfrm>
            <a:off x="11293475" y="1938338"/>
            <a:ext cx="247650" cy="0"/>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矩形 48"/>
          <p:cNvSpPr>
            <a:spLocks noChangeArrowheads="1"/>
          </p:cNvSpPr>
          <p:nvPr/>
        </p:nvSpPr>
        <p:spPr bwMode="auto">
          <a:xfrm>
            <a:off x="19050" y="0"/>
            <a:ext cx="12192000" cy="6858000"/>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8196"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8197" name="矩形 18"/>
          <p:cNvSpPr>
            <a:spLocks noChangeArrowheads="1"/>
          </p:cNvSpPr>
          <p:nvPr/>
        </p:nvSpPr>
        <p:spPr bwMode="auto">
          <a:xfrm>
            <a:off x="890588" y="1101725"/>
            <a:ext cx="3714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ATTITUDE</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98" name="文本框 34"/>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199" name="文本框 35"/>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0" name="文本框 36"/>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1" name="文本框 37"/>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2" name="文本框 38"/>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203" name="直接连接符 39"/>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grpSp>
        <p:nvGrpSpPr>
          <p:cNvPr id="8204" name="组合 40"/>
          <p:cNvGrpSpPr>
            <a:grpSpLocks noChangeAspect="1"/>
          </p:cNvGrpSpPr>
          <p:nvPr/>
        </p:nvGrpSpPr>
        <p:grpSpPr bwMode="auto">
          <a:xfrm>
            <a:off x="485775" y="1203325"/>
            <a:ext cx="404813" cy="446088"/>
            <a:chOff x="0" y="0"/>
            <a:chExt cx="1487694" cy="1643388"/>
          </a:xfrm>
        </p:grpSpPr>
        <p:pic>
          <p:nvPicPr>
            <p:cNvPr id="8205"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6"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7"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8"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9"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10"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11" name="组合 8"/>
          <p:cNvGrpSpPr/>
          <p:nvPr/>
        </p:nvGrpSpPr>
        <p:grpSpPr bwMode="auto">
          <a:xfrm>
            <a:off x="250825" y="2987675"/>
            <a:ext cx="3614738" cy="1192213"/>
            <a:chOff x="0" y="0"/>
            <a:chExt cx="3614737" cy="1193007"/>
          </a:xfrm>
        </p:grpSpPr>
        <p:sp>
          <p:nvSpPr>
            <p:cNvPr id="8212" name="圆角矩形 3"/>
            <p:cNvSpPr>
              <a:spLocks noChangeArrowheads="1"/>
            </p:cNvSpPr>
            <p:nvPr/>
          </p:nvSpPr>
          <p:spPr bwMode="auto">
            <a:xfrm>
              <a:off x="0" y="0"/>
              <a:ext cx="3614737" cy="1193007"/>
            </a:xfrm>
            <a:prstGeom prst="roundRect">
              <a:avLst>
                <a:gd name="adj" fmla="val 9921"/>
              </a:avLst>
            </a:prstGeom>
            <a:solidFill>
              <a:srgbClr val="0097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8213" name="图片 6"/>
            <p:cNvPicPr>
              <a:picLocks noChangeAspect="1" noChangeArrowheads="1"/>
            </p:cNvPicPr>
            <p:nvPr/>
          </p:nvPicPr>
          <p:blipFill>
            <a:blip r:embed="rId3">
              <a:extLst>
                <a:ext uri="{28A0092B-C50C-407E-A947-70E740481C1C}">
                  <a14:useLocalDpi xmlns:a14="http://schemas.microsoft.com/office/drawing/2010/main" val="0"/>
                </a:ext>
              </a:extLst>
            </a:blip>
            <a:srcRect l="30240" t="79742" r="27237" b="2437"/>
            <a:stretch>
              <a:fillRect/>
            </a:stretch>
          </p:blipFill>
          <p:spPr bwMode="auto">
            <a:xfrm>
              <a:off x="40048" y="42136"/>
              <a:ext cx="3530601"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14" name="组合 9"/>
          <p:cNvGrpSpPr/>
          <p:nvPr/>
        </p:nvGrpSpPr>
        <p:grpSpPr bwMode="auto">
          <a:xfrm>
            <a:off x="4275138" y="2987675"/>
            <a:ext cx="3614737" cy="1192213"/>
            <a:chOff x="0" y="0"/>
            <a:chExt cx="3614737" cy="1193007"/>
          </a:xfrm>
        </p:grpSpPr>
        <p:sp>
          <p:nvSpPr>
            <p:cNvPr id="8215" name="圆角矩形 51"/>
            <p:cNvSpPr>
              <a:spLocks noChangeArrowheads="1"/>
            </p:cNvSpPr>
            <p:nvPr/>
          </p:nvSpPr>
          <p:spPr bwMode="auto">
            <a:xfrm>
              <a:off x="0" y="0"/>
              <a:ext cx="3614737" cy="1193007"/>
            </a:xfrm>
            <a:prstGeom prst="roundRect">
              <a:avLst>
                <a:gd name="adj" fmla="val 9921"/>
              </a:avLst>
            </a:prstGeom>
            <a:solidFill>
              <a:srgbClr val="0097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8216" name="图片 49"/>
            <p:cNvPicPr>
              <a:picLocks noChangeAspect="1" noChangeArrowheads="1"/>
            </p:cNvPicPr>
            <p:nvPr/>
          </p:nvPicPr>
          <p:blipFill>
            <a:blip r:embed="rId3">
              <a:extLst>
                <a:ext uri="{28A0092B-C50C-407E-A947-70E740481C1C}">
                  <a14:useLocalDpi xmlns:a14="http://schemas.microsoft.com/office/drawing/2010/main" val="0"/>
                </a:ext>
              </a:extLst>
            </a:blip>
            <a:srcRect l="17238" t="58765" r="40239" b="23413"/>
            <a:stretch>
              <a:fillRect/>
            </a:stretch>
          </p:blipFill>
          <p:spPr bwMode="auto">
            <a:xfrm>
              <a:off x="42067" y="44053"/>
              <a:ext cx="3530601"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8217" name="组合 10"/>
          <p:cNvGrpSpPr/>
          <p:nvPr/>
        </p:nvGrpSpPr>
        <p:grpSpPr bwMode="auto">
          <a:xfrm>
            <a:off x="8297863" y="2990850"/>
            <a:ext cx="3614737" cy="1193800"/>
            <a:chOff x="0" y="0"/>
            <a:chExt cx="3614737" cy="1193007"/>
          </a:xfrm>
        </p:grpSpPr>
        <p:sp>
          <p:nvSpPr>
            <p:cNvPr id="8218" name="圆角矩形 52"/>
            <p:cNvSpPr>
              <a:spLocks noChangeArrowheads="1"/>
            </p:cNvSpPr>
            <p:nvPr/>
          </p:nvSpPr>
          <p:spPr bwMode="auto">
            <a:xfrm>
              <a:off x="0" y="0"/>
              <a:ext cx="3614737" cy="1193007"/>
            </a:xfrm>
            <a:prstGeom prst="roundRect">
              <a:avLst>
                <a:gd name="adj" fmla="val 9921"/>
              </a:avLst>
            </a:prstGeom>
            <a:solidFill>
              <a:srgbClr val="0097AA"/>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8219" name="图片 50"/>
            <p:cNvPicPr>
              <a:picLocks noChangeAspect="1" noChangeArrowheads="1"/>
            </p:cNvPicPr>
            <p:nvPr/>
          </p:nvPicPr>
          <p:blipFill>
            <a:blip r:embed="rId3">
              <a:extLst>
                <a:ext uri="{28A0092B-C50C-407E-A947-70E740481C1C}">
                  <a14:useLocalDpi xmlns:a14="http://schemas.microsoft.com/office/drawing/2010/main" val="0"/>
                </a:ext>
              </a:extLst>
            </a:blip>
            <a:srcRect l="43547" t="21292" r="13928" b="60886"/>
            <a:stretch>
              <a:fillRect/>
            </a:stretch>
          </p:blipFill>
          <p:spPr bwMode="auto">
            <a:xfrm>
              <a:off x="42068" y="37704"/>
              <a:ext cx="3530601"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8220" name="Picture 4" descr="G:\稻壳儿\5\miracomunicazione\shadow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4450" y="4179888"/>
            <a:ext cx="3821113"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1" name="Picture 4" descr="G:\稻壳儿\5\miracomunicazione\shadow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4171950" y="4183063"/>
            <a:ext cx="3821113"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22" name="Picture 4" descr="G:\稻壳儿\5\miracomunicazione\shadow3.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flipH="1">
            <a:off x="8194675" y="4179888"/>
            <a:ext cx="3822700" cy="65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23" name="矩形 12"/>
          <p:cNvSpPr>
            <a:spLocks noChangeArrowheads="1"/>
          </p:cNvSpPr>
          <p:nvPr/>
        </p:nvSpPr>
        <p:spPr bwMode="auto">
          <a:xfrm>
            <a:off x="979488" y="4464050"/>
            <a:ext cx="21574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7AA"/>
                </a:solidFill>
                <a:latin typeface="微软雅黑" panose="020B0503020204020204" pitchFamily="34" charset="-122"/>
                <a:ea typeface="微软雅黑" panose="020B0503020204020204" pitchFamily="34" charset="-122"/>
                <a:sym typeface="微软雅黑" panose="020B0503020204020204" pitchFamily="34" charset="-122"/>
              </a:rPr>
              <a:t>Das Wissen Eines </a:t>
            </a:r>
            <a:endParaRPr lang="zh-CN" altLang="en-US">
              <a:solidFill>
                <a:srgbClr val="0097AA"/>
              </a:solidFill>
              <a:latin typeface="Calibri" panose="020F0502020204030204" pitchFamily="34" charset="0"/>
              <a:sym typeface="宋体" panose="02010600030101010101" pitchFamily="2" charset="-122"/>
            </a:endParaRPr>
          </a:p>
        </p:txBody>
      </p:sp>
      <p:sp>
        <p:nvSpPr>
          <p:cNvPr id="8224" name="矩形 14"/>
          <p:cNvSpPr>
            <a:spLocks noChangeArrowheads="1"/>
          </p:cNvSpPr>
          <p:nvPr/>
        </p:nvSpPr>
        <p:spPr bwMode="auto">
          <a:xfrm>
            <a:off x="4464050" y="4446588"/>
            <a:ext cx="32353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7AA"/>
                </a:solidFill>
                <a:latin typeface="微软雅黑" panose="020B0503020204020204" pitchFamily="34" charset="-122"/>
                <a:ea typeface="微软雅黑" panose="020B0503020204020204" pitchFamily="34" charset="-122"/>
                <a:sym typeface="微软雅黑" panose="020B0503020204020204" pitchFamily="34" charset="-122"/>
              </a:rPr>
              <a:t>Unsere Lösungen Beruhen  </a:t>
            </a:r>
            <a:endParaRPr lang="zh-CN" altLang="en-US">
              <a:solidFill>
                <a:srgbClr val="0097AA"/>
              </a:solidFill>
              <a:latin typeface="Calibri" panose="020F0502020204030204" pitchFamily="34" charset="0"/>
              <a:sym typeface="宋体" panose="02010600030101010101" pitchFamily="2" charset="-122"/>
            </a:endParaRPr>
          </a:p>
        </p:txBody>
      </p:sp>
      <p:sp>
        <p:nvSpPr>
          <p:cNvPr id="8225" name="矩形 16"/>
          <p:cNvSpPr>
            <a:spLocks noChangeArrowheads="1"/>
          </p:cNvSpPr>
          <p:nvPr/>
        </p:nvSpPr>
        <p:spPr bwMode="auto">
          <a:xfrm>
            <a:off x="9194800" y="4464050"/>
            <a:ext cx="18224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a:solidFill>
                  <a:srgbClr val="0097AA"/>
                </a:solidFill>
                <a:latin typeface="微软雅黑" panose="020B0503020204020204" pitchFamily="34" charset="-122"/>
                <a:ea typeface="微软雅黑" panose="020B0503020204020204" pitchFamily="34" charset="-122"/>
                <a:sym typeface="微软雅黑" panose="020B0503020204020204" pitchFamily="34" charset="-122"/>
              </a:rPr>
              <a:t>Sich Auf Daten</a:t>
            </a:r>
            <a:endParaRPr lang="zh-CN" altLang="en-US">
              <a:solidFill>
                <a:srgbClr val="0097AA"/>
              </a:solidFill>
              <a:latin typeface="Calibri" panose="020F0502020204030204" pitchFamily="34" charset="0"/>
              <a:sym typeface="宋体" panose="02010600030101010101" pitchFamily="2" charset="-122"/>
            </a:endParaRPr>
          </a:p>
        </p:txBody>
      </p:sp>
      <p:sp>
        <p:nvSpPr>
          <p:cNvPr id="8226" name="矩形 17"/>
          <p:cNvSpPr>
            <a:spLocks noChangeArrowheads="1"/>
          </p:cNvSpPr>
          <p:nvPr/>
        </p:nvSpPr>
        <p:spPr bwMode="auto">
          <a:xfrm>
            <a:off x="566738" y="4953000"/>
            <a:ext cx="29781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zur Verfügung zu stellen. Unsere</a:t>
            </a:r>
            <a:endParaRPr lang="zh-CN" altLang="en-US" sz="1400">
              <a:solidFill>
                <a:srgbClr val="F2F2F2"/>
              </a:solidFill>
              <a:latin typeface="Calibri" panose="020F0502020204030204" pitchFamily="34" charset="0"/>
              <a:sym typeface="宋体" panose="02010600030101010101" pitchFamily="2" charset="-122"/>
            </a:endParaRPr>
          </a:p>
        </p:txBody>
      </p:sp>
      <p:sp>
        <p:nvSpPr>
          <p:cNvPr id="8227" name="矩形 20"/>
          <p:cNvSpPr>
            <a:spLocks noChangeArrowheads="1"/>
          </p:cNvSpPr>
          <p:nvPr/>
        </p:nvSpPr>
        <p:spPr bwMode="auto">
          <a:xfrm>
            <a:off x="4551363" y="4891088"/>
            <a:ext cx="3168650" cy="738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zur Verfügung zu stellen. Unsere Lösungen beruhen unterstützten </a:t>
            </a:r>
            <a:endParaRPr lang="zh-CN" altLang="en-US">
              <a:solidFill>
                <a:srgbClr val="000000"/>
              </a:solidFill>
              <a:latin typeface="Calibri" panose="020F0502020204030204" pitchFamily="34" charset="0"/>
              <a:sym typeface="宋体" panose="02010600030101010101" pitchFamily="2" charset="-122"/>
            </a:endParaRPr>
          </a:p>
        </p:txBody>
      </p:sp>
      <p:sp>
        <p:nvSpPr>
          <p:cNvPr id="8228" name="矩形 24"/>
          <p:cNvSpPr>
            <a:spLocks noChangeArrowheads="1"/>
          </p:cNvSpPr>
          <p:nvPr/>
        </p:nvSpPr>
        <p:spPr bwMode="auto">
          <a:xfrm>
            <a:off x="8621713" y="4899025"/>
            <a:ext cx="3052762" cy="414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an die Anforderungen angepasst.</a:t>
            </a:r>
            <a:endParaRPr lang="en-US" altLang="zh-CN"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bwMode="auto">
      <p:bgPr>
        <a:solidFill>
          <a:srgbClr val="F3F3F5"/>
        </a:solidFill>
        <a:effectLst/>
      </p:bgPr>
    </p:bg>
    <p:spTree>
      <p:nvGrpSpPr>
        <p:cNvPr id="1" name=""/>
        <p:cNvGrpSpPr/>
        <p:nvPr/>
      </p:nvGrpSpPr>
      <p:grpSpPr>
        <a:xfrm>
          <a:off x="0" y="0"/>
          <a:ext cx="0" cy="0"/>
          <a:chOff x="0" y="0"/>
          <a:chExt cx="0" cy="0"/>
        </a:xfrm>
      </p:grpSpPr>
      <p:pic>
        <p:nvPicPr>
          <p:cNvPr id="9218" name="Picture 2" descr="图片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524125" y="1588"/>
            <a:ext cx="7469188" cy="37306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9219" name="菱形 23"/>
          <p:cNvSpPr>
            <a:spLocks noChangeArrowheads="1"/>
          </p:cNvSpPr>
          <p:nvPr/>
        </p:nvSpPr>
        <p:spPr bwMode="auto">
          <a:xfrm>
            <a:off x="1546225" y="2524125"/>
            <a:ext cx="1344613" cy="1343025"/>
          </a:xfrm>
          <a:prstGeom prst="diamond">
            <a:avLst/>
          </a:prstGeom>
          <a:solidFill>
            <a:srgbClr val="DDDCE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0" name="菱形 14"/>
          <p:cNvSpPr>
            <a:spLocks noChangeArrowheads="1"/>
          </p:cNvSpPr>
          <p:nvPr/>
        </p:nvSpPr>
        <p:spPr bwMode="auto">
          <a:xfrm>
            <a:off x="3222625" y="5457825"/>
            <a:ext cx="1344613" cy="1344613"/>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pic>
        <p:nvPicPr>
          <p:cNvPr id="9221" name="图片 22"/>
          <p:cNvPicPr>
            <a:picLocks noChangeAspect="1" noChangeArrowheads="1"/>
          </p:cNvPicPr>
          <p:nvPr/>
        </p:nvPicPr>
        <p:blipFill>
          <a:blip r:embed="rId2">
            <a:extLst>
              <a:ext uri="{28A0092B-C50C-407E-A947-70E740481C1C}">
                <a14:useLocalDpi xmlns:a14="http://schemas.microsoft.com/office/drawing/2010/main" val="0"/>
              </a:ext>
            </a:extLst>
          </a:blip>
          <a:srcRect l="21875" r="21875"/>
          <a:stretch>
            <a:fillRect/>
          </a:stretch>
        </p:blipFill>
        <p:spPr bwMode="auto">
          <a:xfrm rot="2688078">
            <a:off x="692150" y="1182688"/>
            <a:ext cx="19399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图片 21"/>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69992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图片 18"/>
          <p:cNvPicPr>
            <a:picLocks noChangeAspect="1" noChangeArrowheads="1"/>
          </p:cNvPicPr>
          <p:nvPr/>
        </p:nvPicPr>
        <p:blipFill>
          <a:blip r:embed="rId3">
            <a:extLst>
              <a:ext uri="{28A0092B-C50C-407E-A947-70E740481C1C}">
                <a14:useLocalDpi xmlns:a14="http://schemas.microsoft.com/office/drawing/2010/main" val="0"/>
              </a:ext>
            </a:extLst>
          </a:blip>
          <a:srcRect l="21875" r="21875"/>
          <a:stretch>
            <a:fillRect/>
          </a:stretch>
        </p:blipFill>
        <p:spPr bwMode="auto">
          <a:xfrm rot="2688078">
            <a:off x="2528888" y="2371725"/>
            <a:ext cx="2994025" cy="299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菱形 13"/>
          <p:cNvSpPr>
            <a:spLocks noChangeArrowheads="1"/>
          </p:cNvSpPr>
          <p:nvPr/>
        </p:nvSpPr>
        <p:spPr bwMode="auto">
          <a:xfrm>
            <a:off x="80963" y="5459413"/>
            <a:ext cx="1344612" cy="1344612"/>
          </a:xfrm>
          <a:prstGeom prst="diamond">
            <a:avLst/>
          </a:prstGeom>
          <a:solidFill>
            <a:srgbClr val="B8B8B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5" name="菱形 15"/>
          <p:cNvSpPr>
            <a:spLocks noChangeArrowheads="1"/>
          </p:cNvSpPr>
          <p:nvPr/>
        </p:nvSpPr>
        <p:spPr bwMode="auto">
          <a:xfrm>
            <a:off x="4124325" y="3975100"/>
            <a:ext cx="4283075" cy="4283075"/>
          </a:xfrm>
          <a:prstGeom prst="diamond">
            <a:avLst/>
          </a:prstGeom>
          <a:solidFill>
            <a:srgbClr val="58626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6" name="椭圆 24"/>
          <p:cNvSpPr>
            <a:spLocks noChangeArrowheads="1"/>
          </p:cNvSpPr>
          <p:nvPr/>
        </p:nvSpPr>
        <p:spPr bwMode="auto">
          <a:xfrm>
            <a:off x="11350625" y="1866900"/>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7" name="椭圆 25"/>
          <p:cNvSpPr>
            <a:spLocks noChangeArrowheads="1"/>
          </p:cNvSpPr>
          <p:nvPr/>
        </p:nvSpPr>
        <p:spPr bwMode="auto">
          <a:xfrm>
            <a:off x="11350625" y="4487863"/>
            <a:ext cx="141288" cy="141287"/>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8" name="椭圆 26"/>
          <p:cNvSpPr>
            <a:spLocks noChangeArrowheads="1"/>
          </p:cNvSpPr>
          <p:nvPr/>
        </p:nvSpPr>
        <p:spPr bwMode="auto">
          <a:xfrm>
            <a:off x="11350625" y="2522538"/>
            <a:ext cx="141288" cy="141287"/>
          </a:xfrm>
          <a:prstGeom prst="ellipse">
            <a:avLst/>
          </a:prstGeom>
          <a:solidFill>
            <a:srgbClr val="E3E404"/>
          </a:solidFill>
          <a:ln w="12700" cap="flat" cmpd="sng">
            <a:solidFill>
              <a:srgbClr val="E3E404"/>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29" name="椭圆 27"/>
          <p:cNvSpPr>
            <a:spLocks noChangeArrowheads="1"/>
          </p:cNvSpPr>
          <p:nvPr/>
        </p:nvSpPr>
        <p:spPr bwMode="auto">
          <a:xfrm>
            <a:off x="11350625" y="3178175"/>
            <a:ext cx="141288" cy="139700"/>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30" name="椭圆 28"/>
          <p:cNvSpPr>
            <a:spLocks noChangeArrowheads="1"/>
          </p:cNvSpPr>
          <p:nvPr/>
        </p:nvSpPr>
        <p:spPr bwMode="auto">
          <a:xfrm>
            <a:off x="11350625" y="3832225"/>
            <a:ext cx="141288" cy="141288"/>
          </a:xfrm>
          <a:prstGeom prst="ellipse">
            <a:avLst/>
          </a:prstGeom>
          <a:solidFill>
            <a:srgbClr val="122236"/>
          </a:solidFill>
          <a:ln w="12700" cap="flat" cmpd="sng">
            <a:solidFill>
              <a:srgbClr val="122236"/>
            </a:solidFill>
            <a:miter lim="800000"/>
          </a:ln>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9231" name="矩形 30"/>
          <p:cNvSpPr>
            <a:spLocks noChangeArrowheads="1"/>
          </p:cNvSpPr>
          <p:nvPr/>
        </p:nvSpPr>
        <p:spPr bwMode="auto">
          <a:xfrm>
            <a:off x="5265738" y="2206625"/>
            <a:ext cx="207168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2800" b="1">
              <a:solidFill>
                <a:srgbClr val="DDDCE1"/>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2" name="文本框 32"/>
          <p:cNvSpPr>
            <a:spLocks noChangeArrowheads="1"/>
          </p:cNvSpPr>
          <p:nvPr/>
        </p:nvSpPr>
        <p:spPr bwMode="auto">
          <a:xfrm>
            <a:off x="4557713" y="4751388"/>
            <a:ext cx="3384550"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Das Wissen </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eines Unternehmens</a:t>
            </a:r>
            <a:endPar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 verteilt sich auf Daten, Dokumente und deren Mitarbeiter. Wir unterstützten</a:t>
            </a:r>
            <a:endParaRPr lang="zh-CN" altLang="en-US">
              <a:solidFill>
                <a:srgbClr val="F2F2F2"/>
              </a:solidFill>
              <a:latin typeface="Calibri" panose="020F0502020204030204" pitchFamily="34" charset="0"/>
              <a:sym typeface="宋体" panose="02010600030101010101" pitchFamily="2" charset="-122"/>
            </a:endParaRPr>
          </a:p>
        </p:txBody>
      </p:sp>
      <p:sp>
        <p:nvSpPr>
          <p:cNvPr id="9233" name="矩形 20"/>
          <p:cNvSpPr>
            <a:spLocks noChangeArrowheads="1"/>
          </p:cNvSpPr>
          <p:nvPr/>
        </p:nvSpPr>
        <p:spPr bwMode="auto">
          <a:xfrm>
            <a:off x="989013" y="6072188"/>
            <a:ext cx="15351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2000" b="1">
              <a:solidFill>
                <a:srgbClr val="101A25"/>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234" name="Freeform 15"/>
          <p:cNvSpPr>
            <a:spLocks noEditPoints="1" noChangeArrowheads="1"/>
          </p:cNvSpPr>
          <p:nvPr/>
        </p:nvSpPr>
        <p:spPr bwMode="auto">
          <a:xfrm>
            <a:off x="433388" y="5889625"/>
            <a:ext cx="582612" cy="530225"/>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16"/>
              <a:gd name="T187" fmla="*/ 0 h 2209"/>
              <a:gd name="T188" fmla="*/ 2416 w 2416"/>
              <a:gd name="T189" fmla="*/ 2209 h 22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rgbClr val="0D161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9235" name="Freeform 15"/>
          <p:cNvSpPr>
            <a:spLocks noEditPoints="1" noChangeArrowheads="1"/>
          </p:cNvSpPr>
          <p:nvPr/>
        </p:nvSpPr>
        <p:spPr bwMode="auto">
          <a:xfrm>
            <a:off x="5972175" y="2833688"/>
            <a:ext cx="582613" cy="531812"/>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16"/>
              <a:gd name="T187" fmla="*/ 0 h 2209"/>
              <a:gd name="T188" fmla="*/ 2416 w 2416"/>
              <a:gd name="T189" fmla="*/ 2209 h 22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3" name="矩形 48"/>
          <p:cNvSpPr>
            <a:spLocks noChangeArrowheads="1"/>
          </p:cNvSpPr>
          <p:nvPr/>
        </p:nvSpPr>
        <p:spPr bwMode="auto">
          <a:xfrm>
            <a:off x="0" y="-4763"/>
            <a:ext cx="12192000" cy="6858001"/>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0244"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0245" name="矩形 18"/>
          <p:cNvSpPr>
            <a:spLocks noChangeArrowheads="1"/>
          </p:cNvSpPr>
          <p:nvPr/>
        </p:nvSpPr>
        <p:spPr bwMode="auto">
          <a:xfrm>
            <a:off x="890588" y="1101725"/>
            <a:ext cx="38115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CREATION</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0246" name="组合 40"/>
          <p:cNvGrpSpPr>
            <a:grpSpLocks noChangeAspect="1"/>
          </p:cNvGrpSpPr>
          <p:nvPr/>
        </p:nvGrpSpPr>
        <p:grpSpPr bwMode="auto">
          <a:xfrm>
            <a:off x="485775" y="1203325"/>
            <a:ext cx="404813" cy="446088"/>
            <a:chOff x="0" y="0"/>
            <a:chExt cx="1487694" cy="1643388"/>
          </a:xfrm>
        </p:grpSpPr>
        <p:pic>
          <p:nvPicPr>
            <p:cNvPr id="10247"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8"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9"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0"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1"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52"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53" name="矩形 2"/>
          <p:cNvSpPr>
            <a:spLocks noChangeArrowheads="1"/>
          </p:cNvSpPr>
          <p:nvPr/>
        </p:nvSpPr>
        <p:spPr bwMode="auto">
          <a:xfrm>
            <a:off x="6961188" y="1709738"/>
            <a:ext cx="3621087" cy="1589087"/>
          </a:xfrm>
          <a:prstGeom prst="rect">
            <a:avLst/>
          </a:prstGeom>
          <a:solidFill>
            <a:srgbClr val="17161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54" name="矩形 30"/>
          <p:cNvSpPr>
            <a:spLocks noChangeArrowheads="1"/>
          </p:cNvSpPr>
          <p:nvPr/>
        </p:nvSpPr>
        <p:spPr bwMode="auto">
          <a:xfrm>
            <a:off x="6961188" y="3436938"/>
            <a:ext cx="3621087" cy="1431925"/>
          </a:xfrm>
          <a:prstGeom prst="rect">
            <a:avLst/>
          </a:prstGeom>
          <a:solidFill>
            <a:srgbClr val="171616">
              <a:alpha val="5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Lösungen beruhen</a:t>
            </a:r>
            <a:endParaRPr lang="zh-CN" altLang="en-US" sz="20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endParaRPr lang="zh-CN" altLang="en-US">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Standardsoftware und werden an die Anforderungen angepasst.</a:t>
            </a:r>
            <a:endParaRPr lang="en-US" altLang="zh-CN"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pPr algn="ctr"/>
            <a:endParaRPr lang="zh-CN" altLang="en-US">
              <a:solidFill>
                <a:srgbClr val="FFFFFF"/>
              </a:solidFill>
              <a:latin typeface="宋体" panose="02010600030101010101" pitchFamily="2" charset="-122"/>
              <a:sym typeface="宋体" panose="02010600030101010101" pitchFamily="2" charset="-122"/>
            </a:endParaRPr>
          </a:p>
        </p:txBody>
      </p:sp>
      <p:sp>
        <p:nvSpPr>
          <p:cNvPr id="10255" name="矩形 31"/>
          <p:cNvSpPr>
            <a:spLocks noChangeArrowheads="1"/>
          </p:cNvSpPr>
          <p:nvPr/>
        </p:nvSpPr>
        <p:spPr bwMode="auto">
          <a:xfrm>
            <a:off x="6961188" y="4964113"/>
            <a:ext cx="3608387" cy="528637"/>
          </a:xfrm>
          <a:prstGeom prst="rect">
            <a:avLst/>
          </a:prstGeom>
          <a:solidFill>
            <a:srgbClr val="FFFFFF"/>
          </a:solidFill>
          <a:ln w="25400" cap="flat" cmpd="sng">
            <a:solidFill>
              <a:srgbClr val="0096A9"/>
            </a:solidFill>
            <a:miter lim="800000"/>
          </a:ln>
        </p:spPr>
        <p:txBody>
          <a:bodyPr anchor="ctr"/>
          <a:lstStyle/>
          <a:p>
            <a:r>
              <a:rPr lang="zh-CN" altLang="en-US">
                <a:solidFill>
                  <a:srgbClr val="A5A5A5"/>
                </a:solidFill>
                <a:latin typeface="微软雅黑" panose="020B0503020204020204" pitchFamily="34" charset="-122"/>
                <a:ea typeface="微软雅黑" panose="020B0503020204020204" pitchFamily="34" charset="-122"/>
                <a:sym typeface="微软雅黑" panose="020B0503020204020204" pitchFamily="34" charset="-122"/>
              </a:rPr>
              <a:t>Anforderungen angepasst</a:t>
            </a:r>
            <a:endParaRPr lang="zh-CN" altLang="en-US">
              <a:solidFill>
                <a:srgbClr val="A5A5A5"/>
              </a:solidFill>
              <a:latin typeface="宋体" panose="02010600030101010101" pitchFamily="2" charset="-122"/>
              <a:sym typeface="宋体" panose="02010600030101010101" pitchFamily="2" charset="-122"/>
            </a:endParaRPr>
          </a:p>
        </p:txBody>
      </p:sp>
      <p:sp>
        <p:nvSpPr>
          <p:cNvPr id="10256" name="矩形 33"/>
          <p:cNvSpPr>
            <a:spLocks noChangeArrowheads="1"/>
          </p:cNvSpPr>
          <p:nvPr/>
        </p:nvSpPr>
        <p:spPr bwMode="auto">
          <a:xfrm>
            <a:off x="6961188" y="5737225"/>
            <a:ext cx="3621087" cy="579438"/>
          </a:xfrm>
          <a:prstGeom prst="rect">
            <a:avLst/>
          </a:prstGeom>
          <a:solidFill>
            <a:srgbClr val="0096A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r>
              <a:rPr lang="zh-CN" altLang="en-US"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und werden an</a:t>
            </a:r>
            <a:endParaRPr lang="zh-CN" altLang="en-US" b="1">
              <a:solidFill>
                <a:srgbClr val="FFFFFF"/>
              </a:solidFill>
              <a:latin typeface="宋体" panose="02010600030101010101" pitchFamily="2" charset="-122"/>
              <a:sym typeface="宋体" panose="02010600030101010101" pitchFamily="2" charset="-122"/>
            </a:endParaRPr>
          </a:p>
        </p:txBody>
      </p:sp>
      <p:grpSp>
        <p:nvGrpSpPr>
          <p:cNvPr id="10257" name="组合 19"/>
          <p:cNvGrpSpPr/>
          <p:nvPr/>
        </p:nvGrpSpPr>
        <p:grpSpPr bwMode="auto">
          <a:xfrm>
            <a:off x="7515225" y="2330450"/>
            <a:ext cx="700088" cy="663575"/>
            <a:chOff x="0" y="0"/>
            <a:chExt cx="701102" cy="663711"/>
          </a:xfrm>
        </p:grpSpPr>
        <p:sp>
          <p:nvSpPr>
            <p:cNvPr id="10258" name="圆角矩形 17"/>
            <p:cNvSpPr>
              <a:spLocks noChangeArrowheads="1"/>
            </p:cNvSpPr>
            <p:nvPr/>
          </p:nvSpPr>
          <p:spPr bwMode="auto">
            <a:xfrm>
              <a:off x="0" y="586793"/>
              <a:ext cx="701102" cy="76918"/>
            </a:xfrm>
            <a:prstGeom prst="roundRect">
              <a:avLst>
                <a:gd name="adj" fmla="val 16667"/>
              </a:avLst>
            </a:prstGeom>
            <a:solidFill>
              <a:srgbClr val="221916">
                <a:alpha val="89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0259" name="组合 16"/>
            <p:cNvGrpSpPr>
              <a:grpSpLocks noChangeAspect="1"/>
            </p:cNvGrpSpPr>
            <p:nvPr/>
          </p:nvGrpSpPr>
          <p:grpSpPr bwMode="auto">
            <a:xfrm>
              <a:off x="1" y="0"/>
              <a:ext cx="701101" cy="609653"/>
              <a:chOff x="0" y="0"/>
              <a:chExt cx="701101" cy="609653"/>
            </a:xfrm>
          </p:grpSpPr>
          <p:pic>
            <p:nvPicPr>
              <p:cNvPr id="10260" name="图片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01101" cy="32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1" name="图片 1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3116"/>
                <a:ext cx="701101" cy="28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262" name="组合 57"/>
          <p:cNvGrpSpPr/>
          <p:nvPr/>
        </p:nvGrpSpPr>
        <p:grpSpPr bwMode="auto">
          <a:xfrm>
            <a:off x="9332913" y="2330450"/>
            <a:ext cx="701675" cy="663575"/>
            <a:chOff x="0" y="0"/>
            <a:chExt cx="701102" cy="663711"/>
          </a:xfrm>
        </p:grpSpPr>
        <p:sp>
          <p:nvSpPr>
            <p:cNvPr id="10263" name="圆角矩形 58"/>
            <p:cNvSpPr>
              <a:spLocks noChangeArrowheads="1"/>
            </p:cNvSpPr>
            <p:nvPr/>
          </p:nvSpPr>
          <p:spPr bwMode="auto">
            <a:xfrm>
              <a:off x="0" y="586793"/>
              <a:ext cx="701102" cy="76918"/>
            </a:xfrm>
            <a:prstGeom prst="roundRect">
              <a:avLst>
                <a:gd name="adj" fmla="val 16667"/>
              </a:avLst>
            </a:prstGeom>
            <a:solidFill>
              <a:srgbClr val="221916">
                <a:alpha val="89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0264" name="组合 59"/>
            <p:cNvGrpSpPr>
              <a:grpSpLocks noChangeAspect="1"/>
            </p:cNvGrpSpPr>
            <p:nvPr/>
          </p:nvGrpSpPr>
          <p:grpSpPr bwMode="auto">
            <a:xfrm>
              <a:off x="1" y="0"/>
              <a:ext cx="701101" cy="609653"/>
              <a:chOff x="0" y="0"/>
              <a:chExt cx="701101" cy="609653"/>
            </a:xfrm>
          </p:grpSpPr>
          <p:pic>
            <p:nvPicPr>
              <p:cNvPr id="10265" name="图片 6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01101" cy="32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6" name="图片 6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3116"/>
                <a:ext cx="701101" cy="28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grpSp>
        <p:nvGrpSpPr>
          <p:cNvPr id="10267" name="组合 62"/>
          <p:cNvGrpSpPr/>
          <p:nvPr/>
        </p:nvGrpSpPr>
        <p:grpSpPr bwMode="auto">
          <a:xfrm>
            <a:off x="8423275" y="2330450"/>
            <a:ext cx="701675" cy="663575"/>
            <a:chOff x="0" y="0"/>
            <a:chExt cx="701102" cy="663711"/>
          </a:xfrm>
        </p:grpSpPr>
        <p:sp>
          <p:nvSpPr>
            <p:cNvPr id="10268" name="圆角矩形 63"/>
            <p:cNvSpPr>
              <a:spLocks noChangeArrowheads="1"/>
            </p:cNvSpPr>
            <p:nvPr/>
          </p:nvSpPr>
          <p:spPr bwMode="auto">
            <a:xfrm>
              <a:off x="0" y="586793"/>
              <a:ext cx="701102" cy="76918"/>
            </a:xfrm>
            <a:prstGeom prst="roundRect">
              <a:avLst>
                <a:gd name="adj" fmla="val 16667"/>
              </a:avLst>
            </a:prstGeom>
            <a:solidFill>
              <a:srgbClr val="221916">
                <a:alpha val="89000"/>
              </a:srgbClr>
            </a:solidFill>
            <a:ln>
              <a:noFill/>
            </a:ln>
            <a:extLst>
              <a:ext uri="{91240B29-F687-4F45-9708-019B960494DF}">
                <a14:hiddenLine xmlns:a14="http://schemas.microsoft.com/office/drawing/2010/main" w="9525">
                  <a:solidFill>
                    <a:srgbClr val="000000"/>
                  </a:solidFill>
                  <a:round/>
                </a14:hiddenLine>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grpSp>
          <p:nvGrpSpPr>
            <p:cNvPr id="10269" name="组合 64"/>
            <p:cNvGrpSpPr>
              <a:grpSpLocks noChangeAspect="1"/>
            </p:cNvGrpSpPr>
            <p:nvPr/>
          </p:nvGrpSpPr>
          <p:grpSpPr bwMode="auto">
            <a:xfrm>
              <a:off x="1" y="0"/>
              <a:ext cx="701101" cy="609653"/>
              <a:chOff x="0" y="0"/>
              <a:chExt cx="701101" cy="609653"/>
            </a:xfrm>
          </p:grpSpPr>
          <p:pic>
            <p:nvPicPr>
              <p:cNvPr id="10270" name="图片 6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701101" cy="323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71" name="图片 6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23116"/>
                <a:ext cx="701101" cy="286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272" name="矩形 23"/>
          <p:cNvSpPr>
            <a:spLocks noChangeArrowheads="1"/>
          </p:cNvSpPr>
          <p:nvPr/>
        </p:nvSpPr>
        <p:spPr bwMode="auto">
          <a:xfrm>
            <a:off x="1004888" y="4868863"/>
            <a:ext cx="3881437" cy="1062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zur Verfügung zu stellen. Unsere Lösungen beruhen auf Standardsoftware und werden an die Anforderungen angepasst.</a:t>
            </a:r>
            <a:endParaRPr lang="en-US" altLang="zh-CN" sz="1400" b="1">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3" name="矩形 24"/>
          <p:cNvSpPr>
            <a:spLocks noChangeArrowheads="1"/>
          </p:cNvSpPr>
          <p:nvPr/>
        </p:nvSpPr>
        <p:spPr bwMode="auto">
          <a:xfrm>
            <a:off x="1004888" y="2330450"/>
            <a:ext cx="40767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32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Das Wissen eines Unternehmens verteilt sich auf Daten, Dokumente</a:t>
            </a:r>
            <a:endParaRPr lang="zh-CN" altLang="en-US" sz="3200">
              <a:solidFill>
                <a:srgbClr val="000000"/>
              </a:solidFill>
              <a:latin typeface="Calibri" panose="020F0502020204030204" pitchFamily="34" charset="0"/>
              <a:sym typeface="宋体" panose="02010600030101010101" pitchFamily="2" charset="-122"/>
            </a:endParaRPr>
          </a:p>
        </p:txBody>
      </p:sp>
      <p:sp>
        <p:nvSpPr>
          <p:cNvPr id="10274" name="文本框 25"/>
          <p:cNvSpPr>
            <a:spLocks noChangeArrowheads="1"/>
          </p:cNvSpPr>
          <p:nvPr/>
        </p:nvSpPr>
        <p:spPr bwMode="auto">
          <a:xfrm>
            <a:off x="6985000" y="1795463"/>
            <a:ext cx="3636963"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7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WHAT WE HAVE RIGHT NOW</a:t>
            </a:r>
            <a:r>
              <a:rPr lang="zh-CN" altLang="en-US" sz="17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
            </a:r>
            <a:endParaRPr lang="zh-CN" altLang="en-US" sz="17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5" name="文本框 26"/>
          <p:cNvSpPr>
            <a:spLocks noChangeArrowheads="1"/>
          </p:cNvSpPr>
          <p:nvPr/>
        </p:nvSpPr>
        <p:spPr bwMode="auto">
          <a:xfrm>
            <a:off x="7500938" y="2330450"/>
            <a:ext cx="7254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rgbClr val="E3E404"/>
                </a:solidFill>
                <a:latin typeface="微软雅黑" panose="020B0503020204020204" pitchFamily="34" charset="-122"/>
                <a:ea typeface="微软雅黑" panose="020B0503020204020204" pitchFamily="34" charset="-122"/>
                <a:sym typeface="微软雅黑" panose="020B0503020204020204" pitchFamily="34" charset="-122"/>
              </a:rPr>
              <a:t>19</a:t>
            </a:r>
            <a:endParaRPr lang="zh-CN" altLang="en-US" sz="3600">
              <a:solidFill>
                <a:srgbClr val="E3E40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6" name="文本框 67"/>
          <p:cNvSpPr>
            <a:spLocks noChangeArrowheads="1"/>
          </p:cNvSpPr>
          <p:nvPr/>
        </p:nvSpPr>
        <p:spPr bwMode="auto">
          <a:xfrm>
            <a:off x="8434388" y="2339975"/>
            <a:ext cx="7270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01</a:t>
            </a:r>
            <a:endParaRPr lang="zh-CN" altLang="en-US" sz="36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7" name="文本框 68"/>
          <p:cNvSpPr>
            <a:spLocks noChangeArrowheads="1"/>
          </p:cNvSpPr>
          <p:nvPr/>
        </p:nvSpPr>
        <p:spPr bwMode="auto">
          <a:xfrm>
            <a:off x="9320213" y="2330450"/>
            <a:ext cx="7270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a:solidFill>
                  <a:srgbClr val="E3E404"/>
                </a:solidFill>
                <a:latin typeface="微软雅黑" panose="020B0503020204020204" pitchFamily="34" charset="-122"/>
                <a:ea typeface="微软雅黑" panose="020B0503020204020204" pitchFamily="34" charset="-122"/>
                <a:sym typeface="微软雅黑" panose="020B0503020204020204" pitchFamily="34" charset="-122"/>
              </a:rPr>
              <a:t>48</a:t>
            </a:r>
            <a:endParaRPr lang="zh-CN" altLang="en-US" sz="3600">
              <a:solidFill>
                <a:srgbClr val="E3E404"/>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78" name="椭圆 49"/>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79" name="椭圆 50"/>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80" name="椭圆 51"/>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81" name="椭圆 52"/>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82" name="椭圆 53"/>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0283" name="直接连接符 54"/>
          <p:cNvSpPr>
            <a:spLocks noChangeShapeType="1"/>
          </p:cNvSpPr>
          <p:nvPr/>
        </p:nvSpPr>
        <p:spPr bwMode="auto">
          <a:xfrm>
            <a:off x="11293475" y="2590800"/>
            <a:ext cx="247650"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0284" name="文本框 55"/>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5" name="文本框 56"/>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6" name="文本框 69"/>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7" name="文本框 70"/>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8" name="文本框 71"/>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289" name="直接连接符 72"/>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47"/>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4763"/>
            <a:ext cx="12192000" cy="6858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矩形 48"/>
          <p:cNvSpPr>
            <a:spLocks noChangeArrowheads="1"/>
          </p:cNvSpPr>
          <p:nvPr/>
        </p:nvSpPr>
        <p:spPr bwMode="auto">
          <a:xfrm>
            <a:off x="0" y="-4763"/>
            <a:ext cx="12192000" cy="6858001"/>
          </a:xfrm>
          <a:prstGeom prst="rect">
            <a:avLst/>
          </a:prstGeom>
          <a:solidFill>
            <a:srgbClr val="101A25">
              <a:alpha val="79999"/>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7F7F7F"/>
              </a:solidFill>
              <a:latin typeface="宋体" panose="02010600030101010101" pitchFamily="2" charset="-122"/>
              <a:sym typeface="宋体" panose="02010600030101010101" pitchFamily="2" charset="-122"/>
            </a:endParaRPr>
          </a:p>
        </p:txBody>
      </p:sp>
      <p:sp>
        <p:nvSpPr>
          <p:cNvPr id="11268" name="直接连接符 5"/>
          <p:cNvSpPr>
            <a:spLocks noChangeShapeType="1"/>
          </p:cNvSpPr>
          <p:nvPr/>
        </p:nvSpPr>
        <p:spPr bwMode="auto">
          <a:xfrm>
            <a:off x="1004888" y="784225"/>
            <a:ext cx="1528762" cy="0"/>
          </a:xfrm>
          <a:prstGeom prst="line">
            <a:avLst/>
          </a:prstGeom>
          <a:noFill/>
          <a:ln w="28575"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1269" name="矩形 18"/>
          <p:cNvSpPr>
            <a:spLocks noChangeArrowheads="1"/>
          </p:cNvSpPr>
          <p:nvPr/>
        </p:nvSpPr>
        <p:spPr bwMode="auto">
          <a:xfrm>
            <a:off x="890588" y="1101725"/>
            <a:ext cx="3811587"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OUR CREATION</a:t>
            </a:r>
            <a:endParaRPr lang="zh-CN" altLang="en-US" sz="36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nvGrpSpPr>
          <p:cNvPr id="11270" name="组合 40"/>
          <p:cNvGrpSpPr>
            <a:grpSpLocks noChangeAspect="1"/>
          </p:cNvGrpSpPr>
          <p:nvPr/>
        </p:nvGrpSpPr>
        <p:grpSpPr bwMode="auto">
          <a:xfrm>
            <a:off x="485775" y="1203325"/>
            <a:ext cx="404813" cy="446088"/>
            <a:chOff x="0" y="0"/>
            <a:chExt cx="1487694" cy="1643388"/>
          </a:xfrm>
        </p:grpSpPr>
        <p:pic>
          <p:nvPicPr>
            <p:cNvPr id="11271" name="图片 41"/>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0"/>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2" name="图片 42"/>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550809"/>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3" name="图片 43"/>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0" y="1059187"/>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4" name="图片 44"/>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50598" y="271241"/>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5"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440620" y="794188"/>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6" name="图片 46"/>
            <p:cNvPicPr>
              <a:picLocks noChangeAspect="1" noChangeArrowheads="1"/>
            </p:cNvPicPr>
            <p:nvPr/>
          </p:nvPicPr>
          <p:blipFill>
            <a:blip r:embed="rId2" cstate="print">
              <a:extLst>
                <a:ext uri="{28A0092B-C50C-407E-A947-70E740481C1C}">
                  <a14:useLocalDpi xmlns:a14="http://schemas.microsoft.com/office/drawing/2010/main" val="0"/>
                </a:ext>
              </a:extLst>
            </a:blip>
            <a:srcRect l="38405" t="14911" r="7100" b="31285"/>
            <a:stretch>
              <a:fillRect/>
            </a:stretch>
          </p:blipFill>
          <p:spPr bwMode="auto">
            <a:xfrm>
              <a:off x="890794" y="532574"/>
              <a:ext cx="596900" cy="584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7" name="Freeform 60"/>
          <p:cNvSpPr>
            <a:spLocks noEditPoints="1" noChangeArrowheads="1"/>
          </p:cNvSpPr>
          <p:nvPr/>
        </p:nvSpPr>
        <p:spPr bwMode="auto">
          <a:xfrm>
            <a:off x="4414838" y="4633913"/>
            <a:ext cx="850900" cy="889000"/>
          </a:xfrm>
          <a:custGeom>
            <a:avLst/>
            <a:gdLst>
              <a:gd name="T0" fmla="*/ 173 w 206"/>
              <a:gd name="T1" fmla="*/ 109 h 215"/>
              <a:gd name="T2" fmla="*/ 115 w 206"/>
              <a:gd name="T3" fmla="*/ 124 h 215"/>
              <a:gd name="T4" fmla="*/ 129 w 206"/>
              <a:gd name="T5" fmla="*/ 138 h 215"/>
              <a:gd name="T6" fmla="*/ 67 w 206"/>
              <a:gd name="T7" fmla="*/ 200 h 215"/>
              <a:gd name="T8" fmla="*/ 82 w 206"/>
              <a:gd name="T9" fmla="*/ 215 h 215"/>
              <a:gd name="T10" fmla="*/ 144 w 206"/>
              <a:gd name="T11" fmla="*/ 153 h 215"/>
              <a:gd name="T12" fmla="*/ 153 w 206"/>
              <a:gd name="T13" fmla="*/ 161 h 215"/>
              <a:gd name="T14" fmla="*/ 157 w 206"/>
              <a:gd name="T15" fmla="*/ 166 h 215"/>
              <a:gd name="T16" fmla="*/ 173 w 206"/>
              <a:gd name="T17" fmla="*/ 109 h 215"/>
              <a:gd name="T18" fmla="*/ 68 w 206"/>
              <a:gd name="T19" fmla="*/ 99 h 215"/>
              <a:gd name="T20" fmla="*/ 20 w 206"/>
              <a:gd name="T21" fmla="*/ 111 h 215"/>
              <a:gd name="T22" fmla="*/ 32 w 206"/>
              <a:gd name="T23" fmla="*/ 123 h 215"/>
              <a:gd name="T24" fmla="*/ 1 w 206"/>
              <a:gd name="T25" fmla="*/ 154 h 215"/>
              <a:gd name="T26" fmla="*/ 13 w 206"/>
              <a:gd name="T27" fmla="*/ 166 h 215"/>
              <a:gd name="T28" fmla="*/ 44 w 206"/>
              <a:gd name="T29" fmla="*/ 135 h 215"/>
              <a:gd name="T30" fmla="*/ 51 w 206"/>
              <a:gd name="T31" fmla="*/ 142 h 215"/>
              <a:gd name="T32" fmla="*/ 55 w 206"/>
              <a:gd name="T33" fmla="*/ 146 h 215"/>
              <a:gd name="T34" fmla="*/ 68 w 206"/>
              <a:gd name="T35" fmla="*/ 99 h 215"/>
              <a:gd name="T36" fmla="*/ 106 w 206"/>
              <a:gd name="T37" fmla="*/ 26 h 215"/>
              <a:gd name="T38" fmla="*/ 48 w 206"/>
              <a:gd name="T39" fmla="*/ 41 h 215"/>
              <a:gd name="T40" fmla="*/ 62 w 206"/>
              <a:gd name="T41" fmla="*/ 56 h 215"/>
              <a:gd name="T42" fmla="*/ 0 w 206"/>
              <a:gd name="T43" fmla="*/ 118 h 215"/>
              <a:gd name="T44" fmla="*/ 15 w 206"/>
              <a:gd name="T45" fmla="*/ 132 h 215"/>
              <a:gd name="T46" fmla="*/ 25 w 206"/>
              <a:gd name="T47" fmla="*/ 123 h 215"/>
              <a:gd name="T48" fmla="*/ 10 w 206"/>
              <a:gd name="T49" fmla="*/ 109 h 215"/>
              <a:gd name="T50" fmla="*/ 49 w 206"/>
              <a:gd name="T51" fmla="*/ 99 h 215"/>
              <a:gd name="T52" fmla="*/ 77 w 206"/>
              <a:gd name="T53" fmla="*/ 70 h 215"/>
              <a:gd name="T54" fmla="*/ 86 w 206"/>
              <a:gd name="T55" fmla="*/ 79 h 215"/>
              <a:gd name="T56" fmla="*/ 91 w 206"/>
              <a:gd name="T57" fmla="*/ 84 h 215"/>
              <a:gd name="T58" fmla="*/ 106 w 206"/>
              <a:gd name="T59" fmla="*/ 26 h 215"/>
              <a:gd name="T60" fmla="*/ 206 w 206"/>
              <a:gd name="T61" fmla="*/ 0 h 215"/>
              <a:gd name="T62" fmla="*/ 125 w 206"/>
              <a:gd name="T63" fmla="*/ 21 h 215"/>
              <a:gd name="T64" fmla="*/ 144 w 206"/>
              <a:gd name="T65" fmla="*/ 41 h 215"/>
              <a:gd name="T66" fmla="*/ 68 w 206"/>
              <a:gd name="T67" fmla="*/ 118 h 215"/>
              <a:gd name="T68" fmla="*/ 64 w 206"/>
              <a:gd name="T69" fmla="*/ 134 h 215"/>
              <a:gd name="T70" fmla="*/ 78 w 206"/>
              <a:gd name="T71" fmla="*/ 149 h 215"/>
              <a:gd name="T72" fmla="*/ 165 w 206"/>
              <a:gd name="T73" fmla="*/ 62 h 215"/>
              <a:gd name="T74" fmla="*/ 177 w 206"/>
              <a:gd name="T75" fmla="*/ 74 h 215"/>
              <a:gd name="T76" fmla="*/ 184 w 206"/>
              <a:gd name="T77" fmla="*/ 81 h 215"/>
              <a:gd name="T78" fmla="*/ 206 w 206"/>
              <a:gd name="T79" fmla="*/ 0 h 21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06"/>
              <a:gd name="T121" fmla="*/ 0 h 215"/>
              <a:gd name="T122" fmla="*/ 206 w 206"/>
              <a:gd name="T123" fmla="*/ 215 h 21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06" h="215">
                <a:moveTo>
                  <a:pt x="173" y="109"/>
                </a:moveTo>
                <a:cubicBezTo>
                  <a:pt x="115" y="124"/>
                  <a:pt x="115" y="124"/>
                  <a:pt x="115" y="124"/>
                </a:cubicBezTo>
                <a:cubicBezTo>
                  <a:pt x="129" y="138"/>
                  <a:pt x="129" y="138"/>
                  <a:pt x="129" y="138"/>
                </a:cubicBezTo>
                <a:cubicBezTo>
                  <a:pt x="67" y="200"/>
                  <a:pt x="67" y="200"/>
                  <a:pt x="67" y="200"/>
                </a:cubicBezTo>
                <a:cubicBezTo>
                  <a:pt x="82" y="215"/>
                  <a:pt x="82" y="215"/>
                  <a:pt x="82" y="215"/>
                </a:cubicBezTo>
                <a:cubicBezTo>
                  <a:pt x="144" y="153"/>
                  <a:pt x="144" y="153"/>
                  <a:pt x="144" y="153"/>
                </a:cubicBezTo>
                <a:cubicBezTo>
                  <a:pt x="153" y="161"/>
                  <a:pt x="153" y="161"/>
                  <a:pt x="153" y="161"/>
                </a:cubicBezTo>
                <a:cubicBezTo>
                  <a:pt x="157" y="166"/>
                  <a:pt x="157" y="166"/>
                  <a:pt x="157" y="166"/>
                </a:cubicBezTo>
                <a:cubicBezTo>
                  <a:pt x="173" y="109"/>
                  <a:pt x="173" y="109"/>
                  <a:pt x="173" y="109"/>
                </a:cubicBezTo>
                <a:moveTo>
                  <a:pt x="68" y="99"/>
                </a:moveTo>
                <a:cubicBezTo>
                  <a:pt x="20" y="111"/>
                  <a:pt x="20" y="111"/>
                  <a:pt x="20" y="111"/>
                </a:cubicBezTo>
                <a:cubicBezTo>
                  <a:pt x="32" y="123"/>
                  <a:pt x="32" y="123"/>
                  <a:pt x="32" y="123"/>
                </a:cubicBezTo>
                <a:cubicBezTo>
                  <a:pt x="1" y="154"/>
                  <a:pt x="1" y="154"/>
                  <a:pt x="1" y="154"/>
                </a:cubicBezTo>
                <a:cubicBezTo>
                  <a:pt x="13" y="166"/>
                  <a:pt x="13" y="166"/>
                  <a:pt x="13" y="166"/>
                </a:cubicBezTo>
                <a:cubicBezTo>
                  <a:pt x="44" y="135"/>
                  <a:pt x="44" y="135"/>
                  <a:pt x="44" y="135"/>
                </a:cubicBezTo>
                <a:cubicBezTo>
                  <a:pt x="51" y="142"/>
                  <a:pt x="51" y="142"/>
                  <a:pt x="51" y="142"/>
                </a:cubicBezTo>
                <a:cubicBezTo>
                  <a:pt x="55" y="146"/>
                  <a:pt x="55" y="146"/>
                  <a:pt x="55" y="146"/>
                </a:cubicBezTo>
                <a:cubicBezTo>
                  <a:pt x="68" y="99"/>
                  <a:pt x="68" y="99"/>
                  <a:pt x="68" y="99"/>
                </a:cubicBezTo>
                <a:moveTo>
                  <a:pt x="106" y="26"/>
                </a:moveTo>
                <a:cubicBezTo>
                  <a:pt x="48" y="41"/>
                  <a:pt x="48" y="41"/>
                  <a:pt x="48" y="41"/>
                </a:cubicBezTo>
                <a:cubicBezTo>
                  <a:pt x="62" y="56"/>
                  <a:pt x="62" y="56"/>
                  <a:pt x="62" y="56"/>
                </a:cubicBezTo>
                <a:cubicBezTo>
                  <a:pt x="0" y="118"/>
                  <a:pt x="0" y="118"/>
                  <a:pt x="0" y="118"/>
                </a:cubicBezTo>
                <a:cubicBezTo>
                  <a:pt x="15" y="132"/>
                  <a:pt x="15" y="132"/>
                  <a:pt x="15" y="132"/>
                </a:cubicBezTo>
                <a:cubicBezTo>
                  <a:pt x="25" y="123"/>
                  <a:pt x="25" y="123"/>
                  <a:pt x="25" y="123"/>
                </a:cubicBezTo>
                <a:cubicBezTo>
                  <a:pt x="21" y="119"/>
                  <a:pt x="10" y="109"/>
                  <a:pt x="10" y="109"/>
                </a:cubicBezTo>
                <a:cubicBezTo>
                  <a:pt x="49" y="99"/>
                  <a:pt x="49" y="99"/>
                  <a:pt x="49" y="99"/>
                </a:cubicBezTo>
                <a:cubicBezTo>
                  <a:pt x="77" y="70"/>
                  <a:pt x="77" y="70"/>
                  <a:pt x="77" y="70"/>
                </a:cubicBezTo>
                <a:cubicBezTo>
                  <a:pt x="86" y="79"/>
                  <a:pt x="86" y="79"/>
                  <a:pt x="86" y="79"/>
                </a:cubicBezTo>
                <a:cubicBezTo>
                  <a:pt x="91" y="84"/>
                  <a:pt x="91" y="84"/>
                  <a:pt x="91" y="84"/>
                </a:cubicBezTo>
                <a:cubicBezTo>
                  <a:pt x="106" y="26"/>
                  <a:pt x="106" y="26"/>
                  <a:pt x="106" y="26"/>
                </a:cubicBezTo>
                <a:moveTo>
                  <a:pt x="206" y="0"/>
                </a:moveTo>
                <a:cubicBezTo>
                  <a:pt x="125" y="21"/>
                  <a:pt x="125" y="21"/>
                  <a:pt x="125" y="21"/>
                </a:cubicBezTo>
                <a:cubicBezTo>
                  <a:pt x="144" y="41"/>
                  <a:pt x="144" y="41"/>
                  <a:pt x="144" y="41"/>
                </a:cubicBezTo>
                <a:cubicBezTo>
                  <a:pt x="68" y="118"/>
                  <a:pt x="68" y="118"/>
                  <a:pt x="68" y="118"/>
                </a:cubicBezTo>
                <a:cubicBezTo>
                  <a:pt x="64" y="134"/>
                  <a:pt x="64" y="134"/>
                  <a:pt x="64" y="134"/>
                </a:cubicBezTo>
                <a:cubicBezTo>
                  <a:pt x="78" y="149"/>
                  <a:pt x="78" y="149"/>
                  <a:pt x="78" y="149"/>
                </a:cubicBezTo>
                <a:cubicBezTo>
                  <a:pt x="165" y="62"/>
                  <a:pt x="165" y="62"/>
                  <a:pt x="165" y="62"/>
                </a:cubicBezTo>
                <a:cubicBezTo>
                  <a:pt x="177" y="74"/>
                  <a:pt x="177" y="74"/>
                  <a:pt x="177" y="74"/>
                </a:cubicBezTo>
                <a:cubicBezTo>
                  <a:pt x="184" y="81"/>
                  <a:pt x="184" y="81"/>
                  <a:pt x="184" y="81"/>
                </a:cubicBezTo>
                <a:cubicBezTo>
                  <a:pt x="206" y="0"/>
                  <a:pt x="206" y="0"/>
                  <a:pt x="206" y="0"/>
                </a:cubicBezTo>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nvGrpSpPr>
          <p:cNvPr id="11278" name="组合 80"/>
          <p:cNvGrpSpPr/>
          <p:nvPr/>
        </p:nvGrpSpPr>
        <p:grpSpPr bwMode="auto">
          <a:xfrm>
            <a:off x="7688263" y="3036888"/>
            <a:ext cx="1035050" cy="787400"/>
            <a:chOff x="0" y="0"/>
            <a:chExt cx="1593850" cy="1211262"/>
          </a:xfrm>
        </p:grpSpPr>
        <p:sp>
          <p:nvSpPr>
            <p:cNvPr id="11279" name="Freeform 267"/>
            <p:cNvSpPr>
              <a:spLocks noChangeArrowheads="1"/>
            </p:cNvSpPr>
            <p:nvPr/>
          </p:nvSpPr>
          <p:spPr bwMode="auto">
            <a:xfrm>
              <a:off x="0" y="0"/>
              <a:ext cx="1535113" cy="688975"/>
            </a:xfrm>
            <a:custGeom>
              <a:avLst/>
              <a:gdLst>
                <a:gd name="T0" fmla="*/ 480 w 967"/>
                <a:gd name="T1" fmla="*/ 434 h 434"/>
                <a:gd name="T2" fmla="*/ 0 w 967"/>
                <a:gd name="T3" fmla="*/ 217 h 434"/>
                <a:gd name="T4" fmla="*/ 492 w 967"/>
                <a:gd name="T5" fmla="*/ 0 h 434"/>
                <a:gd name="T6" fmla="*/ 967 w 967"/>
                <a:gd name="T7" fmla="*/ 212 h 434"/>
                <a:gd name="T8" fmla="*/ 480 w 967"/>
                <a:gd name="T9" fmla="*/ 434 h 434"/>
                <a:gd name="T10" fmla="*/ 0 60000 65536"/>
                <a:gd name="T11" fmla="*/ 0 60000 65536"/>
                <a:gd name="T12" fmla="*/ 0 60000 65536"/>
                <a:gd name="T13" fmla="*/ 0 60000 65536"/>
                <a:gd name="T14" fmla="*/ 0 60000 65536"/>
                <a:gd name="T15" fmla="*/ 0 w 967"/>
                <a:gd name="T16" fmla="*/ 0 h 434"/>
                <a:gd name="T17" fmla="*/ 967 w 967"/>
                <a:gd name="T18" fmla="*/ 434 h 434"/>
              </a:gdLst>
              <a:ahLst/>
              <a:cxnLst>
                <a:cxn ang="T10">
                  <a:pos x="T0" y="T1"/>
                </a:cxn>
                <a:cxn ang="T11">
                  <a:pos x="T2" y="T3"/>
                </a:cxn>
                <a:cxn ang="T12">
                  <a:pos x="T4" y="T5"/>
                </a:cxn>
                <a:cxn ang="T13">
                  <a:pos x="T6" y="T7"/>
                </a:cxn>
                <a:cxn ang="T14">
                  <a:pos x="T8" y="T9"/>
                </a:cxn>
              </a:cxnLst>
              <a:rect l="T15" t="T16" r="T17" b="T18"/>
              <a:pathLst>
                <a:path w="967" h="434">
                  <a:moveTo>
                    <a:pt x="480" y="434"/>
                  </a:moveTo>
                  <a:lnTo>
                    <a:pt x="0" y="217"/>
                  </a:lnTo>
                  <a:lnTo>
                    <a:pt x="492" y="0"/>
                  </a:lnTo>
                  <a:lnTo>
                    <a:pt x="967" y="212"/>
                  </a:lnTo>
                  <a:lnTo>
                    <a:pt x="480" y="434"/>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0" name="Rectangle 268"/>
            <p:cNvSpPr>
              <a:spLocks noChangeArrowheads="1"/>
            </p:cNvSpPr>
            <p:nvPr/>
          </p:nvSpPr>
          <p:spPr bwMode="auto">
            <a:xfrm>
              <a:off x="1470025" y="325437"/>
              <a:ext cx="46038" cy="503238"/>
            </a:xfrm>
            <a:prstGeom prst="rect">
              <a:avLst/>
            </a:pr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1" name="Oval 269"/>
            <p:cNvSpPr>
              <a:spLocks noChangeArrowheads="1"/>
            </p:cNvSpPr>
            <p:nvPr/>
          </p:nvSpPr>
          <p:spPr bwMode="auto">
            <a:xfrm>
              <a:off x="1417638" y="771525"/>
              <a:ext cx="150813" cy="150813"/>
            </a:xfrm>
            <a:prstGeom prst="ellipse">
              <a:avLst/>
            </a:prstGeom>
            <a:solidFill>
              <a:srgbClr val="E3E404"/>
            </a:solidFill>
            <a:ln>
              <a:noFill/>
            </a:ln>
            <a:extLst>
              <a:ext uri="{91240B29-F687-4F45-9708-019B960494DF}">
                <a14:hiddenLine xmlns:a14="http://schemas.microsoft.com/office/drawing/2010/main" w="9525">
                  <a:solidFill>
                    <a:srgbClr val="000000"/>
                  </a:solidFill>
                  <a:rou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2" name="Freeform 270"/>
            <p:cNvSpPr>
              <a:spLocks noChangeArrowheads="1"/>
            </p:cNvSpPr>
            <p:nvPr/>
          </p:nvSpPr>
          <p:spPr bwMode="auto">
            <a:xfrm>
              <a:off x="1400175" y="850900"/>
              <a:ext cx="107950" cy="336550"/>
            </a:xfrm>
            <a:custGeom>
              <a:avLst/>
              <a:gdLst>
                <a:gd name="T0" fmla="*/ 16 w 29"/>
                <a:gd name="T1" fmla="*/ 5 h 90"/>
                <a:gd name="T2" fmla="*/ 6 w 29"/>
                <a:gd name="T3" fmla="*/ 90 h 90"/>
                <a:gd name="T4" fmla="*/ 29 w 29"/>
                <a:gd name="T5" fmla="*/ 90 h 90"/>
                <a:gd name="T6" fmla="*/ 29 w 29"/>
                <a:gd name="T7" fmla="*/ 0 h 90"/>
                <a:gd name="T8" fmla="*/ 16 w 29"/>
                <a:gd name="T9" fmla="*/ 5 h 90"/>
                <a:gd name="T10" fmla="*/ 0 60000 65536"/>
                <a:gd name="T11" fmla="*/ 0 60000 65536"/>
                <a:gd name="T12" fmla="*/ 0 60000 65536"/>
                <a:gd name="T13" fmla="*/ 0 60000 65536"/>
                <a:gd name="T14" fmla="*/ 0 60000 65536"/>
                <a:gd name="T15" fmla="*/ 0 w 29"/>
                <a:gd name="T16" fmla="*/ 0 h 90"/>
                <a:gd name="T17" fmla="*/ 29 w 29"/>
                <a:gd name="T18" fmla="*/ 90 h 90"/>
              </a:gdLst>
              <a:ahLst/>
              <a:cxnLst>
                <a:cxn ang="T10">
                  <a:pos x="T0" y="T1"/>
                </a:cxn>
                <a:cxn ang="T11">
                  <a:pos x="T2" y="T3"/>
                </a:cxn>
                <a:cxn ang="T12">
                  <a:pos x="T4" y="T5"/>
                </a:cxn>
                <a:cxn ang="T13">
                  <a:pos x="T6" y="T7"/>
                </a:cxn>
                <a:cxn ang="T14">
                  <a:pos x="T8" y="T9"/>
                </a:cxn>
              </a:cxnLst>
              <a:rect l="T15" t="T16" r="T17" b="T18"/>
              <a:pathLst>
                <a:path w="29" h="90">
                  <a:moveTo>
                    <a:pt x="16" y="5"/>
                  </a:moveTo>
                  <a:cubicBezTo>
                    <a:pt x="16" y="5"/>
                    <a:pt x="0" y="39"/>
                    <a:pt x="6" y="90"/>
                  </a:cubicBezTo>
                  <a:cubicBezTo>
                    <a:pt x="29" y="90"/>
                    <a:pt x="29" y="90"/>
                    <a:pt x="29" y="90"/>
                  </a:cubicBezTo>
                  <a:cubicBezTo>
                    <a:pt x="29" y="0"/>
                    <a:pt x="29" y="0"/>
                    <a:pt x="29" y="0"/>
                  </a:cubicBezTo>
                  <a:cubicBezTo>
                    <a:pt x="29" y="0"/>
                    <a:pt x="16" y="8"/>
                    <a:pt x="16" y="5"/>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3" name="Freeform 271"/>
            <p:cNvSpPr>
              <a:spLocks noChangeArrowheads="1"/>
            </p:cNvSpPr>
            <p:nvPr/>
          </p:nvSpPr>
          <p:spPr bwMode="auto">
            <a:xfrm>
              <a:off x="1485900" y="850900"/>
              <a:ext cx="107950" cy="336550"/>
            </a:xfrm>
            <a:custGeom>
              <a:avLst/>
              <a:gdLst>
                <a:gd name="T0" fmla="*/ 13 w 29"/>
                <a:gd name="T1" fmla="*/ 5 h 90"/>
                <a:gd name="T2" fmla="*/ 23 w 29"/>
                <a:gd name="T3" fmla="*/ 90 h 90"/>
                <a:gd name="T4" fmla="*/ 0 w 29"/>
                <a:gd name="T5" fmla="*/ 90 h 90"/>
                <a:gd name="T6" fmla="*/ 0 w 29"/>
                <a:gd name="T7" fmla="*/ 0 h 90"/>
                <a:gd name="T8" fmla="*/ 13 w 29"/>
                <a:gd name="T9" fmla="*/ 5 h 90"/>
                <a:gd name="T10" fmla="*/ 0 60000 65536"/>
                <a:gd name="T11" fmla="*/ 0 60000 65536"/>
                <a:gd name="T12" fmla="*/ 0 60000 65536"/>
                <a:gd name="T13" fmla="*/ 0 60000 65536"/>
                <a:gd name="T14" fmla="*/ 0 60000 65536"/>
                <a:gd name="T15" fmla="*/ 0 w 29"/>
                <a:gd name="T16" fmla="*/ 0 h 90"/>
                <a:gd name="T17" fmla="*/ 29 w 29"/>
                <a:gd name="T18" fmla="*/ 90 h 90"/>
              </a:gdLst>
              <a:ahLst/>
              <a:cxnLst>
                <a:cxn ang="T10">
                  <a:pos x="T0" y="T1"/>
                </a:cxn>
                <a:cxn ang="T11">
                  <a:pos x="T2" y="T3"/>
                </a:cxn>
                <a:cxn ang="T12">
                  <a:pos x="T4" y="T5"/>
                </a:cxn>
                <a:cxn ang="T13">
                  <a:pos x="T6" y="T7"/>
                </a:cxn>
                <a:cxn ang="T14">
                  <a:pos x="T8" y="T9"/>
                </a:cxn>
              </a:cxnLst>
              <a:rect l="T15" t="T16" r="T17" b="T18"/>
              <a:pathLst>
                <a:path w="29" h="90">
                  <a:moveTo>
                    <a:pt x="13" y="5"/>
                  </a:moveTo>
                  <a:cubicBezTo>
                    <a:pt x="13" y="5"/>
                    <a:pt x="29" y="39"/>
                    <a:pt x="23" y="90"/>
                  </a:cubicBezTo>
                  <a:cubicBezTo>
                    <a:pt x="0" y="90"/>
                    <a:pt x="0" y="90"/>
                    <a:pt x="0" y="90"/>
                  </a:cubicBezTo>
                  <a:cubicBezTo>
                    <a:pt x="0" y="0"/>
                    <a:pt x="0" y="0"/>
                    <a:pt x="0" y="0"/>
                  </a:cubicBezTo>
                  <a:cubicBezTo>
                    <a:pt x="0" y="0"/>
                    <a:pt x="13" y="8"/>
                    <a:pt x="13" y="5"/>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4" name="Freeform 272"/>
            <p:cNvSpPr>
              <a:spLocks noChangeArrowheads="1"/>
            </p:cNvSpPr>
            <p:nvPr/>
          </p:nvSpPr>
          <p:spPr bwMode="auto">
            <a:xfrm>
              <a:off x="304800" y="550862"/>
              <a:ext cx="889000" cy="660400"/>
            </a:xfrm>
            <a:custGeom>
              <a:avLst/>
              <a:gdLst>
                <a:gd name="T0" fmla="*/ 237 w 237"/>
                <a:gd name="T1" fmla="*/ 0 h 176"/>
                <a:gd name="T2" fmla="*/ 118 w 237"/>
                <a:gd name="T3" fmla="*/ 55 h 176"/>
                <a:gd name="T4" fmla="*/ 0 w 237"/>
                <a:gd name="T5" fmla="*/ 0 h 176"/>
                <a:gd name="T6" fmla="*/ 0 w 237"/>
                <a:gd name="T7" fmla="*/ 136 h 176"/>
                <a:gd name="T8" fmla="*/ 115 w 237"/>
                <a:gd name="T9" fmla="*/ 176 h 176"/>
                <a:gd name="T10" fmla="*/ 115 w 237"/>
                <a:gd name="T11" fmla="*/ 176 h 176"/>
                <a:gd name="T12" fmla="*/ 118 w 237"/>
                <a:gd name="T13" fmla="*/ 176 h 176"/>
                <a:gd name="T14" fmla="*/ 122 w 237"/>
                <a:gd name="T15" fmla="*/ 176 h 176"/>
                <a:gd name="T16" fmla="*/ 122 w 237"/>
                <a:gd name="T17" fmla="*/ 176 h 176"/>
                <a:gd name="T18" fmla="*/ 237 w 237"/>
                <a:gd name="T19" fmla="*/ 136 h 176"/>
                <a:gd name="T20" fmla="*/ 237 w 237"/>
                <a:gd name="T21" fmla="*/ 0 h 17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7"/>
                <a:gd name="T34" fmla="*/ 0 h 176"/>
                <a:gd name="T35" fmla="*/ 237 w 237"/>
                <a:gd name="T36" fmla="*/ 176 h 17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7" h="176">
                  <a:moveTo>
                    <a:pt x="237" y="0"/>
                  </a:moveTo>
                  <a:cubicBezTo>
                    <a:pt x="237" y="1"/>
                    <a:pt x="138" y="47"/>
                    <a:pt x="118" y="55"/>
                  </a:cubicBezTo>
                  <a:cubicBezTo>
                    <a:pt x="99" y="47"/>
                    <a:pt x="0" y="1"/>
                    <a:pt x="0" y="0"/>
                  </a:cubicBezTo>
                  <a:cubicBezTo>
                    <a:pt x="0" y="136"/>
                    <a:pt x="0" y="136"/>
                    <a:pt x="0" y="136"/>
                  </a:cubicBezTo>
                  <a:cubicBezTo>
                    <a:pt x="32" y="170"/>
                    <a:pt x="95" y="175"/>
                    <a:pt x="115" y="176"/>
                  </a:cubicBezTo>
                  <a:cubicBezTo>
                    <a:pt x="115" y="176"/>
                    <a:pt x="115" y="176"/>
                    <a:pt x="115" y="176"/>
                  </a:cubicBezTo>
                  <a:cubicBezTo>
                    <a:pt x="115" y="176"/>
                    <a:pt x="116" y="176"/>
                    <a:pt x="118" y="176"/>
                  </a:cubicBezTo>
                  <a:cubicBezTo>
                    <a:pt x="121" y="176"/>
                    <a:pt x="122" y="176"/>
                    <a:pt x="122" y="176"/>
                  </a:cubicBezTo>
                  <a:cubicBezTo>
                    <a:pt x="122" y="176"/>
                    <a:pt x="122" y="176"/>
                    <a:pt x="122" y="176"/>
                  </a:cubicBezTo>
                  <a:cubicBezTo>
                    <a:pt x="142" y="175"/>
                    <a:pt x="205" y="170"/>
                    <a:pt x="237" y="136"/>
                  </a:cubicBezTo>
                  <a:lnTo>
                    <a:pt x="237" y="0"/>
                  </a:ln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grpSp>
        <p:nvGrpSpPr>
          <p:cNvPr id="11285" name="组合 87"/>
          <p:cNvGrpSpPr/>
          <p:nvPr/>
        </p:nvGrpSpPr>
        <p:grpSpPr bwMode="auto">
          <a:xfrm>
            <a:off x="606425" y="4746625"/>
            <a:ext cx="1295400" cy="750888"/>
            <a:chOff x="0" y="0"/>
            <a:chExt cx="1236663" cy="715963"/>
          </a:xfrm>
        </p:grpSpPr>
        <p:sp>
          <p:nvSpPr>
            <p:cNvPr id="11286" name="Freeform 57"/>
            <p:cNvSpPr>
              <a:spLocks noEditPoints="1" noChangeArrowheads="1"/>
            </p:cNvSpPr>
            <p:nvPr/>
          </p:nvSpPr>
          <p:spPr bwMode="auto">
            <a:xfrm>
              <a:off x="509588" y="11112"/>
              <a:ext cx="727075" cy="693738"/>
            </a:xfrm>
            <a:custGeom>
              <a:avLst/>
              <a:gdLst>
                <a:gd name="T0" fmla="*/ 73 w 127"/>
                <a:gd name="T1" fmla="*/ 5 h 121"/>
                <a:gd name="T2" fmla="*/ 32 w 127"/>
                <a:gd name="T3" fmla="*/ 4 h 121"/>
                <a:gd name="T4" fmla="*/ 30 w 127"/>
                <a:gd name="T5" fmla="*/ 6 h 121"/>
                <a:gd name="T6" fmla="*/ 19 w 127"/>
                <a:gd name="T7" fmla="*/ 8 h 121"/>
                <a:gd name="T8" fmla="*/ 18 w 127"/>
                <a:gd name="T9" fmla="*/ 13 h 121"/>
                <a:gd name="T10" fmla="*/ 20 w 127"/>
                <a:gd name="T11" fmla="*/ 12 h 121"/>
                <a:gd name="T12" fmla="*/ 58 w 127"/>
                <a:gd name="T13" fmla="*/ 8 h 121"/>
                <a:gd name="T14" fmla="*/ 72 w 127"/>
                <a:gd name="T15" fmla="*/ 10 h 121"/>
                <a:gd name="T16" fmla="*/ 88 w 127"/>
                <a:gd name="T17" fmla="*/ 9 h 121"/>
                <a:gd name="T18" fmla="*/ 109 w 127"/>
                <a:gd name="T19" fmla="*/ 12 h 121"/>
                <a:gd name="T20" fmla="*/ 103 w 127"/>
                <a:gd name="T21" fmla="*/ 24 h 121"/>
                <a:gd name="T22" fmla="*/ 99 w 127"/>
                <a:gd name="T23" fmla="*/ 22 h 121"/>
                <a:gd name="T24" fmla="*/ 90 w 127"/>
                <a:gd name="T25" fmla="*/ 50 h 121"/>
                <a:gd name="T26" fmla="*/ 87 w 127"/>
                <a:gd name="T27" fmla="*/ 57 h 121"/>
                <a:gd name="T28" fmla="*/ 76 w 127"/>
                <a:gd name="T29" fmla="*/ 72 h 121"/>
                <a:gd name="T30" fmla="*/ 64 w 127"/>
                <a:gd name="T31" fmla="*/ 69 h 121"/>
                <a:gd name="T32" fmla="*/ 48 w 127"/>
                <a:gd name="T33" fmla="*/ 65 h 121"/>
                <a:gd name="T34" fmla="*/ 44 w 127"/>
                <a:gd name="T35" fmla="*/ 72 h 121"/>
                <a:gd name="T36" fmla="*/ 9 w 127"/>
                <a:gd name="T37" fmla="*/ 77 h 121"/>
                <a:gd name="T38" fmla="*/ 21 w 127"/>
                <a:gd name="T39" fmla="*/ 59 h 121"/>
                <a:gd name="T40" fmla="*/ 25 w 127"/>
                <a:gd name="T41" fmla="*/ 54 h 121"/>
                <a:gd name="T42" fmla="*/ 16 w 127"/>
                <a:gd name="T43" fmla="*/ 49 h 121"/>
                <a:gd name="T44" fmla="*/ 16 w 127"/>
                <a:gd name="T45" fmla="*/ 40 h 121"/>
                <a:gd name="T46" fmla="*/ 22 w 127"/>
                <a:gd name="T47" fmla="*/ 31 h 121"/>
                <a:gd name="T48" fmla="*/ 14 w 127"/>
                <a:gd name="T49" fmla="*/ 33 h 121"/>
                <a:gd name="T50" fmla="*/ 23 w 127"/>
                <a:gd name="T51" fmla="*/ 24 h 121"/>
                <a:gd name="T52" fmla="*/ 35 w 127"/>
                <a:gd name="T53" fmla="*/ 27 h 121"/>
                <a:gd name="T54" fmla="*/ 47 w 127"/>
                <a:gd name="T55" fmla="*/ 21 h 121"/>
                <a:gd name="T56" fmla="*/ 52 w 127"/>
                <a:gd name="T57" fmla="*/ 20 h 121"/>
                <a:gd name="T58" fmla="*/ 57 w 127"/>
                <a:gd name="T59" fmla="*/ 9 h 121"/>
                <a:gd name="T60" fmla="*/ 59 w 127"/>
                <a:gd name="T61" fmla="*/ 11 h 121"/>
                <a:gd name="T62" fmla="*/ 36 w 127"/>
                <a:gd name="T63" fmla="*/ 19 h 121"/>
                <a:gd name="T64" fmla="*/ 52 w 127"/>
                <a:gd name="T65" fmla="*/ 20 h 121"/>
                <a:gd name="T66" fmla="*/ 71 w 127"/>
                <a:gd name="T67" fmla="*/ 27 h 121"/>
                <a:gd name="T68" fmla="*/ 27 w 127"/>
                <a:gd name="T69" fmla="*/ 32 h 121"/>
                <a:gd name="T70" fmla="*/ 26 w 127"/>
                <a:gd name="T71" fmla="*/ 33 h 121"/>
                <a:gd name="T72" fmla="*/ 97 w 127"/>
                <a:gd name="T73" fmla="*/ 43 h 121"/>
                <a:gd name="T74" fmla="*/ 72 w 127"/>
                <a:gd name="T75" fmla="*/ 40 h 121"/>
                <a:gd name="T76" fmla="*/ 9 w 127"/>
                <a:gd name="T77" fmla="*/ 39 h 121"/>
                <a:gd name="T78" fmla="*/ 21 w 127"/>
                <a:gd name="T79" fmla="*/ 38 h 121"/>
                <a:gd name="T80" fmla="*/ 70 w 127"/>
                <a:gd name="T81" fmla="*/ 41 h 121"/>
                <a:gd name="T82" fmla="*/ 100 w 127"/>
                <a:gd name="T83" fmla="*/ 46 h 121"/>
                <a:gd name="T84" fmla="*/ 55 w 127"/>
                <a:gd name="T85" fmla="*/ 47 h 121"/>
                <a:gd name="T86" fmla="*/ 32 w 127"/>
                <a:gd name="T87" fmla="*/ 51 h 121"/>
                <a:gd name="T88" fmla="*/ 47 w 127"/>
                <a:gd name="T89" fmla="*/ 47 h 121"/>
                <a:gd name="T90" fmla="*/ 93 w 127"/>
                <a:gd name="T91" fmla="*/ 55 h 121"/>
                <a:gd name="T92" fmla="*/ 27 w 127"/>
                <a:gd name="T93" fmla="*/ 56 h 121"/>
                <a:gd name="T94" fmla="*/ 14 w 127"/>
                <a:gd name="T95" fmla="*/ 74 h 121"/>
                <a:gd name="T96" fmla="*/ 82 w 127"/>
                <a:gd name="T97" fmla="*/ 81 h 121"/>
                <a:gd name="T98" fmla="*/ 94 w 127"/>
                <a:gd name="T99" fmla="*/ 80 h 121"/>
                <a:gd name="T100" fmla="*/ 96 w 127"/>
                <a:gd name="T101" fmla="*/ 80 h 121"/>
                <a:gd name="T102" fmla="*/ 75 w 127"/>
                <a:gd name="T103" fmla="*/ 81 h 121"/>
                <a:gd name="T104" fmla="*/ 110 w 127"/>
                <a:gd name="T105" fmla="*/ 83 h 121"/>
                <a:gd name="T106" fmla="*/ 93 w 127"/>
                <a:gd name="T107" fmla="*/ 86 h 121"/>
                <a:gd name="T108" fmla="*/ 116 w 127"/>
                <a:gd name="T109" fmla="*/ 88 h 121"/>
                <a:gd name="T110" fmla="*/ 98 w 127"/>
                <a:gd name="T111" fmla="*/ 106 h 121"/>
                <a:gd name="T112" fmla="*/ 92 w 127"/>
                <a:gd name="T113" fmla="*/ 91 h 121"/>
                <a:gd name="T114" fmla="*/ 119 w 127"/>
                <a:gd name="T115" fmla="*/ 91 h 121"/>
                <a:gd name="T116" fmla="*/ 120 w 127"/>
                <a:gd name="T117" fmla="*/ 114 h 121"/>
                <a:gd name="T118" fmla="*/ 113 w 127"/>
                <a:gd name="T119" fmla="*/ 120 h 121"/>
                <a:gd name="T120" fmla="*/ 92 w 127"/>
                <a:gd name="T121" fmla="*/ 73 h 121"/>
                <a:gd name="T122" fmla="*/ 10 w 127"/>
                <a:gd name="T123" fmla="*/ 74 h 121"/>
                <a:gd name="T124" fmla="*/ 43 w 127"/>
                <a:gd name="T125" fmla="*/ 90 h 12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27"/>
                <a:gd name="T190" fmla="*/ 0 h 121"/>
                <a:gd name="T191" fmla="*/ 127 w 127"/>
                <a:gd name="T192" fmla="*/ 121 h 121"/>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27" h="121">
                  <a:moveTo>
                    <a:pt x="49" y="1"/>
                  </a:moveTo>
                  <a:cubicBezTo>
                    <a:pt x="49" y="1"/>
                    <a:pt x="49" y="1"/>
                    <a:pt x="49" y="1"/>
                  </a:cubicBezTo>
                  <a:cubicBezTo>
                    <a:pt x="49" y="1"/>
                    <a:pt x="49" y="1"/>
                    <a:pt x="49" y="1"/>
                  </a:cubicBezTo>
                  <a:cubicBezTo>
                    <a:pt x="49" y="2"/>
                    <a:pt x="49" y="2"/>
                    <a:pt x="49" y="2"/>
                  </a:cubicBezTo>
                  <a:cubicBezTo>
                    <a:pt x="49" y="2"/>
                    <a:pt x="49" y="3"/>
                    <a:pt x="48" y="3"/>
                  </a:cubicBezTo>
                  <a:cubicBezTo>
                    <a:pt x="48" y="3"/>
                    <a:pt x="47" y="2"/>
                    <a:pt x="47" y="3"/>
                  </a:cubicBezTo>
                  <a:cubicBezTo>
                    <a:pt x="47" y="2"/>
                    <a:pt x="47" y="1"/>
                    <a:pt x="47" y="0"/>
                  </a:cubicBezTo>
                  <a:cubicBezTo>
                    <a:pt x="48" y="0"/>
                    <a:pt x="48" y="1"/>
                    <a:pt x="49" y="1"/>
                  </a:cubicBezTo>
                  <a:close/>
                  <a:moveTo>
                    <a:pt x="50" y="2"/>
                  </a:moveTo>
                  <a:cubicBezTo>
                    <a:pt x="50" y="2"/>
                    <a:pt x="50" y="2"/>
                    <a:pt x="50" y="2"/>
                  </a:cubicBezTo>
                  <a:cubicBezTo>
                    <a:pt x="51" y="2"/>
                    <a:pt x="51" y="2"/>
                    <a:pt x="51" y="3"/>
                  </a:cubicBezTo>
                  <a:cubicBezTo>
                    <a:pt x="52" y="3"/>
                    <a:pt x="51" y="4"/>
                    <a:pt x="52" y="4"/>
                  </a:cubicBezTo>
                  <a:cubicBezTo>
                    <a:pt x="52" y="4"/>
                    <a:pt x="52" y="4"/>
                    <a:pt x="52" y="4"/>
                  </a:cubicBezTo>
                  <a:cubicBezTo>
                    <a:pt x="52" y="5"/>
                    <a:pt x="51" y="4"/>
                    <a:pt x="50" y="5"/>
                  </a:cubicBezTo>
                  <a:cubicBezTo>
                    <a:pt x="50" y="5"/>
                    <a:pt x="49" y="4"/>
                    <a:pt x="49" y="4"/>
                  </a:cubicBezTo>
                  <a:cubicBezTo>
                    <a:pt x="49" y="4"/>
                    <a:pt x="49" y="3"/>
                    <a:pt x="49" y="3"/>
                  </a:cubicBezTo>
                  <a:cubicBezTo>
                    <a:pt x="49" y="3"/>
                    <a:pt x="49" y="3"/>
                    <a:pt x="49" y="3"/>
                  </a:cubicBezTo>
                  <a:cubicBezTo>
                    <a:pt x="49" y="3"/>
                    <a:pt x="49" y="2"/>
                    <a:pt x="50" y="2"/>
                  </a:cubicBezTo>
                  <a:cubicBezTo>
                    <a:pt x="50" y="2"/>
                    <a:pt x="50" y="2"/>
                    <a:pt x="50" y="2"/>
                  </a:cubicBezTo>
                  <a:close/>
                  <a:moveTo>
                    <a:pt x="75" y="3"/>
                  </a:moveTo>
                  <a:cubicBezTo>
                    <a:pt x="75" y="3"/>
                    <a:pt x="75" y="4"/>
                    <a:pt x="76" y="4"/>
                  </a:cubicBezTo>
                  <a:cubicBezTo>
                    <a:pt x="76" y="4"/>
                    <a:pt x="76" y="4"/>
                    <a:pt x="76" y="4"/>
                  </a:cubicBezTo>
                  <a:cubicBezTo>
                    <a:pt x="76" y="4"/>
                    <a:pt x="76" y="4"/>
                    <a:pt x="75" y="4"/>
                  </a:cubicBezTo>
                  <a:cubicBezTo>
                    <a:pt x="75" y="3"/>
                    <a:pt x="75" y="3"/>
                    <a:pt x="75" y="3"/>
                  </a:cubicBezTo>
                  <a:cubicBezTo>
                    <a:pt x="77" y="3"/>
                    <a:pt x="77" y="3"/>
                    <a:pt x="77" y="3"/>
                  </a:cubicBezTo>
                  <a:cubicBezTo>
                    <a:pt x="76" y="3"/>
                    <a:pt x="76" y="3"/>
                    <a:pt x="76" y="3"/>
                  </a:cubicBezTo>
                  <a:cubicBezTo>
                    <a:pt x="77" y="3"/>
                    <a:pt x="77" y="4"/>
                    <a:pt x="77" y="4"/>
                  </a:cubicBezTo>
                  <a:cubicBezTo>
                    <a:pt x="76" y="4"/>
                    <a:pt x="76" y="4"/>
                    <a:pt x="76" y="4"/>
                  </a:cubicBezTo>
                  <a:cubicBezTo>
                    <a:pt x="76" y="5"/>
                    <a:pt x="76" y="4"/>
                    <a:pt x="76" y="5"/>
                  </a:cubicBezTo>
                  <a:cubicBezTo>
                    <a:pt x="76" y="5"/>
                    <a:pt x="76" y="5"/>
                    <a:pt x="76" y="5"/>
                  </a:cubicBezTo>
                  <a:cubicBezTo>
                    <a:pt x="75" y="5"/>
                    <a:pt x="75" y="5"/>
                    <a:pt x="75" y="5"/>
                  </a:cubicBezTo>
                  <a:cubicBezTo>
                    <a:pt x="75" y="5"/>
                    <a:pt x="75" y="5"/>
                    <a:pt x="75" y="5"/>
                  </a:cubicBezTo>
                  <a:cubicBezTo>
                    <a:pt x="75" y="5"/>
                    <a:pt x="75" y="6"/>
                    <a:pt x="75" y="6"/>
                  </a:cubicBezTo>
                  <a:cubicBezTo>
                    <a:pt x="75" y="6"/>
                    <a:pt x="74" y="6"/>
                    <a:pt x="74" y="6"/>
                  </a:cubicBezTo>
                  <a:cubicBezTo>
                    <a:pt x="74" y="6"/>
                    <a:pt x="74" y="6"/>
                    <a:pt x="74" y="6"/>
                  </a:cubicBezTo>
                  <a:cubicBezTo>
                    <a:pt x="74" y="5"/>
                    <a:pt x="73" y="5"/>
                    <a:pt x="73" y="5"/>
                  </a:cubicBezTo>
                  <a:cubicBezTo>
                    <a:pt x="73" y="5"/>
                    <a:pt x="73" y="5"/>
                    <a:pt x="73" y="5"/>
                  </a:cubicBezTo>
                  <a:cubicBezTo>
                    <a:pt x="73" y="5"/>
                    <a:pt x="73" y="4"/>
                    <a:pt x="72" y="4"/>
                  </a:cubicBezTo>
                  <a:cubicBezTo>
                    <a:pt x="73" y="4"/>
                    <a:pt x="72" y="3"/>
                    <a:pt x="73" y="3"/>
                  </a:cubicBezTo>
                  <a:cubicBezTo>
                    <a:pt x="73" y="3"/>
                    <a:pt x="74" y="4"/>
                    <a:pt x="74" y="4"/>
                  </a:cubicBezTo>
                  <a:cubicBezTo>
                    <a:pt x="74" y="4"/>
                    <a:pt x="74" y="3"/>
                    <a:pt x="74" y="3"/>
                  </a:cubicBezTo>
                  <a:cubicBezTo>
                    <a:pt x="74" y="3"/>
                    <a:pt x="74" y="3"/>
                    <a:pt x="75" y="3"/>
                  </a:cubicBezTo>
                  <a:close/>
                  <a:moveTo>
                    <a:pt x="80" y="3"/>
                  </a:moveTo>
                  <a:cubicBezTo>
                    <a:pt x="80" y="3"/>
                    <a:pt x="79" y="4"/>
                    <a:pt x="79" y="4"/>
                  </a:cubicBezTo>
                  <a:cubicBezTo>
                    <a:pt x="78" y="3"/>
                    <a:pt x="78" y="4"/>
                    <a:pt x="77" y="3"/>
                  </a:cubicBezTo>
                  <a:cubicBezTo>
                    <a:pt x="78" y="3"/>
                    <a:pt x="78" y="3"/>
                    <a:pt x="79" y="3"/>
                  </a:cubicBezTo>
                  <a:cubicBezTo>
                    <a:pt x="79" y="3"/>
                    <a:pt x="80" y="3"/>
                    <a:pt x="80" y="3"/>
                  </a:cubicBezTo>
                  <a:close/>
                  <a:moveTo>
                    <a:pt x="42" y="3"/>
                  </a:moveTo>
                  <a:cubicBezTo>
                    <a:pt x="42" y="3"/>
                    <a:pt x="42" y="3"/>
                    <a:pt x="42" y="3"/>
                  </a:cubicBezTo>
                  <a:cubicBezTo>
                    <a:pt x="42" y="3"/>
                    <a:pt x="42" y="3"/>
                    <a:pt x="42" y="3"/>
                  </a:cubicBezTo>
                  <a:cubicBezTo>
                    <a:pt x="42" y="3"/>
                    <a:pt x="42" y="3"/>
                    <a:pt x="42" y="3"/>
                  </a:cubicBezTo>
                  <a:close/>
                  <a:moveTo>
                    <a:pt x="33" y="3"/>
                  </a:moveTo>
                  <a:cubicBezTo>
                    <a:pt x="32" y="3"/>
                    <a:pt x="32" y="3"/>
                    <a:pt x="32" y="3"/>
                  </a:cubicBezTo>
                  <a:cubicBezTo>
                    <a:pt x="33" y="2"/>
                    <a:pt x="33" y="2"/>
                    <a:pt x="33" y="2"/>
                  </a:cubicBezTo>
                  <a:cubicBezTo>
                    <a:pt x="33" y="3"/>
                    <a:pt x="33" y="3"/>
                    <a:pt x="33" y="3"/>
                  </a:cubicBezTo>
                  <a:cubicBezTo>
                    <a:pt x="33" y="3"/>
                    <a:pt x="33" y="3"/>
                    <a:pt x="33" y="3"/>
                  </a:cubicBezTo>
                  <a:close/>
                  <a:moveTo>
                    <a:pt x="36" y="4"/>
                  </a:moveTo>
                  <a:cubicBezTo>
                    <a:pt x="36" y="4"/>
                    <a:pt x="36" y="4"/>
                    <a:pt x="35" y="4"/>
                  </a:cubicBezTo>
                  <a:cubicBezTo>
                    <a:pt x="35" y="4"/>
                    <a:pt x="35" y="4"/>
                    <a:pt x="35" y="4"/>
                  </a:cubicBezTo>
                  <a:cubicBezTo>
                    <a:pt x="35" y="3"/>
                    <a:pt x="35" y="3"/>
                    <a:pt x="35" y="3"/>
                  </a:cubicBezTo>
                  <a:cubicBezTo>
                    <a:pt x="36" y="3"/>
                    <a:pt x="36" y="4"/>
                    <a:pt x="36" y="4"/>
                  </a:cubicBezTo>
                  <a:close/>
                  <a:moveTo>
                    <a:pt x="33" y="3"/>
                  </a:moveTo>
                  <a:cubicBezTo>
                    <a:pt x="33" y="4"/>
                    <a:pt x="33" y="3"/>
                    <a:pt x="32" y="3"/>
                  </a:cubicBezTo>
                  <a:cubicBezTo>
                    <a:pt x="32" y="3"/>
                    <a:pt x="32" y="3"/>
                    <a:pt x="32" y="3"/>
                  </a:cubicBezTo>
                  <a:cubicBezTo>
                    <a:pt x="33" y="3"/>
                    <a:pt x="33" y="3"/>
                    <a:pt x="33" y="3"/>
                  </a:cubicBezTo>
                  <a:close/>
                  <a:moveTo>
                    <a:pt x="33" y="4"/>
                  </a:moveTo>
                  <a:cubicBezTo>
                    <a:pt x="33" y="4"/>
                    <a:pt x="33" y="4"/>
                    <a:pt x="33" y="4"/>
                  </a:cubicBezTo>
                  <a:cubicBezTo>
                    <a:pt x="33" y="4"/>
                    <a:pt x="32" y="4"/>
                    <a:pt x="33" y="4"/>
                  </a:cubicBezTo>
                  <a:cubicBezTo>
                    <a:pt x="33" y="4"/>
                    <a:pt x="33" y="4"/>
                    <a:pt x="33" y="4"/>
                  </a:cubicBezTo>
                  <a:cubicBezTo>
                    <a:pt x="33" y="4"/>
                    <a:pt x="33" y="4"/>
                    <a:pt x="33" y="4"/>
                  </a:cubicBezTo>
                  <a:cubicBezTo>
                    <a:pt x="33" y="4"/>
                    <a:pt x="33" y="4"/>
                    <a:pt x="33" y="4"/>
                  </a:cubicBezTo>
                  <a:cubicBezTo>
                    <a:pt x="32" y="4"/>
                    <a:pt x="32" y="4"/>
                    <a:pt x="32" y="4"/>
                  </a:cubicBezTo>
                  <a:cubicBezTo>
                    <a:pt x="33" y="4"/>
                    <a:pt x="33" y="4"/>
                    <a:pt x="33" y="5"/>
                  </a:cubicBezTo>
                  <a:cubicBezTo>
                    <a:pt x="33" y="5"/>
                    <a:pt x="33" y="5"/>
                    <a:pt x="33" y="5"/>
                  </a:cubicBezTo>
                  <a:cubicBezTo>
                    <a:pt x="33" y="5"/>
                    <a:pt x="33" y="5"/>
                    <a:pt x="33" y="5"/>
                  </a:cubicBezTo>
                  <a:cubicBezTo>
                    <a:pt x="33" y="5"/>
                    <a:pt x="33" y="5"/>
                    <a:pt x="33" y="6"/>
                  </a:cubicBezTo>
                  <a:cubicBezTo>
                    <a:pt x="33" y="5"/>
                    <a:pt x="33" y="5"/>
                    <a:pt x="33" y="5"/>
                  </a:cubicBezTo>
                  <a:cubicBezTo>
                    <a:pt x="33" y="5"/>
                    <a:pt x="32" y="5"/>
                    <a:pt x="32" y="5"/>
                  </a:cubicBezTo>
                  <a:cubicBezTo>
                    <a:pt x="32" y="5"/>
                    <a:pt x="32" y="5"/>
                    <a:pt x="32" y="5"/>
                  </a:cubicBezTo>
                  <a:cubicBezTo>
                    <a:pt x="32" y="5"/>
                    <a:pt x="32" y="5"/>
                    <a:pt x="32" y="5"/>
                  </a:cubicBezTo>
                  <a:cubicBezTo>
                    <a:pt x="32" y="4"/>
                    <a:pt x="32" y="5"/>
                    <a:pt x="33" y="5"/>
                  </a:cubicBezTo>
                  <a:cubicBezTo>
                    <a:pt x="33" y="5"/>
                    <a:pt x="33" y="5"/>
                    <a:pt x="33" y="5"/>
                  </a:cubicBezTo>
                  <a:cubicBezTo>
                    <a:pt x="33" y="5"/>
                    <a:pt x="33" y="5"/>
                    <a:pt x="33" y="5"/>
                  </a:cubicBezTo>
                  <a:cubicBezTo>
                    <a:pt x="33" y="4"/>
                    <a:pt x="32" y="4"/>
                    <a:pt x="32" y="4"/>
                  </a:cubicBezTo>
                  <a:cubicBezTo>
                    <a:pt x="32" y="4"/>
                    <a:pt x="32" y="4"/>
                    <a:pt x="32" y="4"/>
                  </a:cubicBezTo>
                  <a:cubicBezTo>
                    <a:pt x="32" y="4"/>
                    <a:pt x="32" y="4"/>
                    <a:pt x="33" y="4"/>
                  </a:cubicBezTo>
                  <a:close/>
                  <a:moveTo>
                    <a:pt x="34" y="5"/>
                  </a:moveTo>
                  <a:cubicBezTo>
                    <a:pt x="35" y="5"/>
                    <a:pt x="35" y="4"/>
                    <a:pt x="35" y="5"/>
                  </a:cubicBezTo>
                  <a:cubicBezTo>
                    <a:pt x="35" y="5"/>
                    <a:pt x="35" y="5"/>
                    <a:pt x="35" y="5"/>
                  </a:cubicBezTo>
                  <a:cubicBezTo>
                    <a:pt x="35" y="5"/>
                    <a:pt x="35" y="5"/>
                    <a:pt x="35" y="5"/>
                  </a:cubicBezTo>
                  <a:cubicBezTo>
                    <a:pt x="35" y="6"/>
                    <a:pt x="35" y="6"/>
                    <a:pt x="34" y="6"/>
                  </a:cubicBezTo>
                  <a:cubicBezTo>
                    <a:pt x="34" y="5"/>
                    <a:pt x="34" y="5"/>
                    <a:pt x="34" y="5"/>
                  </a:cubicBezTo>
                  <a:cubicBezTo>
                    <a:pt x="34" y="5"/>
                    <a:pt x="34" y="5"/>
                    <a:pt x="35" y="5"/>
                  </a:cubicBezTo>
                  <a:cubicBezTo>
                    <a:pt x="34" y="4"/>
                    <a:pt x="34" y="4"/>
                    <a:pt x="34" y="4"/>
                  </a:cubicBezTo>
                  <a:cubicBezTo>
                    <a:pt x="34" y="4"/>
                    <a:pt x="34" y="4"/>
                    <a:pt x="35" y="4"/>
                  </a:cubicBezTo>
                  <a:cubicBezTo>
                    <a:pt x="34" y="5"/>
                    <a:pt x="34" y="5"/>
                    <a:pt x="34" y="5"/>
                  </a:cubicBezTo>
                  <a:close/>
                  <a:moveTo>
                    <a:pt x="30" y="6"/>
                  </a:moveTo>
                  <a:cubicBezTo>
                    <a:pt x="31" y="6"/>
                    <a:pt x="31" y="5"/>
                    <a:pt x="31" y="6"/>
                  </a:cubicBezTo>
                  <a:cubicBezTo>
                    <a:pt x="31" y="6"/>
                    <a:pt x="31" y="6"/>
                    <a:pt x="31" y="6"/>
                  </a:cubicBezTo>
                  <a:cubicBezTo>
                    <a:pt x="31" y="6"/>
                    <a:pt x="30" y="6"/>
                    <a:pt x="30" y="6"/>
                  </a:cubicBezTo>
                  <a:cubicBezTo>
                    <a:pt x="30" y="6"/>
                    <a:pt x="30" y="6"/>
                    <a:pt x="30" y="6"/>
                  </a:cubicBezTo>
                  <a:cubicBezTo>
                    <a:pt x="30" y="6"/>
                    <a:pt x="30" y="6"/>
                    <a:pt x="30" y="7"/>
                  </a:cubicBezTo>
                  <a:cubicBezTo>
                    <a:pt x="30" y="7"/>
                    <a:pt x="30" y="7"/>
                    <a:pt x="30" y="7"/>
                  </a:cubicBezTo>
                  <a:cubicBezTo>
                    <a:pt x="30" y="7"/>
                    <a:pt x="30" y="7"/>
                    <a:pt x="30" y="7"/>
                  </a:cubicBezTo>
                  <a:cubicBezTo>
                    <a:pt x="30" y="7"/>
                    <a:pt x="30" y="7"/>
                    <a:pt x="30" y="7"/>
                  </a:cubicBezTo>
                  <a:cubicBezTo>
                    <a:pt x="29" y="7"/>
                    <a:pt x="30" y="6"/>
                    <a:pt x="29" y="6"/>
                  </a:cubicBezTo>
                  <a:cubicBezTo>
                    <a:pt x="30" y="6"/>
                    <a:pt x="30" y="6"/>
                    <a:pt x="30" y="6"/>
                  </a:cubicBezTo>
                  <a:cubicBezTo>
                    <a:pt x="30" y="6"/>
                    <a:pt x="30" y="6"/>
                    <a:pt x="30" y="6"/>
                  </a:cubicBezTo>
                  <a:cubicBezTo>
                    <a:pt x="30" y="5"/>
                    <a:pt x="30" y="5"/>
                    <a:pt x="30" y="5"/>
                  </a:cubicBezTo>
                  <a:cubicBezTo>
                    <a:pt x="30" y="5"/>
                    <a:pt x="30" y="5"/>
                    <a:pt x="30" y="6"/>
                  </a:cubicBezTo>
                  <a:close/>
                  <a:moveTo>
                    <a:pt x="32" y="5"/>
                  </a:moveTo>
                  <a:cubicBezTo>
                    <a:pt x="32" y="5"/>
                    <a:pt x="32" y="5"/>
                    <a:pt x="32" y="5"/>
                  </a:cubicBezTo>
                  <a:cubicBezTo>
                    <a:pt x="32" y="5"/>
                    <a:pt x="32" y="5"/>
                    <a:pt x="32" y="5"/>
                  </a:cubicBezTo>
                  <a:cubicBezTo>
                    <a:pt x="32" y="5"/>
                    <a:pt x="32" y="5"/>
                    <a:pt x="32" y="5"/>
                  </a:cubicBezTo>
                  <a:close/>
                  <a:moveTo>
                    <a:pt x="30" y="6"/>
                  </a:moveTo>
                  <a:cubicBezTo>
                    <a:pt x="30" y="6"/>
                    <a:pt x="30" y="6"/>
                    <a:pt x="30" y="6"/>
                  </a:cubicBezTo>
                  <a:cubicBezTo>
                    <a:pt x="29" y="6"/>
                    <a:pt x="29" y="6"/>
                    <a:pt x="29" y="6"/>
                  </a:cubicBezTo>
                  <a:cubicBezTo>
                    <a:pt x="29" y="6"/>
                    <a:pt x="29" y="6"/>
                    <a:pt x="29" y="7"/>
                  </a:cubicBezTo>
                  <a:cubicBezTo>
                    <a:pt x="29" y="6"/>
                    <a:pt x="29" y="6"/>
                    <a:pt x="29" y="6"/>
                  </a:cubicBezTo>
                  <a:cubicBezTo>
                    <a:pt x="29" y="7"/>
                    <a:pt x="29" y="6"/>
                    <a:pt x="28" y="6"/>
                  </a:cubicBezTo>
                  <a:cubicBezTo>
                    <a:pt x="28" y="6"/>
                    <a:pt x="29" y="6"/>
                    <a:pt x="29" y="6"/>
                  </a:cubicBezTo>
                  <a:cubicBezTo>
                    <a:pt x="29" y="6"/>
                    <a:pt x="29" y="6"/>
                    <a:pt x="30" y="6"/>
                  </a:cubicBezTo>
                  <a:close/>
                  <a:moveTo>
                    <a:pt x="34" y="6"/>
                  </a:moveTo>
                  <a:cubicBezTo>
                    <a:pt x="34" y="6"/>
                    <a:pt x="34" y="6"/>
                    <a:pt x="34" y="6"/>
                  </a:cubicBezTo>
                  <a:cubicBezTo>
                    <a:pt x="34" y="6"/>
                    <a:pt x="34" y="6"/>
                    <a:pt x="33" y="6"/>
                  </a:cubicBezTo>
                  <a:cubicBezTo>
                    <a:pt x="33" y="6"/>
                    <a:pt x="33" y="6"/>
                    <a:pt x="33" y="6"/>
                  </a:cubicBezTo>
                  <a:cubicBezTo>
                    <a:pt x="33" y="7"/>
                    <a:pt x="33" y="7"/>
                    <a:pt x="33" y="7"/>
                  </a:cubicBezTo>
                  <a:cubicBezTo>
                    <a:pt x="33" y="7"/>
                    <a:pt x="33" y="7"/>
                    <a:pt x="33" y="7"/>
                  </a:cubicBezTo>
                  <a:cubicBezTo>
                    <a:pt x="33" y="6"/>
                    <a:pt x="33" y="6"/>
                    <a:pt x="33" y="6"/>
                  </a:cubicBezTo>
                  <a:cubicBezTo>
                    <a:pt x="33" y="6"/>
                    <a:pt x="34" y="6"/>
                    <a:pt x="33" y="6"/>
                  </a:cubicBezTo>
                  <a:cubicBezTo>
                    <a:pt x="34" y="6"/>
                    <a:pt x="34" y="6"/>
                    <a:pt x="34" y="6"/>
                  </a:cubicBezTo>
                  <a:close/>
                  <a:moveTo>
                    <a:pt x="35" y="7"/>
                  </a:moveTo>
                  <a:cubicBezTo>
                    <a:pt x="35" y="7"/>
                    <a:pt x="35" y="7"/>
                    <a:pt x="35" y="7"/>
                  </a:cubicBezTo>
                  <a:cubicBezTo>
                    <a:pt x="34" y="7"/>
                    <a:pt x="34" y="7"/>
                    <a:pt x="34" y="7"/>
                  </a:cubicBezTo>
                  <a:cubicBezTo>
                    <a:pt x="35" y="6"/>
                    <a:pt x="35" y="6"/>
                    <a:pt x="35" y="6"/>
                  </a:cubicBezTo>
                  <a:cubicBezTo>
                    <a:pt x="35" y="6"/>
                    <a:pt x="35" y="7"/>
                    <a:pt x="35" y="7"/>
                  </a:cubicBezTo>
                  <a:close/>
                  <a:moveTo>
                    <a:pt x="31" y="7"/>
                  </a:moveTo>
                  <a:cubicBezTo>
                    <a:pt x="31" y="7"/>
                    <a:pt x="31" y="7"/>
                    <a:pt x="31" y="7"/>
                  </a:cubicBezTo>
                  <a:cubicBezTo>
                    <a:pt x="31" y="7"/>
                    <a:pt x="31" y="7"/>
                    <a:pt x="31" y="7"/>
                  </a:cubicBezTo>
                  <a:cubicBezTo>
                    <a:pt x="31" y="7"/>
                    <a:pt x="31" y="7"/>
                    <a:pt x="31" y="7"/>
                  </a:cubicBezTo>
                  <a:close/>
                  <a:moveTo>
                    <a:pt x="19" y="8"/>
                  </a:moveTo>
                  <a:cubicBezTo>
                    <a:pt x="19" y="8"/>
                    <a:pt x="19" y="8"/>
                    <a:pt x="19" y="8"/>
                  </a:cubicBezTo>
                  <a:cubicBezTo>
                    <a:pt x="19" y="8"/>
                    <a:pt x="20" y="8"/>
                    <a:pt x="20" y="8"/>
                  </a:cubicBezTo>
                  <a:cubicBezTo>
                    <a:pt x="19" y="8"/>
                    <a:pt x="20" y="8"/>
                    <a:pt x="19" y="8"/>
                  </a:cubicBezTo>
                  <a:cubicBezTo>
                    <a:pt x="20" y="8"/>
                    <a:pt x="20" y="8"/>
                    <a:pt x="20" y="8"/>
                  </a:cubicBezTo>
                  <a:cubicBezTo>
                    <a:pt x="20" y="8"/>
                    <a:pt x="20" y="8"/>
                    <a:pt x="20" y="8"/>
                  </a:cubicBezTo>
                  <a:cubicBezTo>
                    <a:pt x="20" y="7"/>
                    <a:pt x="21" y="8"/>
                    <a:pt x="21" y="8"/>
                  </a:cubicBezTo>
                  <a:cubicBezTo>
                    <a:pt x="22" y="9"/>
                    <a:pt x="21" y="9"/>
                    <a:pt x="21" y="10"/>
                  </a:cubicBezTo>
                  <a:cubicBezTo>
                    <a:pt x="21" y="10"/>
                    <a:pt x="20" y="10"/>
                    <a:pt x="20" y="10"/>
                  </a:cubicBezTo>
                  <a:cubicBezTo>
                    <a:pt x="20" y="10"/>
                    <a:pt x="20" y="10"/>
                    <a:pt x="20" y="10"/>
                  </a:cubicBezTo>
                  <a:cubicBezTo>
                    <a:pt x="20" y="10"/>
                    <a:pt x="20" y="9"/>
                    <a:pt x="19" y="10"/>
                  </a:cubicBezTo>
                  <a:cubicBezTo>
                    <a:pt x="18" y="9"/>
                    <a:pt x="18" y="9"/>
                    <a:pt x="18" y="9"/>
                  </a:cubicBezTo>
                  <a:cubicBezTo>
                    <a:pt x="19" y="9"/>
                    <a:pt x="19" y="9"/>
                    <a:pt x="19" y="9"/>
                  </a:cubicBezTo>
                  <a:cubicBezTo>
                    <a:pt x="19" y="9"/>
                    <a:pt x="18" y="10"/>
                    <a:pt x="18" y="8"/>
                  </a:cubicBezTo>
                  <a:cubicBezTo>
                    <a:pt x="18" y="8"/>
                    <a:pt x="18" y="8"/>
                    <a:pt x="18" y="8"/>
                  </a:cubicBezTo>
                  <a:cubicBezTo>
                    <a:pt x="18" y="8"/>
                    <a:pt x="18" y="8"/>
                    <a:pt x="18" y="8"/>
                  </a:cubicBezTo>
                  <a:cubicBezTo>
                    <a:pt x="19" y="8"/>
                    <a:pt x="19" y="8"/>
                    <a:pt x="19" y="8"/>
                  </a:cubicBezTo>
                  <a:close/>
                  <a:moveTo>
                    <a:pt x="23" y="8"/>
                  </a:moveTo>
                  <a:cubicBezTo>
                    <a:pt x="24" y="8"/>
                    <a:pt x="24" y="8"/>
                    <a:pt x="24" y="8"/>
                  </a:cubicBezTo>
                  <a:cubicBezTo>
                    <a:pt x="23" y="8"/>
                    <a:pt x="23" y="8"/>
                    <a:pt x="23" y="8"/>
                  </a:cubicBezTo>
                  <a:cubicBezTo>
                    <a:pt x="23" y="8"/>
                    <a:pt x="23" y="8"/>
                    <a:pt x="23" y="8"/>
                  </a:cubicBezTo>
                  <a:close/>
                  <a:moveTo>
                    <a:pt x="18" y="9"/>
                  </a:moveTo>
                  <a:cubicBezTo>
                    <a:pt x="18" y="10"/>
                    <a:pt x="18" y="10"/>
                    <a:pt x="19" y="10"/>
                  </a:cubicBezTo>
                  <a:cubicBezTo>
                    <a:pt x="19" y="10"/>
                    <a:pt x="19" y="10"/>
                    <a:pt x="19" y="10"/>
                  </a:cubicBezTo>
                  <a:cubicBezTo>
                    <a:pt x="19" y="10"/>
                    <a:pt x="19" y="10"/>
                    <a:pt x="19" y="10"/>
                  </a:cubicBezTo>
                  <a:cubicBezTo>
                    <a:pt x="19" y="11"/>
                    <a:pt x="19" y="11"/>
                    <a:pt x="19" y="11"/>
                  </a:cubicBezTo>
                  <a:cubicBezTo>
                    <a:pt x="19" y="11"/>
                    <a:pt x="18" y="11"/>
                    <a:pt x="18" y="12"/>
                  </a:cubicBezTo>
                  <a:cubicBezTo>
                    <a:pt x="18" y="12"/>
                    <a:pt x="18" y="12"/>
                    <a:pt x="18" y="12"/>
                  </a:cubicBezTo>
                  <a:cubicBezTo>
                    <a:pt x="18" y="12"/>
                    <a:pt x="18" y="12"/>
                    <a:pt x="18" y="12"/>
                  </a:cubicBezTo>
                  <a:cubicBezTo>
                    <a:pt x="18" y="12"/>
                    <a:pt x="18" y="13"/>
                    <a:pt x="18" y="13"/>
                  </a:cubicBezTo>
                  <a:cubicBezTo>
                    <a:pt x="18" y="13"/>
                    <a:pt x="18" y="14"/>
                    <a:pt x="18" y="15"/>
                  </a:cubicBezTo>
                  <a:cubicBezTo>
                    <a:pt x="18" y="15"/>
                    <a:pt x="18" y="15"/>
                    <a:pt x="18" y="15"/>
                  </a:cubicBezTo>
                  <a:cubicBezTo>
                    <a:pt x="18" y="15"/>
                    <a:pt x="17" y="14"/>
                    <a:pt x="17" y="14"/>
                  </a:cubicBezTo>
                  <a:cubicBezTo>
                    <a:pt x="17" y="14"/>
                    <a:pt x="18" y="14"/>
                    <a:pt x="17" y="14"/>
                  </a:cubicBezTo>
                  <a:cubicBezTo>
                    <a:pt x="17" y="14"/>
                    <a:pt x="17" y="14"/>
                    <a:pt x="16" y="13"/>
                  </a:cubicBezTo>
                  <a:cubicBezTo>
                    <a:pt x="17" y="13"/>
                    <a:pt x="17" y="13"/>
                    <a:pt x="17" y="13"/>
                  </a:cubicBezTo>
                  <a:cubicBezTo>
                    <a:pt x="17" y="13"/>
                    <a:pt x="17" y="13"/>
                    <a:pt x="17" y="13"/>
                  </a:cubicBezTo>
                  <a:cubicBezTo>
                    <a:pt x="17" y="13"/>
                    <a:pt x="17" y="13"/>
                    <a:pt x="17" y="13"/>
                  </a:cubicBezTo>
                  <a:cubicBezTo>
                    <a:pt x="17" y="13"/>
                    <a:pt x="17" y="13"/>
                    <a:pt x="17" y="13"/>
                  </a:cubicBezTo>
                  <a:cubicBezTo>
                    <a:pt x="18" y="13"/>
                    <a:pt x="18" y="13"/>
                    <a:pt x="18" y="13"/>
                  </a:cubicBezTo>
                  <a:cubicBezTo>
                    <a:pt x="17" y="12"/>
                    <a:pt x="17" y="12"/>
                    <a:pt x="17" y="13"/>
                  </a:cubicBezTo>
                  <a:cubicBezTo>
                    <a:pt x="17" y="13"/>
                    <a:pt x="16" y="13"/>
                    <a:pt x="16" y="13"/>
                  </a:cubicBezTo>
                  <a:cubicBezTo>
                    <a:pt x="16" y="13"/>
                    <a:pt x="16" y="12"/>
                    <a:pt x="16" y="12"/>
                  </a:cubicBezTo>
                  <a:cubicBezTo>
                    <a:pt x="17" y="12"/>
                    <a:pt x="17" y="12"/>
                    <a:pt x="17" y="12"/>
                  </a:cubicBezTo>
                  <a:cubicBezTo>
                    <a:pt x="17" y="11"/>
                    <a:pt x="17" y="11"/>
                    <a:pt x="17" y="11"/>
                  </a:cubicBezTo>
                  <a:cubicBezTo>
                    <a:pt x="17" y="11"/>
                    <a:pt x="17" y="11"/>
                    <a:pt x="17" y="11"/>
                  </a:cubicBezTo>
                  <a:cubicBezTo>
                    <a:pt x="17" y="11"/>
                    <a:pt x="17" y="11"/>
                    <a:pt x="17" y="11"/>
                  </a:cubicBezTo>
                  <a:cubicBezTo>
                    <a:pt x="17" y="11"/>
                    <a:pt x="17" y="11"/>
                    <a:pt x="17" y="11"/>
                  </a:cubicBezTo>
                  <a:cubicBezTo>
                    <a:pt x="16" y="11"/>
                    <a:pt x="17" y="12"/>
                    <a:pt x="16" y="12"/>
                  </a:cubicBezTo>
                  <a:cubicBezTo>
                    <a:pt x="16" y="12"/>
                    <a:pt x="16" y="11"/>
                    <a:pt x="16" y="11"/>
                  </a:cubicBezTo>
                  <a:cubicBezTo>
                    <a:pt x="16" y="11"/>
                    <a:pt x="16" y="11"/>
                    <a:pt x="16" y="11"/>
                  </a:cubicBezTo>
                  <a:cubicBezTo>
                    <a:pt x="15" y="11"/>
                    <a:pt x="15" y="11"/>
                    <a:pt x="15" y="11"/>
                  </a:cubicBezTo>
                  <a:cubicBezTo>
                    <a:pt x="15" y="11"/>
                    <a:pt x="15" y="11"/>
                    <a:pt x="15" y="11"/>
                  </a:cubicBezTo>
                  <a:cubicBezTo>
                    <a:pt x="15" y="11"/>
                    <a:pt x="15" y="11"/>
                    <a:pt x="15" y="11"/>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9"/>
                  </a:cubicBezTo>
                  <a:cubicBezTo>
                    <a:pt x="15" y="9"/>
                    <a:pt x="15" y="9"/>
                    <a:pt x="15" y="9"/>
                  </a:cubicBezTo>
                  <a:cubicBezTo>
                    <a:pt x="15" y="9"/>
                    <a:pt x="15" y="9"/>
                    <a:pt x="15" y="9"/>
                  </a:cubicBezTo>
                  <a:cubicBezTo>
                    <a:pt x="15" y="9"/>
                    <a:pt x="16" y="9"/>
                    <a:pt x="16" y="9"/>
                  </a:cubicBezTo>
                  <a:cubicBezTo>
                    <a:pt x="16" y="9"/>
                    <a:pt x="16" y="9"/>
                    <a:pt x="16" y="9"/>
                  </a:cubicBezTo>
                  <a:cubicBezTo>
                    <a:pt x="16" y="10"/>
                    <a:pt x="16" y="10"/>
                    <a:pt x="16" y="10"/>
                  </a:cubicBezTo>
                  <a:cubicBezTo>
                    <a:pt x="16" y="10"/>
                    <a:pt x="16" y="9"/>
                    <a:pt x="16" y="9"/>
                  </a:cubicBezTo>
                  <a:cubicBezTo>
                    <a:pt x="17" y="10"/>
                    <a:pt x="17" y="11"/>
                    <a:pt x="17" y="10"/>
                  </a:cubicBezTo>
                  <a:cubicBezTo>
                    <a:pt x="17" y="10"/>
                    <a:pt x="17" y="9"/>
                    <a:pt x="17" y="9"/>
                  </a:cubicBezTo>
                  <a:cubicBezTo>
                    <a:pt x="17" y="9"/>
                    <a:pt x="18" y="9"/>
                    <a:pt x="18" y="9"/>
                  </a:cubicBezTo>
                  <a:close/>
                  <a:moveTo>
                    <a:pt x="15" y="12"/>
                  </a:moveTo>
                  <a:cubicBezTo>
                    <a:pt x="15" y="12"/>
                    <a:pt x="15" y="11"/>
                    <a:pt x="15" y="11"/>
                  </a:cubicBezTo>
                  <a:cubicBezTo>
                    <a:pt x="15" y="12"/>
                    <a:pt x="15" y="12"/>
                    <a:pt x="15" y="12"/>
                  </a:cubicBezTo>
                  <a:close/>
                  <a:moveTo>
                    <a:pt x="20" y="12"/>
                  </a:moveTo>
                  <a:cubicBezTo>
                    <a:pt x="20" y="12"/>
                    <a:pt x="20" y="12"/>
                    <a:pt x="19" y="12"/>
                  </a:cubicBezTo>
                  <a:cubicBezTo>
                    <a:pt x="20" y="12"/>
                    <a:pt x="20" y="12"/>
                    <a:pt x="20" y="12"/>
                  </a:cubicBezTo>
                  <a:cubicBezTo>
                    <a:pt x="20" y="12"/>
                    <a:pt x="20" y="12"/>
                    <a:pt x="20" y="12"/>
                  </a:cubicBezTo>
                  <a:cubicBezTo>
                    <a:pt x="20" y="12"/>
                    <a:pt x="20" y="12"/>
                    <a:pt x="20" y="12"/>
                  </a:cubicBezTo>
                  <a:cubicBezTo>
                    <a:pt x="20" y="12"/>
                    <a:pt x="20" y="12"/>
                    <a:pt x="20" y="12"/>
                  </a:cubicBezTo>
                  <a:cubicBezTo>
                    <a:pt x="20" y="12"/>
                    <a:pt x="21" y="12"/>
                    <a:pt x="21" y="12"/>
                  </a:cubicBezTo>
                  <a:cubicBezTo>
                    <a:pt x="21" y="13"/>
                    <a:pt x="21" y="13"/>
                    <a:pt x="20" y="13"/>
                  </a:cubicBezTo>
                  <a:cubicBezTo>
                    <a:pt x="20" y="13"/>
                    <a:pt x="20" y="13"/>
                    <a:pt x="20" y="13"/>
                  </a:cubicBezTo>
                  <a:cubicBezTo>
                    <a:pt x="20" y="13"/>
                    <a:pt x="20" y="13"/>
                    <a:pt x="19" y="13"/>
                  </a:cubicBezTo>
                  <a:cubicBezTo>
                    <a:pt x="19" y="13"/>
                    <a:pt x="20" y="12"/>
                    <a:pt x="19" y="12"/>
                  </a:cubicBezTo>
                  <a:cubicBezTo>
                    <a:pt x="20" y="12"/>
                    <a:pt x="20" y="12"/>
                    <a:pt x="20" y="12"/>
                  </a:cubicBezTo>
                  <a:cubicBezTo>
                    <a:pt x="19" y="12"/>
                    <a:pt x="19" y="11"/>
                    <a:pt x="19" y="11"/>
                  </a:cubicBezTo>
                  <a:cubicBezTo>
                    <a:pt x="20" y="11"/>
                    <a:pt x="20" y="11"/>
                    <a:pt x="20" y="12"/>
                  </a:cubicBezTo>
                  <a:close/>
                  <a:moveTo>
                    <a:pt x="53" y="3"/>
                  </a:moveTo>
                  <a:cubicBezTo>
                    <a:pt x="54" y="3"/>
                    <a:pt x="54" y="4"/>
                    <a:pt x="55" y="4"/>
                  </a:cubicBezTo>
                  <a:cubicBezTo>
                    <a:pt x="55" y="4"/>
                    <a:pt x="55" y="4"/>
                    <a:pt x="55" y="5"/>
                  </a:cubicBezTo>
                  <a:cubicBezTo>
                    <a:pt x="55" y="5"/>
                    <a:pt x="54" y="5"/>
                    <a:pt x="54" y="6"/>
                  </a:cubicBezTo>
                  <a:cubicBezTo>
                    <a:pt x="53" y="6"/>
                    <a:pt x="53" y="5"/>
                    <a:pt x="53" y="4"/>
                  </a:cubicBezTo>
                  <a:cubicBezTo>
                    <a:pt x="53" y="4"/>
                    <a:pt x="53" y="4"/>
                    <a:pt x="53" y="4"/>
                  </a:cubicBezTo>
                  <a:cubicBezTo>
                    <a:pt x="53" y="3"/>
                    <a:pt x="53" y="3"/>
                    <a:pt x="53" y="3"/>
                  </a:cubicBezTo>
                  <a:cubicBezTo>
                    <a:pt x="53" y="3"/>
                    <a:pt x="53" y="3"/>
                    <a:pt x="53" y="3"/>
                  </a:cubicBezTo>
                  <a:cubicBezTo>
                    <a:pt x="53" y="3"/>
                    <a:pt x="53" y="3"/>
                    <a:pt x="53" y="3"/>
                  </a:cubicBezTo>
                  <a:close/>
                  <a:moveTo>
                    <a:pt x="49" y="3"/>
                  </a:moveTo>
                  <a:cubicBezTo>
                    <a:pt x="49" y="4"/>
                    <a:pt x="48" y="4"/>
                    <a:pt x="48" y="4"/>
                  </a:cubicBezTo>
                  <a:cubicBezTo>
                    <a:pt x="48" y="4"/>
                    <a:pt x="48" y="4"/>
                    <a:pt x="48" y="4"/>
                  </a:cubicBezTo>
                  <a:cubicBezTo>
                    <a:pt x="47" y="3"/>
                    <a:pt x="47" y="3"/>
                    <a:pt x="47" y="3"/>
                  </a:cubicBezTo>
                  <a:cubicBezTo>
                    <a:pt x="48" y="3"/>
                    <a:pt x="48" y="3"/>
                    <a:pt x="49" y="3"/>
                  </a:cubicBezTo>
                  <a:close/>
                  <a:moveTo>
                    <a:pt x="72" y="5"/>
                  </a:moveTo>
                  <a:cubicBezTo>
                    <a:pt x="72" y="4"/>
                    <a:pt x="72" y="4"/>
                    <a:pt x="72" y="4"/>
                  </a:cubicBezTo>
                  <a:cubicBezTo>
                    <a:pt x="72" y="5"/>
                    <a:pt x="72" y="5"/>
                    <a:pt x="72" y="5"/>
                  </a:cubicBezTo>
                  <a:close/>
                  <a:moveTo>
                    <a:pt x="57" y="5"/>
                  </a:moveTo>
                  <a:cubicBezTo>
                    <a:pt x="56" y="5"/>
                    <a:pt x="56" y="5"/>
                    <a:pt x="56" y="5"/>
                  </a:cubicBezTo>
                  <a:cubicBezTo>
                    <a:pt x="56" y="5"/>
                    <a:pt x="57" y="4"/>
                    <a:pt x="57" y="5"/>
                  </a:cubicBezTo>
                  <a:close/>
                  <a:moveTo>
                    <a:pt x="57" y="6"/>
                  </a:moveTo>
                  <a:cubicBezTo>
                    <a:pt x="57" y="6"/>
                    <a:pt x="56" y="7"/>
                    <a:pt x="57" y="7"/>
                  </a:cubicBezTo>
                  <a:cubicBezTo>
                    <a:pt x="57" y="7"/>
                    <a:pt x="57" y="7"/>
                    <a:pt x="57" y="7"/>
                  </a:cubicBezTo>
                  <a:cubicBezTo>
                    <a:pt x="57" y="7"/>
                    <a:pt x="57" y="6"/>
                    <a:pt x="58" y="7"/>
                  </a:cubicBezTo>
                  <a:cubicBezTo>
                    <a:pt x="58" y="6"/>
                    <a:pt x="58" y="7"/>
                    <a:pt x="58" y="7"/>
                  </a:cubicBezTo>
                  <a:cubicBezTo>
                    <a:pt x="58" y="7"/>
                    <a:pt x="58" y="8"/>
                    <a:pt x="58" y="8"/>
                  </a:cubicBezTo>
                  <a:cubicBezTo>
                    <a:pt x="58" y="8"/>
                    <a:pt x="58" y="8"/>
                    <a:pt x="58" y="8"/>
                  </a:cubicBezTo>
                  <a:cubicBezTo>
                    <a:pt x="59" y="8"/>
                    <a:pt x="59" y="7"/>
                    <a:pt x="59" y="7"/>
                  </a:cubicBezTo>
                  <a:cubicBezTo>
                    <a:pt x="59" y="7"/>
                    <a:pt x="59" y="7"/>
                    <a:pt x="59" y="7"/>
                  </a:cubicBezTo>
                  <a:cubicBezTo>
                    <a:pt x="59" y="7"/>
                    <a:pt x="59" y="7"/>
                    <a:pt x="60" y="7"/>
                  </a:cubicBezTo>
                  <a:cubicBezTo>
                    <a:pt x="60" y="7"/>
                    <a:pt x="61" y="7"/>
                    <a:pt x="61" y="8"/>
                  </a:cubicBezTo>
                  <a:cubicBezTo>
                    <a:pt x="61" y="7"/>
                    <a:pt x="62" y="7"/>
                    <a:pt x="61" y="7"/>
                  </a:cubicBezTo>
                  <a:cubicBezTo>
                    <a:pt x="61" y="7"/>
                    <a:pt x="61" y="7"/>
                    <a:pt x="61" y="7"/>
                  </a:cubicBezTo>
                  <a:cubicBezTo>
                    <a:pt x="62" y="7"/>
                    <a:pt x="62" y="8"/>
                    <a:pt x="62" y="8"/>
                  </a:cubicBezTo>
                  <a:cubicBezTo>
                    <a:pt x="62" y="8"/>
                    <a:pt x="62" y="8"/>
                    <a:pt x="62" y="8"/>
                  </a:cubicBezTo>
                  <a:cubicBezTo>
                    <a:pt x="62" y="8"/>
                    <a:pt x="62" y="8"/>
                    <a:pt x="62" y="8"/>
                  </a:cubicBezTo>
                  <a:cubicBezTo>
                    <a:pt x="62" y="8"/>
                    <a:pt x="62" y="8"/>
                    <a:pt x="62" y="8"/>
                  </a:cubicBezTo>
                  <a:cubicBezTo>
                    <a:pt x="63" y="9"/>
                    <a:pt x="63" y="9"/>
                    <a:pt x="63" y="9"/>
                  </a:cubicBezTo>
                  <a:cubicBezTo>
                    <a:pt x="62" y="10"/>
                    <a:pt x="62" y="10"/>
                    <a:pt x="62" y="11"/>
                  </a:cubicBezTo>
                  <a:cubicBezTo>
                    <a:pt x="62" y="11"/>
                    <a:pt x="62" y="12"/>
                    <a:pt x="61" y="13"/>
                  </a:cubicBezTo>
                  <a:cubicBezTo>
                    <a:pt x="62" y="13"/>
                    <a:pt x="61" y="13"/>
                    <a:pt x="61" y="13"/>
                  </a:cubicBezTo>
                  <a:cubicBezTo>
                    <a:pt x="61" y="13"/>
                    <a:pt x="62" y="13"/>
                    <a:pt x="62" y="13"/>
                  </a:cubicBezTo>
                  <a:cubicBezTo>
                    <a:pt x="62" y="13"/>
                    <a:pt x="63" y="12"/>
                    <a:pt x="63" y="12"/>
                  </a:cubicBezTo>
                  <a:cubicBezTo>
                    <a:pt x="63" y="12"/>
                    <a:pt x="63" y="12"/>
                    <a:pt x="62" y="12"/>
                  </a:cubicBezTo>
                  <a:cubicBezTo>
                    <a:pt x="63" y="11"/>
                    <a:pt x="63" y="11"/>
                    <a:pt x="63" y="11"/>
                  </a:cubicBezTo>
                  <a:cubicBezTo>
                    <a:pt x="63" y="12"/>
                    <a:pt x="63" y="11"/>
                    <a:pt x="63" y="11"/>
                  </a:cubicBezTo>
                  <a:cubicBezTo>
                    <a:pt x="63" y="11"/>
                    <a:pt x="63" y="11"/>
                    <a:pt x="63" y="11"/>
                  </a:cubicBezTo>
                  <a:cubicBezTo>
                    <a:pt x="63" y="12"/>
                    <a:pt x="63" y="12"/>
                    <a:pt x="64" y="12"/>
                  </a:cubicBezTo>
                  <a:cubicBezTo>
                    <a:pt x="64" y="11"/>
                    <a:pt x="64" y="11"/>
                    <a:pt x="64" y="11"/>
                  </a:cubicBezTo>
                  <a:cubicBezTo>
                    <a:pt x="64" y="11"/>
                    <a:pt x="64" y="11"/>
                    <a:pt x="64" y="11"/>
                  </a:cubicBezTo>
                  <a:cubicBezTo>
                    <a:pt x="65" y="12"/>
                    <a:pt x="65" y="12"/>
                    <a:pt x="65" y="12"/>
                  </a:cubicBezTo>
                  <a:cubicBezTo>
                    <a:pt x="65" y="11"/>
                    <a:pt x="66" y="11"/>
                    <a:pt x="67" y="11"/>
                  </a:cubicBezTo>
                  <a:cubicBezTo>
                    <a:pt x="67" y="11"/>
                    <a:pt x="67" y="11"/>
                    <a:pt x="67" y="11"/>
                  </a:cubicBezTo>
                  <a:cubicBezTo>
                    <a:pt x="67" y="11"/>
                    <a:pt x="67" y="11"/>
                    <a:pt x="67" y="11"/>
                  </a:cubicBezTo>
                  <a:cubicBezTo>
                    <a:pt x="67" y="12"/>
                    <a:pt x="67" y="12"/>
                    <a:pt x="68" y="12"/>
                  </a:cubicBezTo>
                  <a:cubicBezTo>
                    <a:pt x="68" y="12"/>
                    <a:pt x="68" y="12"/>
                    <a:pt x="68" y="11"/>
                  </a:cubicBezTo>
                  <a:cubicBezTo>
                    <a:pt x="68" y="12"/>
                    <a:pt x="69" y="12"/>
                    <a:pt x="69" y="12"/>
                  </a:cubicBezTo>
                  <a:cubicBezTo>
                    <a:pt x="69" y="11"/>
                    <a:pt x="70" y="12"/>
                    <a:pt x="70" y="11"/>
                  </a:cubicBezTo>
                  <a:cubicBezTo>
                    <a:pt x="70" y="11"/>
                    <a:pt x="69" y="11"/>
                    <a:pt x="69" y="10"/>
                  </a:cubicBezTo>
                  <a:cubicBezTo>
                    <a:pt x="70" y="10"/>
                    <a:pt x="70" y="10"/>
                    <a:pt x="71" y="10"/>
                  </a:cubicBezTo>
                  <a:cubicBezTo>
                    <a:pt x="71" y="10"/>
                    <a:pt x="71" y="10"/>
                    <a:pt x="71" y="10"/>
                  </a:cubicBezTo>
                  <a:cubicBezTo>
                    <a:pt x="71" y="10"/>
                    <a:pt x="71" y="10"/>
                    <a:pt x="71" y="10"/>
                  </a:cubicBezTo>
                  <a:cubicBezTo>
                    <a:pt x="72" y="10"/>
                    <a:pt x="72" y="10"/>
                    <a:pt x="72" y="10"/>
                  </a:cubicBezTo>
                  <a:cubicBezTo>
                    <a:pt x="72" y="10"/>
                    <a:pt x="72" y="10"/>
                    <a:pt x="73" y="11"/>
                  </a:cubicBezTo>
                  <a:cubicBezTo>
                    <a:pt x="73" y="11"/>
                    <a:pt x="73" y="11"/>
                    <a:pt x="73" y="11"/>
                  </a:cubicBezTo>
                  <a:cubicBezTo>
                    <a:pt x="73" y="11"/>
                    <a:pt x="73" y="11"/>
                    <a:pt x="73" y="11"/>
                  </a:cubicBezTo>
                  <a:cubicBezTo>
                    <a:pt x="73" y="11"/>
                    <a:pt x="73" y="11"/>
                    <a:pt x="73" y="11"/>
                  </a:cubicBezTo>
                  <a:cubicBezTo>
                    <a:pt x="73" y="11"/>
                    <a:pt x="73" y="11"/>
                    <a:pt x="73" y="11"/>
                  </a:cubicBezTo>
                  <a:cubicBezTo>
                    <a:pt x="73" y="11"/>
                    <a:pt x="73" y="11"/>
                    <a:pt x="73" y="11"/>
                  </a:cubicBezTo>
                  <a:cubicBezTo>
                    <a:pt x="73" y="11"/>
                    <a:pt x="74" y="12"/>
                    <a:pt x="74" y="12"/>
                  </a:cubicBezTo>
                  <a:cubicBezTo>
                    <a:pt x="73" y="12"/>
                    <a:pt x="73" y="12"/>
                    <a:pt x="73" y="12"/>
                  </a:cubicBezTo>
                  <a:cubicBezTo>
                    <a:pt x="73" y="13"/>
                    <a:pt x="74" y="12"/>
                    <a:pt x="75" y="13"/>
                  </a:cubicBezTo>
                  <a:cubicBezTo>
                    <a:pt x="75" y="13"/>
                    <a:pt x="75" y="13"/>
                    <a:pt x="75" y="14"/>
                  </a:cubicBezTo>
                  <a:cubicBezTo>
                    <a:pt x="76" y="13"/>
                    <a:pt x="76" y="14"/>
                    <a:pt x="76" y="13"/>
                  </a:cubicBezTo>
                  <a:cubicBezTo>
                    <a:pt x="76" y="13"/>
                    <a:pt x="76" y="12"/>
                    <a:pt x="75" y="12"/>
                  </a:cubicBezTo>
                  <a:cubicBezTo>
                    <a:pt x="76" y="12"/>
                    <a:pt x="76" y="12"/>
                    <a:pt x="77" y="12"/>
                  </a:cubicBezTo>
                  <a:cubicBezTo>
                    <a:pt x="77" y="12"/>
                    <a:pt x="77" y="11"/>
                    <a:pt x="77" y="11"/>
                  </a:cubicBezTo>
                  <a:cubicBezTo>
                    <a:pt x="78" y="12"/>
                    <a:pt x="78" y="11"/>
                    <a:pt x="79" y="11"/>
                  </a:cubicBezTo>
                  <a:cubicBezTo>
                    <a:pt x="79" y="11"/>
                    <a:pt x="79" y="11"/>
                    <a:pt x="79" y="11"/>
                  </a:cubicBezTo>
                  <a:cubicBezTo>
                    <a:pt x="79" y="11"/>
                    <a:pt x="79" y="11"/>
                    <a:pt x="79" y="10"/>
                  </a:cubicBezTo>
                  <a:cubicBezTo>
                    <a:pt x="79" y="10"/>
                    <a:pt x="79" y="10"/>
                    <a:pt x="79" y="10"/>
                  </a:cubicBezTo>
                  <a:cubicBezTo>
                    <a:pt x="79" y="10"/>
                    <a:pt x="78" y="10"/>
                    <a:pt x="78" y="10"/>
                  </a:cubicBezTo>
                  <a:cubicBezTo>
                    <a:pt x="78" y="10"/>
                    <a:pt x="78" y="10"/>
                    <a:pt x="78" y="9"/>
                  </a:cubicBezTo>
                  <a:cubicBezTo>
                    <a:pt x="79" y="9"/>
                    <a:pt x="79" y="9"/>
                    <a:pt x="79" y="9"/>
                  </a:cubicBezTo>
                  <a:cubicBezTo>
                    <a:pt x="79" y="9"/>
                    <a:pt x="78" y="9"/>
                    <a:pt x="78" y="9"/>
                  </a:cubicBezTo>
                  <a:cubicBezTo>
                    <a:pt x="79" y="8"/>
                    <a:pt x="79" y="9"/>
                    <a:pt x="79" y="9"/>
                  </a:cubicBezTo>
                  <a:cubicBezTo>
                    <a:pt x="80" y="9"/>
                    <a:pt x="81" y="8"/>
                    <a:pt x="82" y="9"/>
                  </a:cubicBezTo>
                  <a:cubicBezTo>
                    <a:pt x="82" y="8"/>
                    <a:pt x="82" y="8"/>
                    <a:pt x="83" y="8"/>
                  </a:cubicBezTo>
                  <a:cubicBezTo>
                    <a:pt x="83" y="8"/>
                    <a:pt x="83" y="8"/>
                    <a:pt x="84" y="8"/>
                  </a:cubicBezTo>
                  <a:cubicBezTo>
                    <a:pt x="84" y="9"/>
                    <a:pt x="84" y="9"/>
                    <a:pt x="84" y="9"/>
                  </a:cubicBezTo>
                  <a:cubicBezTo>
                    <a:pt x="84" y="9"/>
                    <a:pt x="84" y="9"/>
                    <a:pt x="83" y="9"/>
                  </a:cubicBezTo>
                  <a:cubicBezTo>
                    <a:pt x="83" y="9"/>
                    <a:pt x="83" y="9"/>
                    <a:pt x="83" y="9"/>
                  </a:cubicBezTo>
                  <a:cubicBezTo>
                    <a:pt x="84" y="9"/>
                    <a:pt x="84" y="9"/>
                    <a:pt x="84" y="9"/>
                  </a:cubicBezTo>
                  <a:cubicBezTo>
                    <a:pt x="84" y="9"/>
                    <a:pt x="84" y="9"/>
                    <a:pt x="84" y="9"/>
                  </a:cubicBezTo>
                  <a:cubicBezTo>
                    <a:pt x="84" y="9"/>
                    <a:pt x="84" y="9"/>
                    <a:pt x="84" y="9"/>
                  </a:cubicBezTo>
                  <a:cubicBezTo>
                    <a:pt x="85" y="10"/>
                    <a:pt x="85" y="10"/>
                    <a:pt x="85" y="10"/>
                  </a:cubicBezTo>
                  <a:cubicBezTo>
                    <a:pt x="85" y="9"/>
                    <a:pt x="85" y="9"/>
                    <a:pt x="86" y="10"/>
                  </a:cubicBezTo>
                  <a:cubicBezTo>
                    <a:pt x="86" y="10"/>
                    <a:pt x="86" y="10"/>
                    <a:pt x="86" y="10"/>
                  </a:cubicBezTo>
                  <a:cubicBezTo>
                    <a:pt x="87" y="10"/>
                    <a:pt x="87" y="9"/>
                    <a:pt x="88" y="9"/>
                  </a:cubicBezTo>
                  <a:cubicBezTo>
                    <a:pt x="88" y="9"/>
                    <a:pt x="89" y="9"/>
                    <a:pt x="90" y="9"/>
                  </a:cubicBezTo>
                  <a:cubicBezTo>
                    <a:pt x="91" y="9"/>
                    <a:pt x="90" y="11"/>
                    <a:pt x="92" y="10"/>
                  </a:cubicBezTo>
                  <a:cubicBezTo>
                    <a:pt x="92" y="10"/>
                    <a:pt x="92" y="11"/>
                    <a:pt x="93" y="11"/>
                  </a:cubicBezTo>
                  <a:cubicBezTo>
                    <a:pt x="92" y="11"/>
                    <a:pt x="93" y="10"/>
                    <a:pt x="93" y="10"/>
                  </a:cubicBezTo>
                  <a:cubicBezTo>
                    <a:pt x="93" y="9"/>
                    <a:pt x="94" y="10"/>
                    <a:pt x="95" y="9"/>
                  </a:cubicBezTo>
                  <a:cubicBezTo>
                    <a:pt x="95" y="9"/>
                    <a:pt x="95" y="9"/>
                    <a:pt x="95" y="8"/>
                  </a:cubicBezTo>
                  <a:cubicBezTo>
                    <a:pt x="96" y="8"/>
                    <a:pt x="96" y="8"/>
                    <a:pt x="96" y="9"/>
                  </a:cubicBezTo>
                  <a:cubicBezTo>
                    <a:pt x="96" y="9"/>
                    <a:pt x="96" y="9"/>
                    <a:pt x="96" y="9"/>
                  </a:cubicBezTo>
                  <a:cubicBezTo>
                    <a:pt x="95" y="9"/>
                    <a:pt x="95" y="9"/>
                    <a:pt x="95" y="9"/>
                  </a:cubicBezTo>
                  <a:cubicBezTo>
                    <a:pt x="95" y="9"/>
                    <a:pt x="95" y="9"/>
                    <a:pt x="95" y="9"/>
                  </a:cubicBezTo>
                  <a:cubicBezTo>
                    <a:pt x="96" y="9"/>
                    <a:pt x="96" y="10"/>
                    <a:pt x="97" y="10"/>
                  </a:cubicBezTo>
                  <a:cubicBezTo>
                    <a:pt x="97" y="10"/>
                    <a:pt x="97" y="10"/>
                    <a:pt x="97" y="10"/>
                  </a:cubicBezTo>
                  <a:cubicBezTo>
                    <a:pt x="98" y="10"/>
                    <a:pt x="98" y="9"/>
                    <a:pt x="98" y="9"/>
                  </a:cubicBezTo>
                  <a:cubicBezTo>
                    <a:pt x="97" y="9"/>
                    <a:pt x="96" y="9"/>
                    <a:pt x="96" y="8"/>
                  </a:cubicBezTo>
                  <a:cubicBezTo>
                    <a:pt x="97" y="8"/>
                    <a:pt x="98" y="7"/>
                    <a:pt x="100" y="7"/>
                  </a:cubicBezTo>
                  <a:cubicBezTo>
                    <a:pt x="100" y="7"/>
                    <a:pt x="101" y="7"/>
                    <a:pt x="102" y="8"/>
                  </a:cubicBezTo>
                  <a:cubicBezTo>
                    <a:pt x="102" y="8"/>
                    <a:pt x="103" y="7"/>
                    <a:pt x="103" y="8"/>
                  </a:cubicBezTo>
                  <a:cubicBezTo>
                    <a:pt x="104" y="8"/>
                    <a:pt x="104" y="8"/>
                    <a:pt x="105" y="8"/>
                  </a:cubicBezTo>
                  <a:cubicBezTo>
                    <a:pt x="105" y="8"/>
                    <a:pt x="105" y="8"/>
                    <a:pt x="105" y="8"/>
                  </a:cubicBezTo>
                  <a:cubicBezTo>
                    <a:pt x="105" y="8"/>
                    <a:pt x="105" y="8"/>
                    <a:pt x="105" y="8"/>
                  </a:cubicBezTo>
                  <a:cubicBezTo>
                    <a:pt x="106" y="8"/>
                    <a:pt x="106" y="9"/>
                    <a:pt x="107" y="9"/>
                  </a:cubicBezTo>
                  <a:cubicBezTo>
                    <a:pt x="107" y="9"/>
                    <a:pt x="107" y="9"/>
                    <a:pt x="108" y="9"/>
                  </a:cubicBezTo>
                  <a:cubicBezTo>
                    <a:pt x="107" y="9"/>
                    <a:pt x="107" y="9"/>
                    <a:pt x="107" y="8"/>
                  </a:cubicBezTo>
                  <a:cubicBezTo>
                    <a:pt x="107" y="8"/>
                    <a:pt x="107" y="8"/>
                    <a:pt x="107" y="8"/>
                  </a:cubicBezTo>
                  <a:cubicBezTo>
                    <a:pt x="107" y="8"/>
                    <a:pt x="107" y="8"/>
                    <a:pt x="107" y="8"/>
                  </a:cubicBezTo>
                  <a:cubicBezTo>
                    <a:pt x="107" y="8"/>
                    <a:pt x="107" y="8"/>
                    <a:pt x="107" y="7"/>
                  </a:cubicBezTo>
                  <a:cubicBezTo>
                    <a:pt x="108" y="8"/>
                    <a:pt x="108" y="8"/>
                    <a:pt x="108" y="8"/>
                  </a:cubicBezTo>
                  <a:cubicBezTo>
                    <a:pt x="108" y="8"/>
                    <a:pt x="109" y="8"/>
                    <a:pt x="109" y="8"/>
                  </a:cubicBezTo>
                  <a:cubicBezTo>
                    <a:pt x="109" y="8"/>
                    <a:pt x="109" y="9"/>
                    <a:pt x="109" y="9"/>
                  </a:cubicBezTo>
                  <a:cubicBezTo>
                    <a:pt x="109" y="9"/>
                    <a:pt x="109" y="9"/>
                    <a:pt x="109" y="9"/>
                  </a:cubicBezTo>
                  <a:cubicBezTo>
                    <a:pt x="109" y="9"/>
                    <a:pt x="109" y="9"/>
                    <a:pt x="109" y="10"/>
                  </a:cubicBezTo>
                  <a:cubicBezTo>
                    <a:pt x="109" y="10"/>
                    <a:pt x="110" y="10"/>
                    <a:pt x="110" y="11"/>
                  </a:cubicBezTo>
                  <a:cubicBezTo>
                    <a:pt x="110" y="11"/>
                    <a:pt x="110" y="11"/>
                    <a:pt x="110" y="11"/>
                  </a:cubicBezTo>
                  <a:cubicBezTo>
                    <a:pt x="110" y="11"/>
                    <a:pt x="110" y="11"/>
                    <a:pt x="110" y="11"/>
                  </a:cubicBezTo>
                  <a:cubicBezTo>
                    <a:pt x="110" y="12"/>
                    <a:pt x="110" y="12"/>
                    <a:pt x="110" y="12"/>
                  </a:cubicBezTo>
                  <a:cubicBezTo>
                    <a:pt x="110" y="12"/>
                    <a:pt x="109" y="11"/>
                    <a:pt x="109" y="12"/>
                  </a:cubicBezTo>
                  <a:cubicBezTo>
                    <a:pt x="108" y="12"/>
                    <a:pt x="108" y="11"/>
                    <a:pt x="107" y="12"/>
                  </a:cubicBezTo>
                  <a:cubicBezTo>
                    <a:pt x="107" y="12"/>
                    <a:pt x="107" y="12"/>
                    <a:pt x="107" y="12"/>
                  </a:cubicBezTo>
                  <a:cubicBezTo>
                    <a:pt x="107" y="12"/>
                    <a:pt x="107" y="12"/>
                    <a:pt x="107" y="12"/>
                  </a:cubicBezTo>
                  <a:cubicBezTo>
                    <a:pt x="107" y="12"/>
                    <a:pt x="106" y="12"/>
                    <a:pt x="106" y="12"/>
                  </a:cubicBezTo>
                  <a:cubicBezTo>
                    <a:pt x="106" y="12"/>
                    <a:pt x="106" y="12"/>
                    <a:pt x="106" y="11"/>
                  </a:cubicBezTo>
                  <a:cubicBezTo>
                    <a:pt x="106" y="11"/>
                    <a:pt x="106" y="11"/>
                    <a:pt x="106" y="11"/>
                  </a:cubicBezTo>
                  <a:cubicBezTo>
                    <a:pt x="106" y="12"/>
                    <a:pt x="106" y="12"/>
                    <a:pt x="106" y="12"/>
                  </a:cubicBezTo>
                  <a:cubicBezTo>
                    <a:pt x="106" y="12"/>
                    <a:pt x="106" y="12"/>
                    <a:pt x="106" y="12"/>
                  </a:cubicBezTo>
                  <a:cubicBezTo>
                    <a:pt x="106" y="12"/>
                    <a:pt x="106" y="12"/>
                    <a:pt x="106" y="12"/>
                  </a:cubicBezTo>
                  <a:cubicBezTo>
                    <a:pt x="106" y="12"/>
                    <a:pt x="106" y="12"/>
                    <a:pt x="106" y="12"/>
                  </a:cubicBezTo>
                  <a:cubicBezTo>
                    <a:pt x="106" y="13"/>
                    <a:pt x="107" y="13"/>
                    <a:pt x="107" y="13"/>
                  </a:cubicBezTo>
                  <a:cubicBezTo>
                    <a:pt x="107" y="14"/>
                    <a:pt x="107" y="14"/>
                    <a:pt x="107" y="14"/>
                  </a:cubicBezTo>
                  <a:cubicBezTo>
                    <a:pt x="107" y="14"/>
                    <a:pt x="107" y="15"/>
                    <a:pt x="107" y="15"/>
                  </a:cubicBezTo>
                  <a:cubicBezTo>
                    <a:pt x="106" y="15"/>
                    <a:pt x="106" y="15"/>
                    <a:pt x="106" y="15"/>
                  </a:cubicBezTo>
                  <a:cubicBezTo>
                    <a:pt x="106" y="15"/>
                    <a:pt x="105" y="15"/>
                    <a:pt x="105" y="15"/>
                  </a:cubicBezTo>
                  <a:cubicBezTo>
                    <a:pt x="105" y="16"/>
                    <a:pt x="105" y="16"/>
                    <a:pt x="105" y="16"/>
                  </a:cubicBezTo>
                  <a:cubicBezTo>
                    <a:pt x="106" y="15"/>
                    <a:pt x="106" y="15"/>
                    <a:pt x="106" y="15"/>
                  </a:cubicBezTo>
                  <a:cubicBezTo>
                    <a:pt x="106" y="15"/>
                    <a:pt x="106" y="16"/>
                    <a:pt x="107" y="16"/>
                  </a:cubicBezTo>
                  <a:cubicBezTo>
                    <a:pt x="107" y="16"/>
                    <a:pt x="107" y="16"/>
                    <a:pt x="107" y="16"/>
                  </a:cubicBezTo>
                  <a:cubicBezTo>
                    <a:pt x="107" y="16"/>
                    <a:pt x="107" y="16"/>
                    <a:pt x="107" y="16"/>
                  </a:cubicBezTo>
                  <a:cubicBezTo>
                    <a:pt x="107" y="16"/>
                    <a:pt x="107" y="16"/>
                    <a:pt x="107" y="16"/>
                  </a:cubicBezTo>
                  <a:cubicBezTo>
                    <a:pt x="108" y="16"/>
                    <a:pt x="108" y="17"/>
                    <a:pt x="108" y="17"/>
                  </a:cubicBezTo>
                  <a:cubicBezTo>
                    <a:pt x="107" y="17"/>
                    <a:pt x="107" y="17"/>
                    <a:pt x="107" y="17"/>
                  </a:cubicBezTo>
                  <a:cubicBezTo>
                    <a:pt x="108" y="17"/>
                    <a:pt x="108" y="17"/>
                    <a:pt x="108" y="17"/>
                  </a:cubicBezTo>
                  <a:cubicBezTo>
                    <a:pt x="109" y="17"/>
                    <a:pt x="109" y="17"/>
                    <a:pt x="109" y="18"/>
                  </a:cubicBezTo>
                  <a:cubicBezTo>
                    <a:pt x="109" y="18"/>
                    <a:pt x="109" y="18"/>
                    <a:pt x="109" y="18"/>
                  </a:cubicBezTo>
                  <a:cubicBezTo>
                    <a:pt x="109" y="19"/>
                    <a:pt x="108" y="18"/>
                    <a:pt x="108" y="19"/>
                  </a:cubicBezTo>
                  <a:cubicBezTo>
                    <a:pt x="108" y="19"/>
                    <a:pt x="107" y="19"/>
                    <a:pt x="107" y="20"/>
                  </a:cubicBezTo>
                  <a:cubicBezTo>
                    <a:pt x="107" y="20"/>
                    <a:pt x="107" y="21"/>
                    <a:pt x="107" y="21"/>
                  </a:cubicBezTo>
                  <a:cubicBezTo>
                    <a:pt x="106" y="21"/>
                    <a:pt x="107" y="21"/>
                    <a:pt x="107" y="21"/>
                  </a:cubicBezTo>
                  <a:cubicBezTo>
                    <a:pt x="107" y="22"/>
                    <a:pt x="106" y="23"/>
                    <a:pt x="106" y="23"/>
                  </a:cubicBezTo>
                  <a:cubicBezTo>
                    <a:pt x="107" y="23"/>
                    <a:pt x="107" y="23"/>
                    <a:pt x="107" y="23"/>
                  </a:cubicBezTo>
                  <a:cubicBezTo>
                    <a:pt x="106" y="23"/>
                    <a:pt x="105" y="22"/>
                    <a:pt x="105" y="23"/>
                  </a:cubicBezTo>
                  <a:cubicBezTo>
                    <a:pt x="104" y="23"/>
                    <a:pt x="104" y="24"/>
                    <a:pt x="104" y="24"/>
                  </a:cubicBezTo>
                  <a:cubicBezTo>
                    <a:pt x="104" y="23"/>
                    <a:pt x="104" y="23"/>
                    <a:pt x="104" y="23"/>
                  </a:cubicBezTo>
                  <a:cubicBezTo>
                    <a:pt x="103" y="23"/>
                    <a:pt x="103" y="24"/>
                    <a:pt x="103" y="24"/>
                  </a:cubicBezTo>
                  <a:cubicBezTo>
                    <a:pt x="103" y="24"/>
                    <a:pt x="103" y="24"/>
                    <a:pt x="103" y="24"/>
                  </a:cubicBezTo>
                  <a:cubicBezTo>
                    <a:pt x="102" y="25"/>
                    <a:pt x="103" y="25"/>
                    <a:pt x="103" y="26"/>
                  </a:cubicBezTo>
                  <a:cubicBezTo>
                    <a:pt x="103" y="27"/>
                    <a:pt x="103" y="27"/>
                    <a:pt x="104" y="28"/>
                  </a:cubicBezTo>
                  <a:cubicBezTo>
                    <a:pt x="104" y="27"/>
                    <a:pt x="104" y="27"/>
                    <a:pt x="104" y="27"/>
                  </a:cubicBezTo>
                  <a:cubicBezTo>
                    <a:pt x="104" y="27"/>
                    <a:pt x="104" y="27"/>
                    <a:pt x="104" y="27"/>
                  </a:cubicBezTo>
                  <a:cubicBezTo>
                    <a:pt x="104" y="27"/>
                    <a:pt x="104" y="27"/>
                    <a:pt x="104" y="27"/>
                  </a:cubicBezTo>
                  <a:cubicBezTo>
                    <a:pt x="104" y="28"/>
                    <a:pt x="104" y="28"/>
                    <a:pt x="104" y="29"/>
                  </a:cubicBezTo>
                  <a:cubicBezTo>
                    <a:pt x="105" y="29"/>
                    <a:pt x="105" y="29"/>
                    <a:pt x="105" y="29"/>
                  </a:cubicBezTo>
                  <a:cubicBezTo>
                    <a:pt x="105" y="29"/>
                    <a:pt x="105" y="29"/>
                    <a:pt x="105" y="29"/>
                  </a:cubicBezTo>
                  <a:cubicBezTo>
                    <a:pt x="105" y="29"/>
                    <a:pt x="105" y="29"/>
                    <a:pt x="105" y="29"/>
                  </a:cubicBezTo>
                  <a:cubicBezTo>
                    <a:pt x="104" y="29"/>
                    <a:pt x="104" y="29"/>
                    <a:pt x="104" y="29"/>
                  </a:cubicBezTo>
                  <a:cubicBezTo>
                    <a:pt x="104" y="30"/>
                    <a:pt x="105" y="31"/>
                    <a:pt x="105" y="32"/>
                  </a:cubicBezTo>
                  <a:cubicBezTo>
                    <a:pt x="105" y="32"/>
                    <a:pt x="105" y="32"/>
                    <a:pt x="104" y="32"/>
                  </a:cubicBezTo>
                  <a:cubicBezTo>
                    <a:pt x="105" y="33"/>
                    <a:pt x="104" y="33"/>
                    <a:pt x="105" y="34"/>
                  </a:cubicBezTo>
                  <a:cubicBezTo>
                    <a:pt x="104" y="34"/>
                    <a:pt x="104" y="34"/>
                    <a:pt x="104" y="34"/>
                  </a:cubicBezTo>
                  <a:cubicBezTo>
                    <a:pt x="104" y="35"/>
                    <a:pt x="105" y="35"/>
                    <a:pt x="104" y="36"/>
                  </a:cubicBezTo>
                  <a:cubicBezTo>
                    <a:pt x="104" y="36"/>
                    <a:pt x="104" y="36"/>
                    <a:pt x="104" y="36"/>
                  </a:cubicBezTo>
                  <a:cubicBezTo>
                    <a:pt x="103" y="36"/>
                    <a:pt x="104" y="35"/>
                    <a:pt x="103" y="34"/>
                  </a:cubicBezTo>
                  <a:cubicBezTo>
                    <a:pt x="102" y="33"/>
                    <a:pt x="101" y="31"/>
                    <a:pt x="101" y="30"/>
                  </a:cubicBezTo>
                  <a:cubicBezTo>
                    <a:pt x="101" y="29"/>
                    <a:pt x="101" y="29"/>
                    <a:pt x="101" y="28"/>
                  </a:cubicBezTo>
                  <a:cubicBezTo>
                    <a:pt x="100" y="28"/>
                    <a:pt x="100" y="28"/>
                    <a:pt x="100" y="28"/>
                  </a:cubicBezTo>
                  <a:cubicBezTo>
                    <a:pt x="100" y="28"/>
                    <a:pt x="100" y="28"/>
                    <a:pt x="100" y="28"/>
                  </a:cubicBezTo>
                  <a:cubicBezTo>
                    <a:pt x="101" y="28"/>
                    <a:pt x="101" y="28"/>
                    <a:pt x="101" y="28"/>
                  </a:cubicBezTo>
                  <a:cubicBezTo>
                    <a:pt x="101" y="28"/>
                    <a:pt x="102" y="27"/>
                    <a:pt x="101" y="27"/>
                  </a:cubicBezTo>
                  <a:cubicBezTo>
                    <a:pt x="101" y="26"/>
                    <a:pt x="101" y="26"/>
                    <a:pt x="101" y="25"/>
                  </a:cubicBezTo>
                  <a:cubicBezTo>
                    <a:pt x="102" y="25"/>
                    <a:pt x="101" y="23"/>
                    <a:pt x="102" y="23"/>
                  </a:cubicBezTo>
                  <a:cubicBezTo>
                    <a:pt x="102" y="23"/>
                    <a:pt x="102" y="23"/>
                    <a:pt x="102" y="23"/>
                  </a:cubicBezTo>
                  <a:cubicBezTo>
                    <a:pt x="102" y="22"/>
                    <a:pt x="102" y="22"/>
                    <a:pt x="101" y="21"/>
                  </a:cubicBezTo>
                  <a:cubicBezTo>
                    <a:pt x="101" y="21"/>
                    <a:pt x="101" y="21"/>
                    <a:pt x="101" y="21"/>
                  </a:cubicBezTo>
                  <a:cubicBezTo>
                    <a:pt x="101" y="21"/>
                    <a:pt x="102" y="21"/>
                    <a:pt x="102" y="21"/>
                  </a:cubicBezTo>
                  <a:cubicBezTo>
                    <a:pt x="101" y="20"/>
                    <a:pt x="101" y="20"/>
                    <a:pt x="101" y="20"/>
                  </a:cubicBezTo>
                  <a:cubicBezTo>
                    <a:pt x="100" y="21"/>
                    <a:pt x="101" y="22"/>
                    <a:pt x="101" y="22"/>
                  </a:cubicBezTo>
                  <a:cubicBezTo>
                    <a:pt x="100" y="22"/>
                    <a:pt x="101" y="23"/>
                    <a:pt x="100" y="24"/>
                  </a:cubicBezTo>
                  <a:cubicBezTo>
                    <a:pt x="100" y="24"/>
                    <a:pt x="100" y="24"/>
                    <a:pt x="100" y="24"/>
                  </a:cubicBezTo>
                  <a:cubicBezTo>
                    <a:pt x="100" y="23"/>
                    <a:pt x="100" y="23"/>
                    <a:pt x="100" y="23"/>
                  </a:cubicBezTo>
                  <a:cubicBezTo>
                    <a:pt x="99" y="24"/>
                    <a:pt x="100" y="23"/>
                    <a:pt x="99" y="22"/>
                  </a:cubicBezTo>
                  <a:cubicBezTo>
                    <a:pt x="99" y="22"/>
                    <a:pt x="99" y="22"/>
                    <a:pt x="99" y="22"/>
                  </a:cubicBezTo>
                  <a:cubicBezTo>
                    <a:pt x="99" y="22"/>
                    <a:pt x="98" y="23"/>
                    <a:pt x="98" y="23"/>
                  </a:cubicBezTo>
                  <a:cubicBezTo>
                    <a:pt x="98" y="23"/>
                    <a:pt x="97" y="23"/>
                    <a:pt x="98" y="24"/>
                  </a:cubicBezTo>
                  <a:cubicBezTo>
                    <a:pt x="98" y="24"/>
                    <a:pt x="98" y="25"/>
                    <a:pt x="97" y="25"/>
                  </a:cubicBezTo>
                  <a:cubicBezTo>
                    <a:pt x="97" y="26"/>
                    <a:pt x="98" y="26"/>
                    <a:pt x="98" y="26"/>
                  </a:cubicBezTo>
                  <a:cubicBezTo>
                    <a:pt x="98" y="27"/>
                    <a:pt x="97" y="26"/>
                    <a:pt x="97" y="27"/>
                  </a:cubicBezTo>
                  <a:cubicBezTo>
                    <a:pt x="97" y="27"/>
                    <a:pt x="96" y="28"/>
                    <a:pt x="96" y="27"/>
                  </a:cubicBezTo>
                  <a:cubicBezTo>
                    <a:pt x="97" y="27"/>
                    <a:pt x="97" y="27"/>
                    <a:pt x="97" y="27"/>
                  </a:cubicBezTo>
                  <a:cubicBezTo>
                    <a:pt x="96" y="26"/>
                    <a:pt x="96" y="26"/>
                    <a:pt x="95" y="26"/>
                  </a:cubicBezTo>
                  <a:cubicBezTo>
                    <a:pt x="95" y="27"/>
                    <a:pt x="95" y="27"/>
                    <a:pt x="95" y="27"/>
                  </a:cubicBezTo>
                  <a:cubicBezTo>
                    <a:pt x="95" y="27"/>
                    <a:pt x="95" y="27"/>
                    <a:pt x="95" y="27"/>
                  </a:cubicBezTo>
                  <a:cubicBezTo>
                    <a:pt x="94" y="27"/>
                    <a:pt x="93" y="27"/>
                    <a:pt x="93" y="28"/>
                  </a:cubicBezTo>
                  <a:cubicBezTo>
                    <a:pt x="93" y="28"/>
                    <a:pt x="93" y="28"/>
                    <a:pt x="93" y="28"/>
                  </a:cubicBezTo>
                  <a:cubicBezTo>
                    <a:pt x="93" y="27"/>
                    <a:pt x="92" y="28"/>
                    <a:pt x="92" y="28"/>
                  </a:cubicBezTo>
                  <a:cubicBezTo>
                    <a:pt x="92" y="28"/>
                    <a:pt x="92" y="28"/>
                    <a:pt x="92" y="28"/>
                  </a:cubicBezTo>
                  <a:cubicBezTo>
                    <a:pt x="90" y="28"/>
                    <a:pt x="92" y="29"/>
                    <a:pt x="91" y="29"/>
                  </a:cubicBezTo>
                  <a:cubicBezTo>
                    <a:pt x="91" y="30"/>
                    <a:pt x="90" y="31"/>
                    <a:pt x="90" y="32"/>
                  </a:cubicBezTo>
                  <a:cubicBezTo>
                    <a:pt x="90" y="33"/>
                    <a:pt x="89" y="33"/>
                    <a:pt x="89" y="34"/>
                  </a:cubicBezTo>
                  <a:cubicBezTo>
                    <a:pt x="90" y="34"/>
                    <a:pt x="90" y="34"/>
                    <a:pt x="90" y="34"/>
                  </a:cubicBezTo>
                  <a:cubicBezTo>
                    <a:pt x="91" y="35"/>
                    <a:pt x="91" y="35"/>
                    <a:pt x="91" y="35"/>
                  </a:cubicBezTo>
                  <a:cubicBezTo>
                    <a:pt x="91" y="35"/>
                    <a:pt x="91" y="35"/>
                    <a:pt x="91" y="35"/>
                  </a:cubicBezTo>
                  <a:cubicBezTo>
                    <a:pt x="91" y="35"/>
                    <a:pt x="91" y="35"/>
                    <a:pt x="91" y="35"/>
                  </a:cubicBezTo>
                  <a:cubicBezTo>
                    <a:pt x="92" y="35"/>
                    <a:pt x="92" y="35"/>
                    <a:pt x="92" y="35"/>
                  </a:cubicBezTo>
                  <a:cubicBezTo>
                    <a:pt x="92" y="35"/>
                    <a:pt x="92" y="35"/>
                    <a:pt x="92" y="35"/>
                  </a:cubicBezTo>
                  <a:cubicBezTo>
                    <a:pt x="92" y="35"/>
                    <a:pt x="92" y="34"/>
                    <a:pt x="93" y="35"/>
                  </a:cubicBezTo>
                  <a:cubicBezTo>
                    <a:pt x="93" y="35"/>
                    <a:pt x="94" y="35"/>
                    <a:pt x="94" y="35"/>
                  </a:cubicBezTo>
                  <a:cubicBezTo>
                    <a:pt x="94" y="35"/>
                    <a:pt x="94" y="36"/>
                    <a:pt x="94" y="36"/>
                  </a:cubicBezTo>
                  <a:cubicBezTo>
                    <a:pt x="94" y="36"/>
                    <a:pt x="94" y="36"/>
                    <a:pt x="94" y="36"/>
                  </a:cubicBezTo>
                  <a:cubicBezTo>
                    <a:pt x="94" y="36"/>
                    <a:pt x="94" y="36"/>
                    <a:pt x="94" y="36"/>
                  </a:cubicBezTo>
                  <a:cubicBezTo>
                    <a:pt x="94" y="37"/>
                    <a:pt x="94" y="39"/>
                    <a:pt x="95" y="40"/>
                  </a:cubicBezTo>
                  <a:cubicBezTo>
                    <a:pt x="95" y="41"/>
                    <a:pt x="94" y="42"/>
                    <a:pt x="94" y="43"/>
                  </a:cubicBezTo>
                  <a:cubicBezTo>
                    <a:pt x="95" y="43"/>
                    <a:pt x="95" y="43"/>
                    <a:pt x="95" y="43"/>
                  </a:cubicBezTo>
                  <a:cubicBezTo>
                    <a:pt x="94" y="44"/>
                    <a:pt x="94" y="46"/>
                    <a:pt x="92" y="47"/>
                  </a:cubicBezTo>
                  <a:cubicBezTo>
                    <a:pt x="92" y="46"/>
                    <a:pt x="92" y="46"/>
                    <a:pt x="92" y="46"/>
                  </a:cubicBezTo>
                  <a:cubicBezTo>
                    <a:pt x="92" y="47"/>
                    <a:pt x="90" y="48"/>
                    <a:pt x="91" y="49"/>
                  </a:cubicBezTo>
                  <a:cubicBezTo>
                    <a:pt x="91" y="50"/>
                    <a:pt x="90" y="50"/>
                    <a:pt x="90" y="50"/>
                  </a:cubicBezTo>
                  <a:cubicBezTo>
                    <a:pt x="91" y="51"/>
                    <a:pt x="92" y="52"/>
                    <a:pt x="92" y="54"/>
                  </a:cubicBezTo>
                  <a:cubicBezTo>
                    <a:pt x="92" y="54"/>
                    <a:pt x="92" y="54"/>
                    <a:pt x="92" y="54"/>
                  </a:cubicBezTo>
                  <a:cubicBezTo>
                    <a:pt x="91" y="54"/>
                    <a:pt x="91" y="54"/>
                    <a:pt x="90" y="55"/>
                  </a:cubicBezTo>
                  <a:cubicBezTo>
                    <a:pt x="90" y="54"/>
                    <a:pt x="91" y="53"/>
                    <a:pt x="90" y="53"/>
                  </a:cubicBezTo>
                  <a:cubicBezTo>
                    <a:pt x="90" y="53"/>
                    <a:pt x="90" y="53"/>
                    <a:pt x="90" y="53"/>
                  </a:cubicBezTo>
                  <a:cubicBezTo>
                    <a:pt x="90" y="52"/>
                    <a:pt x="90" y="52"/>
                    <a:pt x="89" y="52"/>
                  </a:cubicBezTo>
                  <a:cubicBezTo>
                    <a:pt x="89" y="52"/>
                    <a:pt x="89" y="52"/>
                    <a:pt x="89" y="52"/>
                  </a:cubicBezTo>
                  <a:cubicBezTo>
                    <a:pt x="89" y="52"/>
                    <a:pt x="89" y="52"/>
                    <a:pt x="89" y="51"/>
                  </a:cubicBezTo>
                  <a:cubicBezTo>
                    <a:pt x="89" y="51"/>
                    <a:pt x="89" y="51"/>
                    <a:pt x="89" y="51"/>
                  </a:cubicBezTo>
                  <a:cubicBezTo>
                    <a:pt x="88" y="51"/>
                    <a:pt x="89" y="51"/>
                    <a:pt x="89" y="50"/>
                  </a:cubicBezTo>
                  <a:cubicBezTo>
                    <a:pt x="88" y="50"/>
                    <a:pt x="88" y="50"/>
                    <a:pt x="88" y="50"/>
                  </a:cubicBezTo>
                  <a:cubicBezTo>
                    <a:pt x="88" y="50"/>
                    <a:pt x="87" y="50"/>
                    <a:pt x="87" y="50"/>
                  </a:cubicBezTo>
                  <a:cubicBezTo>
                    <a:pt x="86" y="51"/>
                    <a:pt x="86" y="51"/>
                    <a:pt x="86" y="51"/>
                  </a:cubicBezTo>
                  <a:cubicBezTo>
                    <a:pt x="86" y="51"/>
                    <a:pt x="86" y="51"/>
                    <a:pt x="86" y="51"/>
                  </a:cubicBezTo>
                  <a:cubicBezTo>
                    <a:pt x="86" y="51"/>
                    <a:pt x="86" y="51"/>
                    <a:pt x="86" y="51"/>
                  </a:cubicBezTo>
                  <a:cubicBezTo>
                    <a:pt x="86" y="51"/>
                    <a:pt x="86" y="50"/>
                    <a:pt x="86" y="50"/>
                  </a:cubicBezTo>
                  <a:cubicBezTo>
                    <a:pt x="87" y="50"/>
                    <a:pt x="87" y="50"/>
                    <a:pt x="87" y="50"/>
                  </a:cubicBezTo>
                  <a:cubicBezTo>
                    <a:pt x="86" y="49"/>
                    <a:pt x="86" y="49"/>
                    <a:pt x="86" y="49"/>
                  </a:cubicBezTo>
                  <a:cubicBezTo>
                    <a:pt x="85" y="50"/>
                    <a:pt x="84" y="50"/>
                    <a:pt x="85" y="51"/>
                  </a:cubicBezTo>
                  <a:cubicBezTo>
                    <a:pt x="84" y="51"/>
                    <a:pt x="84" y="51"/>
                    <a:pt x="84" y="51"/>
                  </a:cubicBezTo>
                  <a:cubicBezTo>
                    <a:pt x="84" y="51"/>
                    <a:pt x="84" y="52"/>
                    <a:pt x="84" y="52"/>
                  </a:cubicBezTo>
                  <a:cubicBezTo>
                    <a:pt x="84" y="52"/>
                    <a:pt x="85" y="52"/>
                    <a:pt x="85" y="52"/>
                  </a:cubicBezTo>
                  <a:cubicBezTo>
                    <a:pt x="85" y="53"/>
                    <a:pt x="85" y="53"/>
                    <a:pt x="85" y="53"/>
                  </a:cubicBezTo>
                  <a:cubicBezTo>
                    <a:pt x="86" y="53"/>
                    <a:pt x="86" y="52"/>
                    <a:pt x="87" y="52"/>
                  </a:cubicBezTo>
                  <a:cubicBezTo>
                    <a:pt x="87" y="52"/>
                    <a:pt x="87" y="52"/>
                    <a:pt x="87" y="52"/>
                  </a:cubicBezTo>
                  <a:cubicBezTo>
                    <a:pt x="87" y="52"/>
                    <a:pt x="87" y="53"/>
                    <a:pt x="87" y="53"/>
                  </a:cubicBezTo>
                  <a:cubicBezTo>
                    <a:pt x="87" y="53"/>
                    <a:pt x="87" y="53"/>
                    <a:pt x="87" y="53"/>
                  </a:cubicBezTo>
                  <a:cubicBezTo>
                    <a:pt x="87" y="53"/>
                    <a:pt x="87" y="53"/>
                    <a:pt x="87" y="53"/>
                  </a:cubicBezTo>
                  <a:cubicBezTo>
                    <a:pt x="87" y="53"/>
                    <a:pt x="87" y="53"/>
                    <a:pt x="86" y="53"/>
                  </a:cubicBezTo>
                  <a:cubicBezTo>
                    <a:pt x="86" y="54"/>
                    <a:pt x="86" y="54"/>
                    <a:pt x="86" y="54"/>
                  </a:cubicBezTo>
                  <a:cubicBezTo>
                    <a:pt x="86" y="54"/>
                    <a:pt x="86" y="54"/>
                    <a:pt x="86" y="54"/>
                  </a:cubicBezTo>
                  <a:cubicBezTo>
                    <a:pt x="86" y="54"/>
                    <a:pt x="86" y="54"/>
                    <a:pt x="86" y="54"/>
                  </a:cubicBezTo>
                  <a:cubicBezTo>
                    <a:pt x="86" y="54"/>
                    <a:pt x="85" y="54"/>
                    <a:pt x="86" y="55"/>
                  </a:cubicBezTo>
                  <a:cubicBezTo>
                    <a:pt x="86" y="55"/>
                    <a:pt x="87" y="56"/>
                    <a:pt x="87" y="57"/>
                  </a:cubicBezTo>
                  <a:cubicBezTo>
                    <a:pt x="87" y="57"/>
                    <a:pt x="88" y="57"/>
                    <a:pt x="88" y="57"/>
                  </a:cubicBezTo>
                  <a:cubicBezTo>
                    <a:pt x="87" y="57"/>
                    <a:pt x="87" y="57"/>
                    <a:pt x="87" y="57"/>
                  </a:cubicBezTo>
                  <a:cubicBezTo>
                    <a:pt x="87" y="58"/>
                    <a:pt x="88" y="58"/>
                    <a:pt x="88" y="58"/>
                  </a:cubicBezTo>
                  <a:cubicBezTo>
                    <a:pt x="87" y="58"/>
                    <a:pt x="87" y="58"/>
                    <a:pt x="87" y="58"/>
                  </a:cubicBezTo>
                  <a:cubicBezTo>
                    <a:pt x="87" y="59"/>
                    <a:pt x="88" y="58"/>
                    <a:pt x="88" y="59"/>
                  </a:cubicBezTo>
                  <a:cubicBezTo>
                    <a:pt x="88" y="59"/>
                    <a:pt x="88" y="59"/>
                    <a:pt x="88" y="59"/>
                  </a:cubicBezTo>
                  <a:cubicBezTo>
                    <a:pt x="88" y="59"/>
                    <a:pt x="88" y="59"/>
                    <a:pt x="88" y="59"/>
                  </a:cubicBezTo>
                  <a:cubicBezTo>
                    <a:pt x="88" y="59"/>
                    <a:pt x="88" y="59"/>
                    <a:pt x="88" y="59"/>
                  </a:cubicBezTo>
                  <a:cubicBezTo>
                    <a:pt x="88" y="60"/>
                    <a:pt x="88" y="60"/>
                    <a:pt x="88" y="60"/>
                  </a:cubicBezTo>
                  <a:cubicBezTo>
                    <a:pt x="88" y="60"/>
                    <a:pt x="88" y="60"/>
                    <a:pt x="88" y="60"/>
                  </a:cubicBezTo>
                  <a:cubicBezTo>
                    <a:pt x="88" y="61"/>
                    <a:pt x="87" y="61"/>
                    <a:pt x="87" y="61"/>
                  </a:cubicBezTo>
                  <a:cubicBezTo>
                    <a:pt x="87" y="61"/>
                    <a:pt x="87" y="61"/>
                    <a:pt x="87" y="61"/>
                  </a:cubicBezTo>
                  <a:cubicBezTo>
                    <a:pt x="87" y="62"/>
                    <a:pt x="87" y="62"/>
                    <a:pt x="87" y="62"/>
                  </a:cubicBezTo>
                  <a:cubicBezTo>
                    <a:pt x="87" y="62"/>
                    <a:pt x="87" y="62"/>
                    <a:pt x="87" y="62"/>
                  </a:cubicBezTo>
                  <a:cubicBezTo>
                    <a:pt x="87" y="63"/>
                    <a:pt x="87" y="63"/>
                    <a:pt x="86" y="63"/>
                  </a:cubicBezTo>
                  <a:cubicBezTo>
                    <a:pt x="86" y="63"/>
                    <a:pt x="86" y="63"/>
                    <a:pt x="86" y="63"/>
                  </a:cubicBezTo>
                  <a:cubicBezTo>
                    <a:pt x="86" y="64"/>
                    <a:pt x="85" y="64"/>
                    <a:pt x="85" y="64"/>
                  </a:cubicBezTo>
                  <a:cubicBezTo>
                    <a:pt x="85" y="64"/>
                    <a:pt x="84" y="64"/>
                    <a:pt x="84" y="65"/>
                  </a:cubicBezTo>
                  <a:cubicBezTo>
                    <a:pt x="84" y="64"/>
                    <a:pt x="84" y="64"/>
                    <a:pt x="84" y="64"/>
                  </a:cubicBezTo>
                  <a:cubicBezTo>
                    <a:pt x="83" y="65"/>
                    <a:pt x="82" y="65"/>
                    <a:pt x="82" y="66"/>
                  </a:cubicBezTo>
                  <a:cubicBezTo>
                    <a:pt x="82" y="65"/>
                    <a:pt x="82" y="65"/>
                    <a:pt x="82" y="65"/>
                  </a:cubicBezTo>
                  <a:cubicBezTo>
                    <a:pt x="81" y="66"/>
                    <a:pt x="82" y="66"/>
                    <a:pt x="82" y="66"/>
                  </a:cubicBezTo>
                  <a:cubicBezTo>
                    <a:pt x="81" y="66"/>
                    <a:pt x="81" y="66"/>
                    <a:pt x="81" y="66"/>
                  </a:cubicBezTo>
                  <a:cubicBezTo>
                    <a:pt x="81" y="66"/>
                    <a:pt x="81" y="66"/>
                    <a:pt x="81" y="66"/>
                  </a:cubicBezTo>
                  <a:cubicBezTo>
                    <a:pt x="81" y="65"/>
                    <a:pt x="81" y="66"/>
                    <a:pt x="81" y="65"/>
                  </a:cubicBezTo>
                  <a:cubicBezTo>
                    <a:pt x="80" y="66"/>
                    <a:pt x="79" y="66"/>
                    <a:pt x="79" y="66"/>
                  </a:cubicBezTo>
                  <a:cubicBezTo>
                    <a:pt x="79" y="67"/>
                    <a:pt x="79" y="67"/>
                    <a:pt x="79" y="67"/>
                  </a:cubicBezTo>
                  <a:cubicBezTo>
                    <a:pt x="79" y="68"/>
                    <a:pt x="80" y="69"/>
                    <a:pt x="81" y="69"/>
                  </a:cubicBezTo>
                  <a:cubicBezTo>
                    <a:pt x="81" y="70"/>
                    <a:pt x="82" y="71"/>
                    <a:pt x="81" y="72"/>
                  </a:cubicBezTo>
                  <a:cubicBezTo>
                    <a:pt x="81" y="73"/>
                    <a:pt x="81" y="73"/>
                    <a:pt x="80" y="73"/>
                  </a:cubicBezTo>
                  <a:cubicBezTo>
                    <a:pt x="80" y="74"/>
                    <a:pt x="79" y="74"/>
                    <a:pt x="79" y="74"/>
                  </a:cubicBezTo>
                  <a:cubicBezTo>
                    <a:pt x="79" y="74"/>
                    <a:pt x="79" y="73"/>
                    <a:pt x="78" y="73"/>
                  </a:cubicBezTo>
                  <a:cubicBezTo>
                    <a:pt x="78" y="73"/>
                    <a:pt x="78" y="73"/>
                    <a:pt x="78" y="73"/>
                  </a:cubicBezTo>
                  <a:cubicBezTo>
                    <a:pt x="78" y="73"/>
                    <a:pt x="78" y="73"/>
                    <a:pt x="78" y="73"/>
                  </a:cubicBezTo>
                  <a:cubicBezTo>
                    <a:pt x="78" y="73"/>
                    <a:pt x="78" y="73"/>
                    <a:pt x="78" y="73"/>
                  </a:cubicBezTo>
                  <a:cubicBezTo>
                    <a:pt x="78" y="73"/>
                    <a:pt x="78" y="73"/>
                    <a:pt x="78" y="73"/>
                  </a:cubicBezTo>
                  <a:cubicBezTo>
                    <a:pt x="78" y="72"/>
                    <a:pt x="77" y="72"/>
                    <a:pt x="77" y="72"/>
                  </a:cubicBezTo>
                  <a:cubicBezTo>
                    <a:pt x="77" y="72"/>
                    <a:pt x="76" y="72"/>
                    <a:pt x="76" y="72"/>
                  </a:cubicBezTo>
                  <a:cubicBezTo>
                    <a:pt x="76" y="72"/>
                    <a:pt x="76" y="71"/>
                    <a:pt x="76" y="71"/>
                  </a:cubicBezTo>
                  <a:cubicBezTo>
                    <a:pt x="75" y="71"/>
                    <a:pt x="75" y="71"/>
                    <a:pt x="75" y="71"/>
                  </a:cubicBezTo>
                  <a:cubicBezTo>
                    <a:pt x="76" y="72"/>
                    <a:pt x="75" y="73"/>
                    <a:pt x="75" y="73"/>
                  </a:cubicBezTo>
                  <a:cubicBezTo>
                    <a:pt x="75" y="74"/>
                    <a:pt x="75" y="74"/>
                    <a:pt x="75" y="74"/>
                  </a:cubicBezTo>
                  <a:cubicBezTo>
                    <a:pt x="75" y="74"/>
                    <a:pt x="75" y="74"/>
                    <a:pt x="75" y="74"/>
                  </a:cubicBezTo>
                  <a:cubicBezTo>
                    <a:pt x="75" y="75"/>
                    <a:pt x="76" y="75"/>
                    <a:pt x="76" y="75"/>
                  </a:cubicBezTo>
                  <a:cubicBezTo>
                    <a:pt x="76" y="76"/>
                    <a:pt x="76" y="76"/>
                    <a:pt x="77" y="76"/>
                  </a:cubicBezTo>
                  <a:cubicBezTo>
                    <a:pt x="77" y="76"/>
                    <a:pt x="77" y="76"/>
                    <a:pt x="77" y="76"/>
                  </a:cubicBezTo>
                  <a:cubicBezTo>
                    <a:pt x="77" y="76"/>
                    <a:pt x="77" y="76"/>
                    <a:pt x="77" y="76"/>
                  </a:cubicBezTo>
                  <a:cubicBezTo>
                    <a:pt x="78" y="77"/>
                    <a:pt x="77" y="78"/>
                    <a:pt x="78" y="79"/>
                  </a:cubicBezTo>
                  <a:cubicBezTo>
                    <a:pt x="79" y="79"/>
                    <a:pt x="79" y="79"/>
                    <a:pt x="79" y="79"/>
                  </a:cubicBezTo>
                  <a:cubicBezTo>
                    <a:pt x="78" y="79"/>
                    <a:pt x="77" y="79"/>
                    <a:pt x="77" y="78"/>
                  </a:cubicBezTo>
                  <a:cubicBezTo>
                    <a:pt x="77" y="78"/>
                    <a:pt x="76" y="78"/>
                    <a:pt x="76" y="78"/>
                  </a:cubicBezTo>
                  <a:cubicBezTo>
                    <a:pt x="76" y="76"/>
                    <a:pt x="76" y="76"/>
                    <a:pt x="75" y="75"/>
                  </a:cubicBezTo>
                  <a:cubicBezTo>
                    <a:pt x="75" y="75"/>
                    <a:pt x="75" y="75"/>
                    <a:pt x="75" y="75"/>
                  </a:cubicBezTo>
                  <a:cubicBezTo>
                    <a:pt x="74" y="74"/>
                    <a:pt x="75" y="74"/>
                    <a:pt x="75" y="73"/>
                  </a:cubicBezTo>
                  <a:cubicBezTo>
                    <a:pt x="75" y="73"/>
                    <a:pt x="75" y="73"/>
                    <a:pt x="75" y="73"/>
                  </a:cubicBezTo>
                  <a:cubicBezTo>
                    <a:pt x="75" y="72"/>
                    <a:pt x="74" y="72"/>
                    <a:pt x="74" y="71"/>
                  </a:cubicBezTo>
                  <a:cubicBezTo>
                    <a:pt x="74" y="70"/>
                    <a:pt x="74" y="69"/>
                    <a:pt x="73" y="68"/>
                  </a:cubicBezTo>
                  <a:cubicBezTo>
                    <a:pt x="73" y="69"/>
                    <a:pt x="73" y="69"/>
                    <a:pt x="72" y="69"/>
                  </a:cubicBezTo>
                  <a:cubicBezTo>
                    <a:pt x="72" y="69"/>
                    <a:pt x="72" y="70"/>
                    <a:pt x="72" y="69"/>
                  </a:cubicBezTo>
                  <a:cubicBezTo>
                    <a:pt x="72" y="69"/>
                    <a:pt x="72" y="68"/>
                    <a:pt x="71" y="67"/>
                  </a:cubicBezTo>
                  <a:cubicBezTo>
                    <a:pt x="71" y="67"/>
                    <a:pt x="71" y="67"/>
                    <a:pt x="71" y="67"/>
                  </a:cubicBezTo>
                  <a:cubicBezTo>
                    <a:pt x="71" y="67"/>
                    <a:pt x="71" y="67"/>
                    <a:pt x="71" y="67"/>
                  </a:cubicBezTo>
                  <a:cubicBezTo>
                    <a:pt x="70" y="67"/>
                    <a:pt x="70" y="66"/>
                    <a:pt x="70" y="65"/>
                  </a:cubicBezTo>
                  <a:cubicBezTo>
                    <a:pt x="70" y="65"/>
                    <a:pt x="69" y="65"/>
                    <a:pt x="69" y="65"/>
                  </a:cubicBezTo>
                  <a:cubicBezTo>
                    <a:pt x="69" y="65"/>
                    <a:pt x="69" y="65"/>
                    <a:pt x="69" y="65"/>
                  </a:cubicBezTo>
                  <a:cubicBezTo>
                    <a:pt x="69" y="65"/>
                    <a:pt x="69" y="65"/>
                    <a:pt x="69" y="65"/>
                  </a:cubicBezTo>
                  <a:cubicBezTo>
                    <a:pt x="69" y="65"/>
                    <a:pt x="69" y="65"/>
                    <a:pt x="69" y="65"/>
                  </a:cubicBezTo>
                  <a:cubicBezTo>
                    <a:pt x="69" y="65"/>
                    <a:pt x="68" y="65"/>
                    <a:pt x="68" y="65"/>
                  </a:cubicBezTo>
                  <a:cubicBezTo>
                    <a:pt x="67" y="65"/>
                    <a:pt x="67" y="65"/>
                    <a:pt x="67" y="65"/>
                  </a:cubicBezTo>
                  <a:cubicBezTo>
                    <a:pt x="67" y="65"/>
                    <a:pt x="67" y="65"/>
                    <a:pt x="67" y="65"/>
                  </a:cubicBezTo>
                  <a:cubicBezTo>
                    <a:pt x="67" y="66"/>
                    <a:pt x="66" y="66"/>
                    <a:pt x="66" y="66"/>
                  </a:cubicBezTo>
                  <a:cubicBezTo>
                    <a:pt x="66" y="67"/>
                    <a:pt x="66" y="67"/>
                    <a:pt x="66" y="67"/>
                  </a:cubicBezTo>
                  <a:cubicBezTo>
                    <a:pt x="66" y="67"/>
                    <a:pt x="66" y="67"/>
                    <a:pt x="66" y="67"/>
                  </a:cubicBezTo>
                  <a:cubicBezTo>
                    <a:pt x="65" y="67"/>
                    <a:pt x="65" y="68"/>
                    <a:pt x="64" y="69"/>
                  </a:cubicBezTo>
                  <a:cubicBezTo>
                    <a:pt x="64" y="69"/>
                    <a:pt x="63" y="69"/>
                    <a:pt x="63" y="70"/>
                  </a:cubicBezTo>
                  <a:cubicBezTo>
                    <a:pt x="63" y="70"/>
                    <a:pt x="63" y="70"/>
                    <a:pt x="62" y="70"/>
                  </a:cubicBezTo>
                  <a:cubicBezTo>
                    <a:pt x="63" y="70"/>
                    <a:pt x="62" y="71"/>
                    <a:pt x="63" y="72"/>
                  </a:cubicBezTo>
                  <a:cubicBezTo>
                    <a:pt x="62" y="72"/>
                    <a:pt x="62" y="73"/>
                    <a:pt x="62" y="73"/>
                  </a:cubicBezTo>
                  <a:cubicBezTo>
                    <a:pt x="62" y="73"/>
                    <a:pt x="62" y="74"/>
                    <a:pt x="62" y="74"/>
                  </a:cubicBezTo>
                  <a:cubicBezTo>
                    <a:pt x="62" y="74"/>
                    <a:pt x="62" y="74"/>
                    <a:pt x="62" y="74"/>
                  </a:cubicBezTo>
                  <a:cubicBezTo>
                    <a:pt x="61" y="74"/>
                    <a:pt x="61" y="75"/>
                    <a:pt x="61" y="75"/>
                  </a:cubicBezTo>
                  <a:cubicBezTo>
                    <a:pt x="60" y="74"/>
                    <a:pt x="60" y="73"/>
                    <a:pt x="59" y="72"/>
                  </a:cubicBezTo>
                  <a:cubicBezTo>
                    <a:pt x="59" y="71"/>
                    <a:pt x="58" y="70"/>
                    <a:pt x="58" y="69"/>
                  </a:cubicBezTo>
                  <a:cubicBezTo>
                    <a:pt x="58" y="68"/>
                    <a:pt x="58" y="68"/>
                    <a:pt x="58" y="67"/>
                  </a:cubicBezTo>
                  <a:cubicBezTo>
                    <a:pt x="57" y="67"/>
                    <a:pt x="58" y="66"/>
                    <a:pt x="57" y="66"/>
                  </a:cubicBezTo>
                  <a:cubicBezTo>
                    <a:pt x="57" y="66"/>
                    <a:pt x="57" y="65"/>
                    <a:pt x="57" y="65"/>
                  </a:cubicBezTo>
                  <a:cubicBezTo>
                    <a:pt x="57" y="65"/>
                    <a:pt x="57" y="65"/>
                    <a:pt x="57" y="65"/>
                  </a:cubicBezTo>
                  <a:cubicBezTo>
                    <a:pt x="57" y="66"/>
                    <a:pt x="57" y="66"/>
                    <a:pt x="56" y="66"/>
                  </a:cubicBezTo>
                  <a:cubicBezTo>
                    <a:pt x="56" y="66"/>
                    <a:pt x="55" y="65"/>
                    <a:pt x="55" y="65"/>
                  </a:cubicBezTo>
                  <a:cubicBezTo>
                    <a:pt x="55" y="65"/>
                    <a:pt x="55" y="65"/>
                    <a:pt x="56" y="65"/>
                  </a:cubicBezTo>
                  <a:cubicBezTo>
                    <a:pt x="56" y="65"/>
                    <a:pt x="56" y="65"/>
                    <a:pt x="56" y="65"/>
                  </a:cubicBezTo>
                  <a:cubicBezTo>
                    <a:pt x="56" y="65"/>
                    <a:pt x="55" y="65"/>
                    <a:pt x="55" y="65"/>
                  </a:cubicBezTo>
                  <a:cubicBezTo>
                    <a:pt x="54" y="64"/>
                    <a:pt x="54" y="64"/>
                    <a:pt x="53" y="63"/>
                  </a:cubicBezTo>
                  <a:cubicBezTo>
                    <a:pt x="53" y="63"/>
                    <a:pt x="52" y="63"/>
                    <a:pt x="51" y="63"/>
                  </a:cubicBezTo>
                  <a:cubicBezTo>
                    <a:pt x="50" y="64"/>
                    <a:pt x="48" y="63"/>
                    <a:pt x="47" y="63"/>
                  </a:cubicBezTo>
                  <a:cubicBezTo>
                    <a:pt x="47" y="62"/>
                    <a:pt x="47" y="62"/>
                    <a:pt x="46" y="62"/>
                  </a:cubicBezTo>
                  <a:cubicBezTo>
                    <a:pt x="45" y="62"/>
                    <a:pt x="45" y="62"/>
                    <a:pt x="45" y="62"/>
                  </a:cubicBezTo>
                  <a:cubicBezTo>
                    <a:pt x="45" y="62"/>
                    <a:pt x="44" y="61"/>
                    <a:pt x="43" y="61"/>
                  </a:cubicBezTo>
                  <a:cubicBezTo>
                    <a:pt x="43" y="61"/>
                    <a:pt x="43" y="60"/>
                    <a:pt x="42" y="60"/>
                  </a:cubicBezTo>
                  <a:cubicBezTo>
                    <a:pt x="42" y="60"/>
                    <a:pt x="42" y="60"/>
                    <a:pt x="42" y="60"/>
                  </a:cubicBezTo>
                  <a:cubicBezTo>
                    <a:pt x="41" y="60"/>
                    <a:pt x="41" y="60"/>
                    <a:pt x="41" y="60"/>
                  </a:cubicBezTo>
                  <a:cubicBezTo>
                    <a:pt x="41" y="60"/>
                    <a:pt x="41" y="60"/>
                    <a:pt x="41" y="60"/>
                  </a:cubicBezTo>
                  <a:cubicBezTo>
                    <a:pt x="40" y="60"/>
                    <a:pt x="41" y="61"/>
                    <a:pt x="42" y="61"/>
                  </a:cubicBezTo>
                  <a:cubicBezTo>
                    <a:pt x="42" y="62"/>
                    <a:pt x="42" y="63"/>
                    <a:pt x="43" y="64"/>
                  </a:cubicBezTo>
                  <a:cubicBezTo>
                    <a:pt x="43" y="63"/>
                    <a:pt x="43" y="63"/>
                    <a:pt x="43" y="63"/>
                  </a:cubicBezTo>
                  <a:cubicBezTo>
                    <a:pt x="43" y="63"/>
                    <a:pt x="43" y="64"/>
                    <a:pt x="44" y="64"/>
                  </a:cubicBezTo>
                  <a:cubicBezTo>
                    <a:pt x="44" y="64"/>
                    <a:pt x="45" y="64"/>
                    <a:pt x="46" y="64"/>
                  </a:cubicBezTo>
                  <a:cubicBezTo>
                    <a:pt x="46" y="63"/>
                    <a:pt x="46" y="63"/>
                    <a:pt x="46" y="63"/>
                  </a:cubicBezTo>
                  <a:cubicBezTo>
                    <a:pt x="47" y="63"/>
                    <a:pt x="46" y="64"/>
                    <a:pt x="47" y="64"/>
                  </a:cubicBezTo>
                  <a:cubicBezTo>
                    <a:pt x="48" y="64"/>
                    <a:pt x="48" y="64"/>
                    <a:pt x="48" y="65"/>
                  </a:cubicBezTo>
                  <a:cubicBezTo>
                    <a:pt x="48" y="65"/>
                    <a:pt x="49" y="65"/>
                    <a:pt x="49" y="65"/>
                  </a:cubicBezTo>
                  <a:cubicBezTo>
                    <a:pt x="49" y="66"/>
                    <a:pt x="48" y="66"/>
                    <a:pt x="48" y="66"/>
                  </a:cubicBezTo>
                  <a:cubicBezTo>
                    <a:pt x="48" y="66"/>
                    <a:pt x="48" y="66"/>
                    <a:pt x="48" y="66"/>
                  </a:cubicBezTo>
                  <a:cubicBezTo>
                    <a:pt x="48" y="67"/>
                    <a:pt x="48" y="67"/>
                    <a:pt x="48" y="67"/>
                  </a:cubicBezTo>
                  <a:cubicBezTo>
                    <a:pt x="48" y="67"/>
                    <a:pt x="48" y="67"/>
                    <a:pt x="48" y="67"/>
                  </a:cubicBezTo>
                  <a:cubicBezTo>
                    <a:pt x="47" y="67"/>
                    <a:pt x="47" y="68"/>
                    <a:pt x="47" y="68"/>
                  </a:cubicBezTo>
                  <a:cubicBezTo>
                    <a:pt x="47" y="68"/>
                    <a:pt x="46" y="68"/>
                    <a:pt x="46" y="68"/>
                  </a:cubicBezTo>
                  <a:cubicBezTo>
                    <a:pt x="46" y="69"/>
                    <a:pt x="46" y="69"/>
                    <a:pt x="46" y="69"/>
                  </a:cubicBezTo>
                  <a:cubicBezTo>
                    <a:pt x="46" y="69"/>
                    <a:pt x="46" y="69"/>
                    <a:pt x="46" y="69"/>
                  </a:cubicBezTo>
                  <a:cubicBezTo>
                    <a:pt x="45" y="69"/>
                    <a:pt x="45" y="69"/>
                    <a:pt x="44" y="70"/>
                  </a:cubicBezTo>
                  <a:cubicBezTo>
                    <a:pt x="44" y="70"/>
                    <a:pt x="43" y="70"/>
                    <a:pt x="42" y="71"/>
                  </a:cubicBezTo>
                  <a:cubicBezTo>
                    <a:pt x="42" y="71"/>
                    <a:pt x="41" y="71"/>
                    <a:pt x="41" y="71"/>
                  </a:cubicBezTo>
                  <a:cubicBezTo>
                    <a:pt x="41" y="72"/>
                    <a:pt x="40" y="71"/>
                    <a:pt x="40" y="72"/>
                  </a:cubicBezTo>
                  <a:cubicBezTo>
                    <a:pt x="39" y="72"/>
                    <a:pt x="39" y="72"/>
                    <a:pt x="39" y="71"/>
                  </a:cubicBezTo>
                  <a:cubicBezTo>
                    <a:pt x="39" y="71"/>
                    <a:pt x="39" y="71"/>
                    <a:pt x="39" y="71"/>
                  </a:cubicBezTo>
                  <a:cubicBezTo>
                    <a:pt x="39" y="71"/>
                    <a:pt x="38" y="71"/>
                    <a:pt x="38" y="71"/>
                  </a:cubicBezTo>
                  <a:cubicBezTo>
                    <a:pt x="38" y="70"/>
                    <a:pt x="38" y="70"/>
                    <a:pt x="38" y="69"/>
                  </a:cubicBezTo>
                  <a:cubicBezTo>
                    <a:pt x="37" y="68"/>
                    <a:pt x="37" y="67"/>
                    <a:pt x="36" y="66"/>
                  </a:cubicBezTo>
                  <a:cubicBezTo>
                    <a:pt x="36" y="66"/>
                    <a:pt x="36" y="65"/>
                    <a:pt x="35" y="64"/>
                  </a:cubicBezTo>
                  <a:cubicBezTo>
                    <a:pt x="34" y="64"/>
                    <a:pt x="34" y="63"/>
                    <a:pt x="34" y="62"/>
                  </a:cubicBezTo>
                  <a:cubicBezTo>
                    <a:pt x="33" y="62"/>
                    <a:pt x="33" y="61"/>
                    <a:pt x="33" y="61"/>
                  </a:cubicBezTo>
                  <a:cubicBezTo>
                    <a:pt x="33" y="61"/>
                    <a:pt x="33" y="61"/>
                    <a:pt x="33" y="61"/>
                  </a:cubicBezTo>
                  <a:cubicBezTo>
                    <a:pt x="32" y="61"/>
                    <a:pt x="32" y="61"/>
                    <a:pt x="32" y="61"/>
                  </a:cubicBezTo>
                  <a:cubicBezTo>
                    <a:pt x="31" y="60"/>
                    <a:pt x="31" y="60"/>
                    <a:pt x="31" y="60"/>
                  </a:cubicBezTo>
                  <a:cubicBezTo>
                    <a:pt x="31" y="61"/>
                    <a:pt x="31" y="61"/>
                    <a:pt x="32" y="61"/>
                  </a:cubicBezTo>
                  <a:cubicBezTo>
                    <a:pt x="32" y="63"/>
                    <a:pt x="33" y="63"/>
                    <a:pt x="33" y="65"/>
                  </a:cubicBezTo>
                  <a:cubicBezTo>
                    <a:pt x="34" y="65"/>
                    <a:pt x="34" y="65"/>
                    <a:pt x="34" y="66"/>
                  </a:cubicBezTo>
                  <a:cubicBezTo>
                    <a:pt x="35" y="67"/>
                    <a:pt x="34" y="68"/>
                    <a:pt x="35" y="68"/>
                  </a:cubicBezTo>
                  <a:cubicBezTo>
                    <a:pt x="36" y="69"/>
                    <a:pt x="36" y="70"/>
                    <a:pt x="36" y="70"/>
                  </a:cubicBezTo>
                  <a:cubicBezTo>
                    <a:pt x="36" y="70"/>
                    <a:pt x="36" y="70"/>
                    <a:pt x="36" y="70"/>
                  </a:cubicBezTo>
                  <a:cubicBezTo>
                    <a:pt x="36" y="70"/>
                    <a:pt x="37" y="70"/>
                    <a:pt x="37" y="70"/>
                  </a:cubicBezTo>
                  <a:cubicBezTo>
                    <a:pt x="37" y="71"/>
                    <a:pt x="38" y="72"/>
                    <a:pt x="39" y="72"/>
                  </a:cubicBezTo>
                  <a:cubicBezTo>
                    <a:pt x="39" y="72"/>
                    <a:pt x="38" y="72"/>
                    <a:pt x="38" y="73"/>
                  </a:cubicBezTo>
                  <a:cubicBezTo>
                    <a:pt x="39" y="73"/>
                    <a:pt x="39" y="74"/>
                    <a:pt x="40" y="73"/>
                  </a:cubicBezTo>
                  <a:cubicBezTo>
                    <a:pt x="41" y="73"/>
                    <a:pt x="41" y="73"/>
                    <a:pt x="41" y="73"/>
                  </a:cubicBezTo>
                  <a:cubicBezTo>
                    <a:pt x="42" y="73"/>
                    <a:pt x="43" y="73"/>
                    <a:pt x="44" y="72"/>
                  </a:cubicBezTo>
                  <a:cubicBezTo>
                    <a:pt x="44" y="74"/>
                    <a:pt x="42" y="76"/>
                    <a:pt x="42" y="78"/>
                  </a:cubicBezTo>
                  <a:cubicBezTo>
                    <a:pt x="40" y="79"/>
                    <a:pt x="38" y="80"/>
                    <a:pt x="37" y="82"/>
                  </a:cubicBezTo>
                  <a:cubicBezTo>
                    <a:pt x="36" y="82"/>
                    <a:pt x="36" y="83"/>
                    <a:pt x="36" y="84"/>
                  </a:cubicBezTo>
                  <a:cubicBezTo>
                    <a:pt x="36" y="84"/>
                    <a:pt x="36" y="85"/>
                    <a:pt x="36" y="85"/>
                  </a:cubicBezTo>
                  <a:cubicBezTo>
                    <a:pt x="36" y="85"/>
                    <a:pt x="36" y="85"/>
                    <a:pt x="36" y="86"/>
                  </a:cubicBezTo>
                  <a:cubicBezTo>
                    <a:pt x="36" y="86"/>
                    <a:pt x="36" y="87"/>
                    <a:pt x="37" y="87"/>
                  </a:cubicBezTo>
                  <a:cubicBezTo>
                    <a:pt x="37" y="88"/>
                    <a:pt x="37" y="89"/>
                    <a:pt x="37" y="90"/>
                  </a:cubicBezTo>
                  <a:cubicBezTo>
                    <a:pt x="36" y="92"/>
                    <a:pt x="34" y="92"/>
                    <a:pt x="33" y="93"/>
                  </a:cubicBezTo>
                  <a:cubicBezTo>
                    <a:pt x="33" y="93"/>
                    <a:pt x="33" y="93"/>
                    <a:pt x="33" y="93"/>
                  </a:cubicBezTo>
                  <a:cubicBezTo>
                    <a:pt x="33" y="94"/>
                    <a:pt x="33" y="95"/>
                    <a:pt x="33" y="96"/>
                  </a:cubicBezTo>
                  <a:cubicBezTo>
                    <a:pt x="33" y="96"/>
                    <a:pt x="33" y="96"/>
                    <a:pt x="32" y="97"/>
                  </a:cubicBezTo>
                  <a:cubicBezTo>
                    <a:pt x="32" y="97"/>
                    <a:pt x="31" y="97"/>
                    <a:pt x="31" y="97"/>
                  </a:cubicBezTo>
                  <a:cubicBezTo>
                    <a:pt x="32" y="98"/>
                    <a:pt x="31" y="99"/>
                    <a:pt x="31" y="99"/>
                  </a:cubicBezTo>
                  <a:cubicBezTo>
                    <a:pt x="29" y="101"/>
                    <a:pt x="29" y="102"/>
                    <a:pt x="27" y="103"/>
                  </a:cubicBezTo>
                  <a:cubicBezTo>
                    <a:pt x="26" y="103"/>
                    <a:pt x="26" y="103"/>
                    <a:pt x="26" y="103"/>
                  </a:cubicBezTo>
                  <a:cubicBezTo>
                    <a:pt x="25" y="103"/>
                    <a:pt x="24" y="103"/>
                    <a:pt x="24" y="103"/>
                  </a:cubicBezTo>
                  <a:cubicBezTo>
                    <a:pt x="23" y="103"/>
                    <a:pt x="23" y="104"/>
                    <a:pt x="22" y="103"/>
                  </a:cubicBezTo>
                  <a:cubicBezTo>
                    <a:pt x="22" y="103"/>
                    <a:pt x="22" y="103"/>
                    <a:pt x="22" y="103"/>
                  </a:cubicBezTo>
                  <a:cubicBezTo>
                    <a:pt x="22" y="103"/>
                    <a:pt x="22" y="103"/>
                    <a:pt x="22" y="102"/>
                  </a:cubicBezTo>
                  <a:cubicBezTo>
                    <a:pt x="22" y="102"/>
                    <a:pt x="21" y="101"/>
                    <a:pt x="22" y="101"/>
                  </a:cubicBezTo>
                  <a:cubicBezTo>
                    <a:pt x="21" y="99"/>
                    <a:pt x="20" y="98"/>
                    <a:pt x="20" y="97"/>
                  </a:cubicBezTo>
                  <a:cubicBezTo>
                    <a:pt x="20" y="96"/>
                    <a:pt x="20" y="96"/>
                    <a:pt x="20" y="95"/>
                  </a:cubicBezTo>
                  <a:cubicBezTo>
                    <a:pt x="19" y="94"/>
                    <a:pt x="19" y="93"/>
                    <a:pt x="18" y="92"/>
                  </a:cubicBezTo>
                  <a:cubicBezTo>
                    <a:pt x="18" y="91"/>
                    <a:pt x="18" y="90"/>
                    <a:pt x="18" y="89"/>
                  </a:cubicBezTo>
                  <a:cubicBezTo>
                    <a:pt x="19" y="88"/>
                    <a:pt x="20" y="88"/>
                    <a:pt x="19" y="87"/>
                  </a:cubicBezTo>
                  <a:cubicBezTo>
                    <a:pt x="19" y="86"/>
                    <a:pt x="20" y="85"/>
                    <a:pt x="19" y="84"/>
                  </a:cubicBezTo>
                  <a:cubicBezTo>
                    <a:pt x="19" y="84"/>
                    <a:pt x="19" y="84"/>
                    <a:pt x="19" y="84"/>
                  </a:cubicBezTo>
                  <a:cubicBezTo>
                    <a:pt x="18" y="84"/>
                    <a:pt x="18" y="83"/>
                    <a:pt x="18" y="83"/>
                  </a:cubicBezTo>
                  <a:cubicBezTo>
                    <a:pt x="17" y="82"/>
                    <a:pt x="16" y="82"/>
                    <a:pt x="16" y="81"/>
                  </a:cubicBezTo>
                  <a:cubicBezTo>
                    <a:pt x="17" y="81"/>
                    <a:pt x="16" y="80"/>
                    <a:pt x="17" y="80"/>
                  </a:cubicBezTo>
                  <a:cubicBezTo>
                    <a:pt x="16" y="79"/>
                    <a:pt x="17" y="79"/>
                    <a:pt x="17" y="78"/>
                  </a:cubicBezTo>
                  <a:cubicBezTo>
                    <a:pt x="17" y="78"/>
                    <a:pt x="17" y="77"/>
                    <a:pt x="16" y="77"/>
                  </a:cubicBezTo>
                  <a:cubicBezTo>
                    <a:pt x="16" y="77"/>
                    <a:pt x="14" y="78"/>
                    <a:pt x="14" y="77"/>
                  </a:cubicBezTo>
                  <a:cubicBezTo>
                    <a:pt x="14" y="76"/>
                    <a:pt x="13" y="76"/>
                    <a:pt x="13" y="76"/>
                  </a:cubicBezTo>
                  <a:cubicBezTo>
                    <a:pt x="12" y="76"/>
                    <a:pt x="10" y="77"/>
                    <a:pt x="9" y="77"/>
                  </a:cubicBezTo>
                  <a:cubicBezTo>
                    <a:pt x="9" y="77"/>
                    <a:pt x="9" y="77"/>
                    <a:pt x="9" y="77"/>
                  </a:cubicBezTo>
                  <a:cubicBezTo>
                    <a:pt x="9" y="77"/>
                    <a:pt x="9" y="77"/>
                    <a:pt x="8" y="77"/>
                  </a:cubicBezTo>
                  <a:cubicBezTo>
                    <a:pt x="8" y="77"/>
                    <a:pt x="7" y="77"/>
                    <a:pt x="7" y="77"/>
                  </a:cubicBezTo>
                  <a:cubicBezTo>
                    <a:pt x="7" y="77"/>
                    <a:pt x="6" y="77"/>
                    <a:pt x="6" y="77"/>
                  </a:cubicBezTo>
                  <a:cubicBezTo>
                    <a:pt x="5" y="77"/>
                    <a:pt x="4" y="76"/>
                    <a:pt x="4" y="76"/>
                  </a:cubicBezTo>
                  <a:cubicBezTo>
                    <a:pt x="4" y="75"/>
                    <a:pt x="3" y="76"/>
                    <a:pt x="3" y="75"/>
                  </a:cubicBezTo>
                  <a:cubicBezTo>
                    <a:pt x="3" y="75"/>
                    <a:pt x="2" y="75"/>
                    <a:pt x="2" y="74"/>
                  </a:cubicBezTo>
                  <a:cubicBezTo>
                    <a:pt x="2" y="73"/>
                    <a:pt x="1" y="73"/>
                    <a:pt x="1" y="73"/>
                  </a:cubicBezTo>
                  <a:cubicBezTo>
                    <a:pt x="1" y="72"/>
                    <a:pt x="0" y="72"/>
                    <a:pt x="0" y="72"/>
                  </a:cubicBezTo>
                  <a:cubicBezTo>
                    <a:pt x="0" y="72"/>
                    <a:pt x="0" y="72"/>
                    <a:pt x="0" y="71"/>
                  </a:cubicBezTo>
                  <a:cubicBezTo>
                    <a:pt x="0" y="71"/>
                    <a:pt x="0" y="71"/>
                    <a:pt x="0" y="70"/>
                  </a:cubicBezTo>
                  <a:cubicBezTo>
                    <a:pt x="0" y="70"/>
                    <a:pt x="1" y="68"/>
                    <a:pt x="0" y="67"/>
                  </a:cubicBezTo>
                  <a:cubicBezTo>
                    <a:pt x="1" y="67"/>
                    <a:pt x="0" y="67"/>
                    <a:pt x="0" y="67"/>
                  </a:cubicBezTo>
                  <a:cubicBezTo>
                    <a:pt x="0" y="66"/>
                    <a:pt x="0" y="66"/>
                    <a:pt x="0" y="66"/>
                  </a:cubicBezTo>
                  <a:cubicBezTo>
                    <a:pt x="0" y="65"/>
                    <a:pt x="1" y="65"/>
                    <a:pt x="1" y="64"/>
                  </a:cubicBezTo>
                  <a:cubicBezTo>
                    <a:pt x="2" y="64"/>
                    <a:pt x="2" y="63"/>
                    <a:pt x="2" y="62"/>
                  </a:cubicBezTo>
                  <a:cubicBezTo>
                    <a:pt x="2" y="62"/>
                    <a:pt x="3" y="62"/>
                    <a:pt x="3" y="61"/>
                  </a:cubicBezTo>
                  <a:cubicBezTo>
                    <a:pt x="3" y="62"/>
                    <a:pt x="4" y="61"/>
                    <a:pt x="4" y="61"/>
                  </a:cubicBezTo>
                  <a:cubicBezTo>
                    <a:pt x="4" y="61"/>
                    <a:pt x="5" y="60"/>
                    <a:pt x="5" y="59"/>
                  </a:cubicBezTo>
                  <a:cubicBezTo>
                    <a:pt x="5" y="59"/>
                    <a:pt x="5" y="59"/>
                    <a:pt x="5" y="58"/>
                  </a:cubicBezTo>
                  <a:cubicBezTo>
                    <a:pt x="6" y="57"/>
                    <a:pt x="7" y="57"/>
                    <a:pt x="7" y="56"/>
                  </a:cubicBezTo>
                  <a:cubicBezTo>
                    <a:pt x="7" y="56"/>
                    <a:pt x="7" y="56"/>
                    <a:pt x="7" y="56"/>
                  </a:cubicBezTo>
                  <a:cubicBezTo>
                    <a:pt x="7" y="56"/>
                    <a:pt x="8" y="56"/>
                    <a:pt x="8" y="56"/>
                  </a:cubicBezTo>
                  <a:cubicBezTo>
                    <a:pt x="9" y="56"/>
                    <a:pt x="10" y="57"/>
                    <a:pt x="10" y="56"/>
                  </a:cubicBezTo>
                  <a:cubicBezTo>
                    <a:pt x="11" y="56"/>
                    <a:pt x="12" y="55"/>
                    <a:pt x="13" y="55"/>
                  </a:cubicBezTo>
                  <a:cubicBezTo>
                    <a:pt x="13" y="55"/>
                    <a:pt x="14" y="56"/>
                    <a:pt x="14" y="55"/>
                  </a:cubicBezTo>
                  <a:cubicBezTo>
                    <a:pt x="15" y="55"/>
                    <a:pt x="15" y="55"/>
                    <a:pt x="15" y="55"/>
                  </a:cubicBezTo>
                  <a:cubicBezTo>
                    <a:pt x="15" y="55"/>
                    <a:pt x="16" y="55"/>
                    <a:pt x="16" y="55"/>
                  </a:cubicBezTo>
                  <a:cubicBezTo>
                    <a:pt x="17" y="55"/>
                    <a:pt x="17" y="55"/>
                    <a:pt x="17" y="55"/>
                  </a:cubicBezTo>
                  <a:cubicBezTo>
                    <a:pt x="17" y="55"/>
                    <a:pt x="17" y="55"/>
                    <a:pt x="17" y="55"/>
                  </a:cubicBezTo>
                  <a:cubicBezTo>
                    <a:pt x="17" y="55"/>
                    <a:pt x="17" y="55"/>
                    <a:pt x="17" y="55"/>
                  </a:cubicBezTo>
                  <a:cubicBezTo>
                    <a:pt x="16" y="56"/>
                    <a:pt x="18" y="56"/>
                    <a:pt x="17" y="57"/>
                  </a:cubicBezTo>
                  <a:cubicBezTo>
                    <a:pt x="17" y="57"/>
                    <a:pt x="17" y="57"/>
                    <a:pt x="17" y="57"/>
                  </a:cubicBezTo>
                  <a:cubicBezTo>
                    <a:pt x="17" y="57"/>
                    <a:pt x="17" y="58"/>
                    <a:pt x="17" y="58"/>
                  </a:cubicBezTo>
                  <a:cubicBezTo>
                    <a:pt x="18" y="58"/>
                    <a:pt x="18" y="58"/>
                    <a:pt x="18" y="58"/>
                  </a:cubicBezTo>
                  <a:cubicBezTo>
                    <a:pt x="19" y="58"/>
                    <a:pt x="20" y="58"/>
                    <a:pt x="20" y="58"/>
                  </a:cubicBezTo>
                  <a:cubicBezTo>
                    <a:pt x="20" y="59"/>
                    <a:pt x="20" y="59"/>
                    <a:pt x="21" y="59"/>
                  </a:cubicBezTo>
                  <a:cubicBezTo>
                    <a:pt x="22" y="59"/>
                    <a:pt x="22" y="61"/>
                    <a:pt x="23" y="59"/>
                  </a:cubicBezTo>
                  <a:cubicBezTo>
                    <a:pt x="23" y="59"/>
                    <a:pt x="23" y="59"/>
                    <a:pt x="23" y="58"/>
                  </a:cubicBezTo>
                  <a:cubicBezTo>
                    <a:pt x="24" y="58"/>
                    <a:pt x="24" y="58"/>
                    <a:pt x="25" y="58"/>
                  </a:cubicBezTo>
                  <a:cubicBezTo>
                    <a:pt x="26" y="59"/>
                    <a:pt x="27" y="59"/>
                    <a:pt x="28" y="59"/>
                  </a:cubicBezTo>
                  <a:cubicBezTo>
                    <a:pt x="29" y="60"/>
                    <a:pt x="30" y="59"/>
                    <a:pt x="31" y="59"/>
                  </a:cubicBezTo>
                  <a:cubicBezTo>
                    <a:pt x="31" y="59"/>
                    <a:pt x="31" y="59"/>
                    <a:pt x="31" y="59"/>
                  </a:cubicBezTo>
                  <a:cubicBezTo>
                    <a:pt x="31" y="59"/>
                    <a:pt x="31" y="59"/>
                    <a:pt x="31" y="59"/>
                  </a:cubicBezTo>
                  <a:cubicBezTo>
                    <a:pt x="31" y="59"/>
                    <a:pt x="31" y="59"/>
                    <a:pt x="32" y="59"/>
                  </a:cubicBezTo>
                  <a:cubicBezTo>
                    <a:pt x="33" y="58"/>
                    <a:pt x="33" y="57"/>
                    <a:pt x="33" y="56"/>
                  </a:cubicBezTo>
                  <a:cubicBezTo>
                    <a:pt x="33" y="56"/>
                    <a:pt x="33" y="55"/>
                    <a:pt x="33" y="55"/>
                  </a:cubicBezTo>
                  <a:cubicBezTo>
                    <a:pt x="33" y="55"/>
                    <a:pt x="32" y="55"/>
                    <a:pt x="32" y="55"/>
                  </a:cubicBezTo>
                  <a:cubicBezTo>
                    <a:pt x="32" y="55"/>
                    <a:pt x="31" y="56"/>
                    <a:pt x="31" y="56"/>
                  </a:cubicBezTo>
                  <a:cubicBezTo>
                    <a:pt x="30" y="55"/>
                    <a:pt x="30" y="55"/>
                    <a:pt x="30" y="55"/>
                  </a:cubicBezTo>
                  <a:cubicBezTo>
                    <a:pt x="30" y="55"/>
                    <a:pt x="29" y="55"/>
                    <a:pt x="29" y="56"/>
                  </a:cubicBezTo>
                  <a:cubicBezTo>
                    <a:pt x="29" y="55"/>
                    <a:pt x="28" y="55"/>
                    <a:pt x="28" y="55"/>
                  </a:cubicBezTo>
                  <a:cubicBezTo>
                    <a:pt x="28" y="55"/>
                    <a:pt x="28" y="55"/>
                    <a:pt x="28" y="55"/>
                  </a:cubicBezTo>
                  <a:cubicBezTo>
                    <a:pt x="27" y="55"/>
                    <a:pt x="27" y="55"/>
                    <a:pt x="27" y="55"/>
                  </a:cubicBezTo>
                  <a:cubicBezTo>
                    <a:pt x="27" y="54"/>
                    <a:pt x="27" y="54"/>
                    <a:pt x="27" y="54"/>
                  </a:cubicBezTo>
                  <a:cubicBezTo>
                    <a:pt x="27" y="54"/>
                    <a:pt x="27" y="54"/>
                    <a:pt x="27" y="54"/>
                  </a:cubicBezTo>
                  <a:cubicBezTo>
                    <a:pt x="27" y="54"/>
                    <a:pt x="27" y="54"/>
                    <a:pt x="27" y="54"/>
                  </a:cubicBezTo>
                  <a:cubicBezTo>
                    <a:pt x="27" y="54"/>
                    <a:pt x="27" y="54"/>
                    <a:pt x="27" y="54"/>
                  </a:cubicBezTo>
                  <a:cubicBezTo>
                    <a:pt x="27" y="54"/>
                    <a:pt x="27" y="53"/>
                    <a:pt x="27" y="53"/>
                  </a:cubicBezTo>
                  <a:cubicBezTo>
                    <a:pt x="27" y="53"/>
                    <a:pt x="27" y="53"/>
                    <a:pt x="27" y="53"/>
                  </a:cubicBezTo>
                  <a:cubicBezTo>
                    <a:pt x="27" y="52"/>
                    <a:pt x="27" y="52"/>
                    <a:pt x="26" y="52"/>
                  </a:cubicBezTo>
                  <a:cubicBezTo>
                    <a:pt x="26" y="52"/>
                    <a:pt x="26" y="52"/>
                    <a:pt x="25" y="52"/>
                  </a:cubicBezTo>
                  <a:cubicBezTo>
                    <a:pt x="25" y="52"/>
                    <a:pt x="25" y="52"/>
                    <a:pt x="25" y="52"/>
                  </a:cubicBezTo>
                  <a:cubicBezTo>
                    <a:pt x="25" y="52"/>
                    <a:pt x="25" y="52"/>
                    <a:pt x="25" y="52"/>
                  </a:cubicBezTo>
                  <a:cubicBezTo>
                    <a:pt x="25" y="52"/>
                    <a:pt x="25" y="52"/>
                    <a:pt x="25" y="52"/>
                  </a:cubicBezTo>
                  <a:cubicBezTo>
                    <a:pt x="24" y="52"/>
                    <a:pt x="24" y="52"/>
                    <a:pt x="24" y="52"/>
                  </a:cubicBezTo>
                  <a:cubicBezTo>
                    <a:pt x="24" y="53"/>
                    <a:pt x="25" y="53"/>
                    <a:pt x="24" y="53"/>
                  </a:cubicBezTo>
                  <a:cubicBezTo>
                    <a:pt x="25" y="53"/>
                    <a:pt x="25" y="53"/>
                    <a:pt x="25" y="53"/>
                  </a:cubicBezTo>
                  <a:cubicBezTo>
                    <a:pt x="25" y="53"/>
                    <a:pt x="24" y="53"/>
                    <a:pt x="24" y="54"/>
                  </a:cubicBezTo>
                  <a:cubicBezTo>
                    <a:pt x="25" y="54"/>
                    <a:pt x="25" y="54"/>
                    <a:pt x="25" y="54"/>
                  </a:cubicBezTo>
                  <a:cubicBezTo>
                    <a:pt x="25" y="54"/>
                    <a:pt x="25" y="54"/>
                    <a:pt x="25" y="53"/>
                  </a:cubicBezTo>
                  <a:cubicBezTo>
                    <a:pt x="25" y="54"/>
                    <a:pt x="26" y="54"/>
                    <a:pt x="25" y="54"/>
                  </a:cubicBezTo>
                  <a:cubicBezTo>
                    <a:pt x="25" y="54"/>
                    <a:pt x="25" y="54"/>
                    <a:pt x="25" y="54"/>
                  </a:cubicBezTo>
                  <a:cubicBezTo>
                    <a:pt x="25" y="54"/>
                    <a:pt x="25" y="54"/>
                    <a:pt x="25" y="54"/>
                  </a:cubicBezTo>
                  <a:cubicBezTo>
                    <a:pt x="25" y="55"/>
                    <a:pt x="25" y="55"/>
                    <a:pt x="25" y="55"/>
                  </a:cubicBezTo>
                  <a:cubicBezTo>
                    <a:pt x="25" y="55"/>
                    <a:pt x="25" y="55"/>
                    <a:pt x="25" y="55"/>
                  </a:cubicBezTo>
                  <a:cubicBezTo>
                    <a:pt x="24" y="55"/>
                    <a:pt x="25" y="55"/>
                    <a:pt x="25" y="55"/>
                  </a:cubicBezTo>
                  <a:cubicBezTo>
                    <a:pt x="25" y="55"/>
                    <a:pt x="25" y="55"/>
                    <a:pt x="25" y="55"/>
                  </a:cubicBezTo>
                  <a:cubicBezTo>
                    <a:pt x="24" y="55"/>
                    <a:pt x="24" y="55"/>
                    <a:pt x="24" y="55"/>
                  </a:cubicBezTo>
                  <a:cubicBezTo>
                    <a:pt x="24" y="55"/>
                    <a:pt x="24" y="55"/>
                    <a:pt x="24" y="55"/>
                  </a:cubicBezTo>
                  <a:cubicBezTo>
                    <a:pt x="24" y="55"/>
                    <a:pt x="23" y="54"/>
                    <a:pt x="24" y="54"/>
                  </a:cubicBezTo>
                  <a:cubicBezTo>
                    <a:pt x="23" y="54"/>
                    <a:pt x="23" y="53"/>
                    <a:pt x="23" y="52"/>
                  </a:cubicBezTo>
                  <a:cubicBezTo>
                    <a:pt x="22" y="52"/>
                    <a:pt x="23" y="52"/>
                    <a:pt x="22" y="52"/>
                  </a:cubicBezTo>
                  <a:cubicBezTo>
                    <a:pt x="23" y="51"/>
                    <a:pt x="22" y="51"/>
                    <a:pt x="22" y="51"/>
                  </a:cubicBezTo>
                  <a:cubicBezTo>
                    <a:pt x="21" y="50"/>
                    <a:pt x="21" y="50"/>
                    <a:pt x="21" y="50"/>
                  </a:cubicBezTo>
                  <a:cubicBezTo>
                    <a:pt x="20" y="50"/>
                    <a:pt x="20" y="50"/>
                    <a:pt x="20" y="49"/>
                  </a:cubicBezTo>
                  <a:cubicBezTo>
                    <a:pt x="20" y="49"/>
                    <a:pt x="19" y="49"/>
                    <a:pt x="19" y="49"/>
                  </a:cubicBezTo>
                  <a:cubicBezTo>
                    <a:pt x="19" y="48"/>
                    <a:pt x="19" y="48"/>
                    <a:pt x="19" y="48"/>
                  </a:cubicBezTo>
                  <a:cubicBezTo>
                    <a:pt x="19" y="49"/>
                    <a:pt x="19" y="49"/>
                    <a:pt x="19" y="49"/>
                  </a:cubicBezTo>
                  <a:cubicBezTo>
                    <a:pt x="19" y="48"/>
                    <a:pt x="19" y="48"/>
                    <a:pt x="19" y="48"/>
                  </a:cubicBezTo>
                  <a:cubicBezTo>
                    <a:pt x="18" y="48"/>
                    <a:pt x="18" y="48"/>
                    <a:pt x="18" y="49"/>
                  </a:cubicBezTo>
                  <a:cubicBezTo>
                    <a:pt x="18" y="50"/>
                    <a:pt x="19" y="50"/>
                    <a:pt x="19" y="51"/>
                  </a:cubicBezTo>
                  <a:cubicBezTo>
                    <a:pt x="19" y="51"/>
                    <a:pt x="20" y="51"/>
                    <a:pt x="20" y="51"/>
                  </a:cubicBezTo>
                  <a:cubicBezTo>
                    <a:pt x="20" y="51"/>
                    <a:pt x="20" y="51"/>
                    <a:pt x="20" y="51"/>
                  </a:cubicBezTo>
                  <a:cubicBezTo>
                    <a:pt x="21" y="52"/>
                    <a:pt x="21" y="52"/>
                    <a:pt x="22" y="52"/>
                  </a:cubicBezTo>
                  <a:cubicBezTo>
                    <a:pt x="22" y="53"/>
                    <a:pt x="22" y="53"/>
                    <a:pt x="22" y="53"/>
                  </a:cubicBezTo>
                  <a:cubicBezTo>
                    <a:pt x="22" y="52"/>
                    <a:pt x="21" y="52"/>
                    <a:pt x="21" y="52"/>
                  </a:cubicBezTo>
                  <a:cubicBezTo>
                    <a:pt x="21" y="52"/>
                    <a:pt x="21" y="53"/>
                    <a:pt x="21" y="53"/>
                  </a:cubicBezTo>
                  <a:cubicBezTo>
                    <a:pt x="21" y="53"/>
                    <a:pt x="20" y="54"/>
                    <a:pt x="21" y="54"/>
                  </a:cubicBezTo>
                  <a:cubicBezTo>
                    <a:pt x="20" y="54"/>
                    <a:pt x="20" y="54"/>
                    <a:pt x="20" y="54"/>
                  </a:cubicBezTo>
                  <a:cubicBezTo>
                    <a:pt x="20" y="54"/>
                    <a:pt x="20" y="54"/>
                    <a:pt x="20" y="54"/>
                  </a:cubicBezTo>
                  <a:cubicBezTo>
                    <a:pt x="20" y="55"/>
                    <a:pt x="20" y="55"/>
                    <a:pt x="20" y="55"/>
                  </a:cubicBezTo>
                  <a:cubicBezTo>
                    <a:pt x="19" y="55"/>
                    <a:pt x="19" y="55"/>
                    <a:pt x="18" y="54"/>
                  </a:cubicBezTo>
                  <a:cubicBezTo>
                    <a:pt x="18" y="54"/>
                    <a:pt x="19" y="54"/>
                    <a:pt x="19" y="54"/>
                  </a:cubicBezTo>
                  <a:cubicBezTo>
                    <a:pt x="19" y="54"/>
                    <a:pt x="20" y="55"/>
                    <a:pt x="21" y="54"/>
                  </a:cubicBezTo>
                  <a:cubicBezTo>
                    <a:pt x="20" y="53"/>
                    <a:pt x="20" y="52"/>
                    <a:pt x="20" y="52"/>
                  </a:cubicBezTo>
                  <a:cubicBezTo>
                    <a:pt x="19" y="52"/>
                    <a:pt x="19" y="52"/>
                    <a:pt x="18" y="51"/>
                  </a:cubicBezTo>
                  <a:cubicBezTo>
                    <a:pt x="17" y="51"/>
                    <a:pt x="17" y="50"/>
                    <a:pt x="16" y="49"/>
                  </a:cubicBezTo>
                  <a:cubicBezTo>
                    <a:pt x="16" y="49"/>
                    <a:pt x="16" y="49"/>
                    <a:pt x="16" y="49"/>
                  </a:cubicBezTo>
                  <a:cubicBezTo>
                    <a:pt x="15" y="49"/>
                    <a:pt x="14" y="51"/>
                    <a:pt x="13" y="50"/>
                  </a:cubicBezTo>
                  <a:cubicBezTo>
                    <a:pt x="13" y="50"/>
                    <a:pt x="13" y="50"/>
                    <a:pt x="13" y="50"/>
                  </a:cubicBezTo>
                  <a:cubicBezTo>
                    <a:pt x="12" y="50"/>
                    <a:pt x="13" y="51"/>
                    <a:pt x="12" y="51"/>
                  </a:cubicBezTo>
                  <a:cubicBezTo>
                    <a:pt x="11" y="52"/>
                    <a:pt x="11" y="52"/>
                    <a:pt x="10" y="53"/>
                  </a:cubicBezTo>
                  <a:cubicBezTo>
                    <a:pt x="11" y="54"/>
                    <a:pt x="11" y="54"/>
                    <a:pt x="11" y="54"/>
                  </a:cubicBezTo>
                  <a:cubicBezTo>
                    <a:pt x="10" y="54"/>
                    <a:pt x="10" y="55"/>
                    <a:pt x="9" y="55"/>
                  </a:cubicBezTo>
                  <a:cubicBezTo>
                    <a:pt x="8" y="54"/>
                    <a:pt x="7" y="57"/>
                    <a:pt x="7" y="55"/>
                  </a:cubicBezTo>
                  <a:cubicBezTo>
                    <a:pt x="6" y="55"/>
                    <a:pt x="6" y="55"/>
                    <a:pt x="5" y="55"/>
                  </a:cubicBezTo>
                  <a:cubicBezTo>
                    <a:pt x="5" y="55"/>
                    <a:pt x="5" y="55"/>
                    <a:pt x="5" y="55"/>
                  </a:cubicBezTo>
                  <a:cubicBezTo>
                    <a:pt x="5" y="54"/>
                    <a:pt x="6" y="54"/>
                    <a:pt x="5" y="53"/>
                  </a:cubicBezTo>
                  <a:cubicBezTo>
                    <a:pt x="5" y="54"/>
                    <a:pt x="5" y="54"/>
                    <a:pt x="5" y="54"/>
                  </a:cubicBezTo>
                  <a:cubicBezTo>
                    <a:pt x="5" y="52"/>
                    <a:pt x="6" y="51"/>
                    <a:pt x="5" y="50"/>
                  </a:cubicBezTo>
                  <a:cubicBezTo>
                    <a:pt x="6" y="50"/>
                    <a:pt x="6" y="50"/>
                    <a:pt x="7" y="50"/>
                  </a:cubicBezTo>
                  <a:cubicBezTo>
                    <a:pt x="8" y="50"/>
                    <a:pt x="8" y="50"/>
                    <a:pt x="9" y="50"/>
                  </a:cubicBezTo>
                  <a:cubicBezTo>
                    <a:pt x="9" y="50"/>
                    <a:pt x="10" y="50"/>
                    <a:pt x="10" y="50"/>
                  </a:cubicBezTo>
                  <a:cubicBezTo>
                    <a:pt x="10" y="49"/>
                    <a:pt x="10" y="49"/>
                    <a:pt x="10" y="48"/>
                  </a:cubicBezTo>
                  <a:cubicBezTo>
                    <a:pt x="10" y="47"/>
                    <a:pt x="9" y="48"/>
                    <a:pt x="9" y="47"/>
                  </a:cubicBezTo>
                  <a:cubicBezTo>
                    <a:pt x="9" y="47"/>
                    <a:pt x="8" y="47"/>
                    <a:pt x="8" y="46"/>
                  </a:cubicBezTo>
                  <a:cubicBezTo>
                    <a:pt x="8" y="46"/>
                    <a:pt x="9" y="45"/>
                    <a:pt x="9" y="46"/>
                  </a:cubicBezTo>
                  <a:cubicBezTo>
                    <a:pt x="9" y="46"/>
                    <a:pt x="10" y="46"/>
                    <a:pt x="10" y="46"/>
                  </a:cubicBezTo>
                  <a:cubicBezTo>
                    <a:pt x="10" y="45"/>
                    <a:pt x="10" y="45"/>
                    <a:pt x="10" y="45"/>
                  </a:cubicBezTo>
                  <a:cubicBezTo>
                    <a:pt x="10" y="45"/>
                    <a:pt x="10" y="45"/>
                    <a:pt x="11" y="45"/>
                  </a:cubicBezTo>
                  <a:cubicBezTo>
                    <a:pt x="11" y="45"/>
                    <a:pt x="12" y="45"/>
                    <a:pt x="12" y="44"/>
                  </a:cubicBezTo>
                  <a:cubicBezTo>
                    <a:pt x="12" y="44"/>
                    <a:pt x="12" y="43"/>
                    <a:pt x="13" y="43"/>
                  </a:cubicBezTo>
                  <a:cubicBezTo>
                    <a:pt x="13" y="43"/>
                    <a:pt x="13" y="42"/>
                    <a:pt x="14" y="42"/>
                  </a:cubicBezTo>
                  <a:cubicBezTo>
                    <a:pt x="14" y="42"/>
                    <a:pt x="14" y="42"/>
                    <a:pt x="15" y="42"/>
                  </a:cubicBezTo>
                  <a:cubicBezTo>
                    <a:pt x="15" y="41"/>
                    <a:pt x="15" y="42"/>
                    <a:pt x="15" y="42"/>
                  </a:cubicBezTo>
                  <a:cubicBezTo>
                    <a:pt x="15" y="41"/>
                    <a:pt x="16" y="41"/>
                    <a:pt x="15" y="41"/>
                  </a:cubicBezTo>
                  <a:cubicBezTo>
                    <a:pt x="15" y="41"/>
                    <a:pt x="15" y="40"/>
                    <a:pt x="15" y="40"/>
                  </a:cubicBezTo>
                  <a:cubicBezTo>
                    <a:pt x="15" y="39"/>
                    <a:pt x="15" y="39"/>
                    <a:pt x="16" y="39"/>
                  </a:cubicBezTo>
                  <a:cubicBezTo>
                    <a:pt x="15" y="39"/>
                    <a:pt x="15" y="39"/>
                    <a:pt x="15" y="39"/>
                  </a:cubicBezTo>
                  <a:cubicBezTo>
                    <a:pt x="15" y="38"/>
                    <a:pt x="16" y="38"/>
                    <a:pt x="16" y="38"/>
                  </a:cubicBezTo>
                  <a:cubicBezTo>
                    <a:pt x="16" y="38"/>
                    <a:pt x="16" y="39"/>
                    <a:pt x="16" y="39"/>
                  </a:cubicBezTo>
                  <a:cubicBezTo>
                    <a:pt x="17" y="39"/>
                    <a:pt x="17" y="39"/>
                    <a:pt x="17" y="39"/>
                  </a:cubicBezTo>
                  <a:cubicBezTo>
                    <a:pt x="16" y="40"/>
                    <a:pt x="16" y="40"/>
                    <a:pt x="16" y="40"/>
                  </a:cubicBezTo>
                  <a:cubicBezTo>
                    <a:pt x="16" y="40"/>
                    <a:pt x="17" y="40"/>
                    <a:pt x="16" y="40"/>
                  </a:cubicBezTo>
                  <a:cubicBezTo>
                    <a:pt x="16" y="40"/>
                    <a:pt x="16" y="40"/>
                    <a:pt x="16" y="40"/>
                  </a:cubicBezTo>
                  <a:cubicBezTo>
                    <a:pt x="15" y="40"/>
                    <a:pt x="16" y="41"/>
                    <a:pt x="16" y="41"/>
                  </a:cubicBezTo>
                  <a:cubicBezTo>
                    <a:pt x="16" y="41"/>
                    <a:pt x="17" y="41"/>
                    <a:pt x="17" y="41"/>
                  </a:cubicBezTo>
                  <a:cubicBezTo>
                    <a:pt x="17" y="41"/>
                    <a:pt x="17" y="41"/>
                    <a:pt x="17" y="41"/>
                  </a:cubicBezTo>
                  <a:cubicBezTo>
                    <a:pt x="17" y="42"/>
                    <a:pt x="17" y="41"/>
                    <a:pt x="18" y="41"/>
                  </a:cubicBezTo>
                  <a:cubicBezTo>
                    <a:pt x="18" y="41"/>
                    <a:pt x="18" y="41"/>
                    <a:pt x="18" y="41"/>
                  </a:cubicBezTo>
                  <a:cubicBezTo>
                    <a:pt x="18" y="41"/>
                    <a:pt x="18" y="41"/>
                    <a:pt x="19" y="41"/>
                  </a:cubicBezTo>
                  <a:cubicBezTo>
                    <a:pt x="19" y="41"/>
                    <a:pt x="20" y="41"/>
                    <a:pt x="20" y="40"/>
                  </a:cubicBezTo>
                  <a:cubicBezTo>
                    <a:pt x="21" y="40"/>
                    <a:pt x="22" y="41"/>
                    <a:pt x="22" y="40"/>
                  </a:cubicBezTo>
                  <a:cubicBezTo>
                    <a:pt x="22" y="40"/>
                    <a:pt x="22" y="40"/>
                    <a:pt x="22" y="40"/>
                  </a:cubicBezTo>
                  <a:cubicBezTo>
                    <a:pt x="22" y="40"/>
                    <a:pt x="22" y="40"/>
                    <a:pt x="22" y="40"/>
                  </a:cubicBezTo>
                  <a:cubicBezTo>
                    <a:pt x="23" y="40"/>
                    <a:pt x="22" y="39"/>
                    <a:pt x="22" y="39"/>
                  </a:cubicBezTo>
                  <a:cubicBezTo>
                    <a:pt x="22" y="39"/>
                    <a:pt x="23" y="38"/>
                    <a:pt x="23" y="38"/>
                  </a:cubicBezTo>
                  <a:cubicBezTo>
                    <a:pt x="23" y="37"/>
                    <a:pt x="23" y="38"/>
                    <a:pt x="24" y="38"/>
                  </a:cubicBezTo>
                  <a:cubicBezTo>
                    <a:pt x="24" y="38"/>
                    <a:pt x="24" y="38"/>
                    <a:pt x="24" y="37"/>
                  </a:cubicBezTo>
                  <a:cubicBezTo>
                    <a:pt x="24" y="37"/>
                    <a:pt x="24" y="37"/>
                    <a:pt x="24" y="37"/>
                  </a:cubicBezTo>
                  <a:cubicBezTo>
                    <a:pt x="24" y="37"/>
                    <a:pt x="23" y="36"/>
                    <a:pt x="24" y="36"/>
                  </a:cubicBezTo>
                  <a:cubicBezTo>
                    <a:pt x="24" y="36"/>
                    <a:pt x="24" y="36"/>
                    <a:pt x="24" y="36"/>
                  </a:cubicBezTo>
                  <a:cubicBezTo>
                    <a:pt x="24" y="36"/>
                    <a:pt x="25" y="36"/>
                    <a:pt x="25" y="36"/>
                  </a:cubicBezTo>
                  <a:cubicBezTo>
                    <a:pt x="25" y="36"/>
                    <a:pt x="26" y="36"/>
                    <a:pt x="26" y="36"/>
                  </a:cubicBezTo>
                  <a:cubicBezTo>
                    <a:pt x="26" y="35"/>
                    <a:pt x="27" y="35"/>
                    <a:pt x="27" y="35"/>
                  </a:cubicBezTo>
                  <a:cubicBezTo>
                    <a:pt x="26" y="35"/>
                    <a:pt x="26" y="35"/>
                    <a:pt x="26" y="35"/>
                  </a:cubicBezTo>
                  <a:cubicBezTo>
                    <a:pt x="26" y="35"/>
                    <a:pt x="26" y="35"/>
                    <a:pt x="26" y="35"/>
                  </a:cubicBezTo>
                  <a:cubicBezTo>
                    <a:pt x="26" y="34"/>
                    <a:pt x="26" y="34"/>
                    <a:pt x="26" y="34"/>
                  </a:cubicBezTo>
                  <a:cubicBezTo>
                    <a:pt x="26" y="35"/>
                    <a:pt x="26" y="35"/>
                    <a:pt x="26" y="35"/>
                  </a:cubicBezTo>
                  <a:cubicBezTo>
                    <a:pt x="26" y="35"/>
                    <a:pt x="25" y="35"/>
                    <a:pt x="25" y="35"/>
                  </a:cubicBezTo>
                  <a:cubicBezTo>
                    <a:pt x="24" y="35"/>
                    <a:pt x="24" y="35"/>
                    <a:pt x="23" y="35"/>
                  </a:cubicBezTo>
                  <a:cubicBezTo>
                    <a:pt x="23" y="35"/>
                    <a:pt x="22" y="35"/>
                    <a:pt x="22" y="34"/>
                  </a:cubicBezTo>
                  <a:cubicBezTo>
                    <a:pt x="22" y="33"/>
                    <a:pt x="22" y="32"/>
                    <a:pt x="22" y="32"/>
                  </a:cubicBezTo>
                  <a:cubicBezTo>
                    <a:pt x="22" y="32"/>
                    <a:pt x="22" y="32"/>
                    <a:pt x="22" y="32"/>
                  </a:cubicBezTo>
                  <a:cubicBezTo>
                    <a:pt x="23" y="31"/>
                    <a:pt x="23" y="30"/>
                    <a:pt x="24" y="30"/>
                  </a:cubicBezTo>
                  <a:cubicBezTo>
                    <a:pt x="24" y="29"/>
                    <a:pt x="24" y="29"/>
                    <a:pt x="23" y="29"/>
                  </a:cubicBezTo>
                  <a:cubicBezTo>
                    <a:pt x="23" y="29"/>
                    <a:pt x="23" y="29"/>
                    <a:pt x="22" y="29"/>
                  </a:cubicBezTo>
                  <a:cubicBezTo>
                    <a:pt x="22" y="29"/>
                    <a:pt x="22" y="29"/>
                    <a:pt x="22" y="29"/>
                  </a:cubicBezTo>
                  <a:cubicBezTo>
                    <a:pt x="22" y="29"/>
                    <a:pt x="22" y="30"/>
                    <a:pt x="22" y="30"/>
                  </a:cubicBezTo>
                  <a:cubicBezTo>
                    <a:pt x="22" y="31"/>
                    <a:pt x="21" y="31"/>
                    <a:pt x="22" y="31"/>
                  </a:cubicBezTo>
                  <a:cubicBezTo>
                    <a:pt x="21" y="32"/>
                    <a:pt x="20" y="32"/>
                    <a:pt x="20" y="34"/>
                  </a:cubicBezTo>
                  <a:cubicBezTo>
                    <a:pt x="20" y="34"/>
                    <a:pt x="19" y="35"/>
                    <a:pt x="20" y="35"/>
                  </a:cubicBezTo>
                  <a:cubicBezTo>
                    <a:pt x="20" y="35"/>
                    <a:pt x="20" y="35"/>
                    <a:pt x="21" y="35"/>
                  </a:cubicBezTo>
                  <a:cubicBezTo>
                    <a:pt x="21" y="36"/>
                    <a:pt x="21" y="36"/>
                    <a:pt x="21" y="36"/>
                  </a:cubicBezTo>
                  <a:cubicBezTo>
                    <a:pt x="21" y="36"/>
                    <a:pt x="21" y="36"/>
                    <a:pt x="21" y="36"/>
                  </a:cubicBezTo>
                  <a:cubicBezTo>
                    <a:pt x="20" y="37"/>
                    <a:pt x="20" y="37"/>
                    <a:pt x="20" y="37"/>
                  </a:cubicBezTo>
                  <a:cubicBezTo>
                    <a:pt x="20" y="37"/>
                    <a:pt x="19" y="38"/>
                    <a:pt x="20" y="39"/>
                  </a:cubicBezTo>
                  <a:cubicBezTo>
                    <a:pt x="20" y="39"/>
                    <a:pt x="20" y="39"/>
                    <a:pt x="20" y="38"/>
                  </a:cubicBezTo>
                  <a:cubicBezTo>
                    <a:pt x="20" y="39"/>
                    <a:pt x="20" y="39"/>
                    <a:pt x="20" y="39"/>
                  </a:cubicBezTo>
                  <a:cubicBezTo>
                    <a:pt x="20" y="39"/>
                    <a:pt x="20" y="39"/>
                    <a:pt x="20" y="39"/>
                  </a:cubicBezTo>
                  <a:cubicBezTo>
                    <a:pt x="19" y="39"/>
                    <a:pt x="20" y="39"/>
                    <a:pt x="19" y="39"/>
                  </a:cubicBezTo>
                  <a:cubicBezTo>
                    <a:pt x="19" y="39"/>
                    <a:pt x="19" y="39"/>
                    <a:pt x="18" y="39"/>
                  </a:cubicBezTo>
                  <a:cubicBezTo>
                    <a:pt x="18" y="40"/>
                    <a:pt x="18" y="40"/>
                    <a:pt x="18" y="40"/>
                  </a:cubicBezTo>
                  <a:cubicBezTo>
                    <a:pt x="18" y="40"/>
                    <a:pt x="18" y="40"/>
                    <a:pt x="18" y="40"/>
                  </a:cubicBezTo>
                  <a:cubicBezTo>
                    <a:pt x="18" y="39"/>
                    <a:pt x="17" y="39"/>
                    <a:pt x="18" y="39"/>
                  </a:cubicBezTo>
                  <a:cubicBezTo>
                    <a:pt x="17" y="38"/>
                    <a:pt x="17" y="37"/>
                    <a:pt x="17" y="37"/>
                  </a:cubicBezTo>
                  <a:cubicBezTo>
                    <a:pt x="17" y="36"/>
                    <a:pt x="17" y="36"/>
                    <a:pt x="17" y="36"/>
                  </a:cubicBezTo>
                  <a:cubicBezTo>
                    <a:pt x="16" y="36"/>
                    <a:pt x="16" y="36"/>
                    <a:pt x="16" y="36"/>
                  </a:cubicBezTo>
                  <a:cubicBezTo>
                    <a:pt x="16" y="36"/>
                    <a:pt x="16" y="36"/>
                    <a:pt x="16" y="36"/>
                  </a:cubicBezTo>
                  <a:cubicBezTo>
                    <a:pt x="16" y="36"/>
                    <a:pt x="16" y="36"/>
                    <a:pt x="16" y="36"/>
                  </a:cubicBezTo>
                  <a:cubicBezTo>
                    <a:pt x="15" y="36"/>
                    <a:pt x="15" y="37"/>
                    <a:pt x="15" y="37"/>
                  </a:cubicBezTo>
                  <a:cubicBezTo>
                    <a:pt x="14" y="37"/>
                    <a:pt x="14" y="37"/>
                    <a:pt x="13" y="37"/>
                  </a:cubicBezTo>
                  <a:cubicBezTo>
                    <a:pt x="14" y="37"/>
                    <a:pt x="14" y="37"/>
                    <a:pt x="14" y="37"/>
                  </a:cubicBezTo>
                  <a:cubicBezTo>
                    <a:pt x="14" y="36"/>
                    <a:pt x="14" y="36"/>
                    <a:pt x="14" y="36"/>
                  </a:cubicBezTo>
                  <a:cubicBezTo>
                    <a:pt x="14" y="36"/>
                    <a:pt x="14" y="36"/>
                    <a:pt x="14" y="36"/>
                  </a:cubicBezTo>
                  <a:cubicBezTo>
                    <a:pt x="14" y="36"/>
                    <a:pt x="13" y="36"/>
                    <a:pt x="13" y="36"/>
                  </a:cubicBezTo>
                  <a:cubicBezTo>
                    <a:pt x="14" y="36"/>
                    <a:pt x="14" y="36"/>
                    <a:pt x="14" y="35"/>
                  </a:cubicBezTo>
                  <a:cubicBezTo>
                    <a:pt x="14" y="35"/>
                    <a:pt x="14" y="35"/>
                    <a:pt x="14" y="35"/>
                  </a:cubicBezTo>
                  <a:cubicBezTo>
                    <a:pt x="14" y="35"/>
                    <a:pt x="14" y="35"/>
                    <a:pt x="14" y="35"/>
                  </a:cubicBezTo>
                  <a:cubicBezTo>
                    <a:pt x="14" y="35"/>
                    <a:pt x="13" y="35"/>
                    <a:pt x="14" y="35"/>
                  </a:cubicBezTo>
                  <a:cubicBezTo>
                    <a:pt x="14" y="35"/>
                    <a:pt x="13" y="35"/>
                    <a:pt x="13" y="35"/>
                  </a:cubicBezTo>
                  <a:cubicBezTo>
                    <a:pt x="13" y="35"/>
                    <a:pt x="13" y="35"/>
                    <a:pt x="13" y="35"/>
                  </a:cubicBezTo>
                  <a:cubicBezTo>
                    <a:pt x="13" y="34"/>
                    <a:pt x="13" y="34"/>
                    <a:pt x="13" y="34"/>
                  </a:cubicBezTo>
                  <a:cubicBezTo>
                    <a:pt x="14" y="34"/>
                    <a:pt x="14" y="34"/>
                    <a:pt x="14" y="34"/>
                  </a:cubicBezTo>
                  <a:cubicBezTo>
                    <a:pt x="13" y="33"/>
                    <a:pt x="13" y="33"/>
                    <a:pt x="13" y="33"/>
                  </a:cubicBezTo>
                  <a:cubicBezTo>
                    <a:pt x="14" y="33"/>
                    <a:pt x="14" y="33"/>
                    <a:pt x="14" y="33"/>
                  </a:cubicBezTo>
                  <a:cubicBezTo>
                    <a:pt x="14" y="33"/>
                    <a:pt x="14" y="33"/>
                    <a:pt x="14" y="33"/>
                  </a:cubicBezTo>
                  <a:cubicBezTo>
                    <a:pt x="14" y="33"/>
                    <a:pt x="14" y="33"/>
                    <a:pt x="15" y="33"/>
                  </a:cubicBezTo>
                  <a:cubicBezTo>
                    <a:pt x="14" y="33"/>
                    <a:pt x="14" y="33"/>
                    <a:pt x="14" y="33"/>
                  </a:cubicBezTo>
                  <a:cubicBezTo>
                    <a:pt x="14" y="32"/>
                    <a:pt x="15" y="32"/>
                    <a:pt x="15" y="32"/>
                  </a:cubicBezTo>
                  <a:cubicBezTo>
                    <a:pt x="16" y="32"/>
                    <a:pt x="16" y="31"/>
                    <a:pt x="16" y="31"/>
                  </a:cubicBezTo>
                  <a:cubicBezTo>
                    <a:pt x="17" y="30"/>
                    <a:pt x="17" y="30"/>
                    <a:pt x="17" y="29"/>
                  </a:cubicBezTo>
                  <a:cubicBezTo>
                    <a:pt x="17" y="29"/>
                    <a:pt x="17" y="29"/>
                    <a:pt x="17" y="29"/>
                  </a:cubicBezTo>
                  <a:cubicBezTo>
                    <a:pt x="17" y="29"/>
                    <a:pt x="17" y="29"/>
                    <a:pt x="17" y="29"/>
                  </a:cubicBezTo>
                  <a:cubicBezTo>
                    <a:pt x="17" y="29"/>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9" y="26"/>
                    <a:pt x="19" y="27"/>
                    <a:pt x="19" y="26"/>
                  </a:cubicBezTo>
                  <a:cubicBezTo>
                    <a:pt x="19" y="26"/>
                    <a:pt x="19" y="26"/>
                    <a:pt x="19" y="26"/>
                  </a:cubicBezTo>
                  <a:cubicBezTo>
                    <a:pt x="19" y="26"/>
                    <a:pt x="19" y="26"/>
                    <a:pt x="19" y="25"/>
                  </a:cubicBezTo>
                  <a:cubicBezTo>
                    <a:pt x="19" y="25"/>
                    <a:pt x="19" y="25"/>
                    <a:pt x="19" y="25"/>
                  </a:cubicBezTo>
                  <a:cubicBezTo>
                    <a:pt x="19" y="25"/>
                    <a:pt x="19" y="25"/>
                    <a:pt x="19" y="25"/>
                  </a:cubicBezTo>
                  <a:cubicBezTo>
                    <a:pt x="19" y="25"/>
                    <a:pt x="19" y="25"/>
                    <a:pt x="20" y="25"/>
                  </a:cubicBezTo>
                  <a:cubicBezTo>
                    <a:pt x="19" y="25"/>
                    <a:pt x="19" y="25"/>
                    <a:pt x="19" y="25"/>
                  </a:cubicBezTo>
                  <a:cubicBezTo>
                    <a:pt x="20" y="25"/>
                    <a:pt x="20" y="24"/>
                    <a:pt x="20" y="24"/>
                  </a:cubicBezTo>
                  <a:cubicBezTo>
                    <a:pt x="20" y="25"/>
                    <a:pt x="20" y="25"/>
                    <a:pt x="20" y="25"/>
                  </a:cubicBezTo>
                  <a:cubicBezTo>
                    <a:pt x="20" y="25"/>
                    <a:pt x="20" y="24"/>
                    <a:pt x="21" y="24"/>
                  </a:cubicBezTo>
                  <a:cubicBezTo>
                    <a:pt x="21" y="24"/>
                    <a:pt x="20" y="25"/>
                    <a:pt x="21" y="25"/>
                  </a:cubicBezTo>
                  <a:cubicBezTo>
                    <a:pt x="21" y="25"/>
                    <a:pt x="21" y="24"/>
                    <a:pt x="21" y="24"/>
                  </a:cubicBezTo>
                  <a:cubicBezTo>
                    <a:pt x="21" y="24"/>
                    <a:pt x="21" y="24"/>
                    <a:pt x="21" y="24"/>
                  </a:cubicBezTo>
                  <a:cubicBezTo>
                    <a:pt x="21" y="24"/>
                    <a:pt x="21" y="24"/>
                    <a:pt x="21" y="24"/>
                  </a:cubicBezTo>
                  <a:cubicBezTo>
                    <a:pt x="21" y="24"/>
                    <a:pt x="21" y="24"/>
                    <a:pt x="21" y="24"/>
                  </a:cubicBezTo>
                  <a:cubicBezTo>
                    <a:pt x="22" y="23"/>
                    <a:pt x="22" y="25"/>
                    <a:pt x="22" y="24"/>
                  </a:cubicBezTo>
                  <a:cubicBezTo>
                    <a:pt x="23" y="23"/>
                    <a:pt x="23" y="23"/>
                    <a:pt x="23" y="23"/>
                  </a:cubicBezTo>
                  <a:cubicBezTo>
                    <a:pt x="22" y="23"/>
                    <a:pt x="22" y="23"/>
                    <a:pt x="22" y="23"/>
                  </a:cubicBezTo>
                  <a:cubicBezTo>
                    <a:pt x="23" y="23"/>
                    <a:pt x="23" y="23"/>
                    <a:pt x="23" y="23"/>
                  </a:cubicBezTo>
                  <a:cubicBezTo>
                    <a:pt x="23" y="23"/>
                    <a:pt x="23" y="23"/>
                    <a:pt x="23" y="23"/>
                  </a:cubicBezTo>
                  <a:cubicBezTo>
                    <a:pt x="23" y="23"/>
                    <a:pt x="23" y="24"/>
                    <a:pt x="23" y="24"/>
                  </a:cubicBezTo>
                  <a:cubicBezTo>
                    <a:pt x="23" y="24"/>
                    <a:pt x="23" y="23"/>
                    <a:pt x="23" y="23"/>
                  </a:cubicBezTo>
                  <a:cubicBezTo>
                    <a:pt x="23" y="23"/>
                    <a:pt x="23" y="23"/>
                    <a:pt x="24" y="23"/>
                  </a:cubicBezTo>
                  <a:cubicBezTo>
                    <a:pt x="24" y="23"/>
                    <a:pt x="24" y="23"/>
                    <a:pt x="24" y="23"/>
                  </a:cubicBezTo>
                  <a:cubicBezTo>
                    <a:pt x="24" y="23"/>
                    <a:pt x="24" y="23"/>
                    <a:pt x="24" y="23"/>
                  </a:cubicBezTo>
                  <a:cubicBezTo>
                    <a:pt x="24" y="23"/>
                    <a:pt x="24" y="23"/>
                    <a:pt x="24" y="22"/>
                  </a:cubicBezTo>
                  <a:cubicBezTo>
                    <a:pt x="24" y="23"/>
                    <a:pt x="24" y="23"/>
                    <a:pt x="24" y="23"/>
                  </a:cubicBezTo>
                  <a:cubicBezTo>
                    <a:pt x="24" y="23"/>
                    <a:pt x="24" y="23"/>
                    <a:pt x="24" y="23"/>
                  </a:cubicBezTo>
                  <a:cubicBezTo>
                    <a:pt x="24" y="23"/>
                    <a:pt x="24" y="23"/>
                    <a:pt x="24" y="23"/>
                  </a:cubicBezTo>
                  <a:cubicBezTo>
                    <a:pt x="24" y="23"/>
                    <a:pt x="24" y="23"/>
                    <a:pt x="25" y="23"/>
                  </a:cubicBezTo>
                  <a:cubicBezTo>
                    <a:pt x="25" y="23"/>
                    <a:pt x="25" y="23"/>
                    <a:pt x="25" y="23"/>
                  </a:cubicBezTo>
                  <a:cubicBezTo>
                    <a:pt x="25" y="23"/>
                    <a:pt x="26" y="23"/>
                    <a:pt x="26" y="23"/>
                  </a:cubicBezTo>
                  <a:cubicBezTo>
                    <a:pt x="26" y="24"/>
                    <a:pt x="25" y="24"/>
                    <a:pt x="25" y="24"/>
                  </a:cubicBezTo>
                  <a:cubicBezTo>
                    <a:pt x="25" y="24"/>
                    <a:pt x="26" y="24"/>
                    <a:pt x="26" y="24"/>
                  </a:cubicBezTo>
                  <a:cubicBezTo>
                    <a:pt x="26" y="24"/>
                    <a:pt x="26" y="24"/>
                    <a:pt x="26" y="24"/>
                  </a:cubicBezTo>
                  <a:cubicBezTo>
                    <a:pt x="27" y="24"/>
                    <a:pt x="27" y="24"/>
                    <a:pt x="27" y="24"/>
                  </a:cubicBezTo>
                  <a:cubicBezTo>
                    <a:pt x="27" y="24"/>
                    <a:pt x="27" y="24"/>
                    <a:pt x="27" y="24"/>
                  </a:cubicBezTo>
                  <a:cubicBezTo>
                    <a:pt x="27" y="24"/>
                    <a:pt x="26" y="24"/>
                    <a:pt x="26" y="24"/>
                  </a:cubicBezTo>
                  <a:cubicBezTo>
                    <a:pt x="27" y="25"/>
                    <a:pt x="28" y="24"/>
                    <a:pt x="29" y="25"/>
                  </a:cubicBezTo>
                  <a:cubicBezTo>
                    <a:pt x="30" y="26"/>
                    <a:pt x="32" y="26"/>
                    <a:pt x="32" y="27"/>
                  </a:cubicBezTo>
                  <a:cubicBezTo>
                    <a:pt x="32" y="28"/>
                    <a:pt x="31" y="28"/>
                    <a:pt x="30" y="28"/>
                  </a:cubicBezTo>
                  <a:cubicBezTo>
                    <a:pt x="29" y="28"/>
                    <a:pt x="28" y="27"/>
                    <a:pt x="27" y="27"/>
                  </a:cubicBezTo>
                  <a:cubicBezTo>
                    <a:pt x="27" y="28"/>
                    <a:pt x="29" y="28"/>
                    <a:pt x="29" y="29"/>
                  </a:cubicBezTo>
                  <a:cubicBezTo>
                    <a:pt x="29" y="30"/>
                    <a:pt x="29" y="31"/>
                    <a:pt x="30" y="30"/>
                  </a:cubicBezTo>
                  <a:cubicBezTo>
                    <a:pt x="30" y="31"/>
                    <a:pt x="30" y="31"/>
                    <a:pt x="30" y="31"/>
                  </a:cubicBezTo>
                  <a:cubicBezTo>
                    <a:pt x="31" y="31"/>
                    <a:pt x="31" y="31"/>
                    <a:pt x="31" y="31"/>
                  </a:cubicBezTo>
                  <a:cubicBezTo>
                    <a:pt x="31" y="30"/>
                    <a:pt x="29" y="30"/>
                    <a:pt x="30" y="29"/>
                  </a:cubicBezTo>
                  <a:cubicBezTo>
                    <a:pt x="31" y="30"/>
                    <a:pt x="31" y="30"/>
                    <a:pt x="32" y="30"/>
                  </a:cubicBezTo>
                  <a:cubicBezTo>
                    <a:pt x="32" y="30"/>
                    <a:pt x="32" y="30"/>
                    <a:pt x="32" y="30"/>
                  </a:cubicBezTo>
                  <a:cubicBezTo>
                    <a:pt x="31" y="29"/>
                    <a:pt x="31" y="29"/>
                    <a:pt x="32" y="28"/>
                  </a:cubicBezTo>
                  <a:cubicBezTo>
                    <a:pt x="32" y="28"/>
                    <a:pt x="33" y="28"/>
                    <a:pt x="33" y="28"/>
                  </a:cubicBezTo>
                  <a:cubicBezTo>
                    <a:pt x="34" y="28"/>
                    <a:pt x="34" y="27"/>
                    <a:pt x="34" y="27"/>
                  </a:cubicBezTo>
                  <a:cubicBezTo>
                    <a:pt x="33" y="27"/>
                    <a:pt x="34" y="26"/>
                    <a:pt x="33" y="26"/>
                  </a:cubicBezTo>
                  <a:cubicBezTo>
                    <a:pt x="33" y="25"/>
                    <a:pt x="33" y="25"/>
                    <a:pt x="33" y="25"/>
                  </a:cubicBezTo>
                  <a:cubicBezTo>
                    <a:pt x="33" y="25"/>
                    <a:pt x="34" y="25"/>
                    <a:pt x="34" y="26"/>
                  </a:cubicBezTo>
                  <a:cubicBezTo>
                    <a:pt x="34" y="26"/>
                    <a:pt x="34" y="26"/>
                    <a:pt x="34" y="26"/>
                  </a:cubicBezTo>
                  <a:cubicBezTo>
                    <a:pt x="34" y="27"/>
                    <a:pt x="34" y="27"/>
                    <a:pt x="35" y="27"/>
                  </a:cubicBezTo>
                  <a:cubicBezTo>
                    <a:pt x="36" y="27"/>
                    <a:pt x="35" y="26"/>
                    <a:pt x="36" y="26"/>
                  </a:cubicBezTo>
                  <a:cubicBezTo>
                    <a:pt x="36" y="26"/>
                    <a:pt x="36" y="26"/>
                    <a:pt x="36" y="26"/>
                  </a:cubicBezTo>
                  <a:cubicBezTo>
                    <a:pt x="36" y="25"/>
                    <a:pt x="37" y="25"/>
                    <a:pt x="37" y="25"/>
                  </a:cubicBezTo>
                  <a:cubicBezTo>
                    <a:pt x="37" y="25"/>
                    <a:pt x="37" y="25"/>
                    <a:pt x="37" y="25"/>
                  </a:cubicBezTo>
                  <a:cubicBezTo>
                    <a:pt x="37" y="25"/>
                    <a:pt x="37" y="25"/>
                    <a:pt x="37" y="25"/>
                  </a:cubicBezTo>
                  <a:cubicBezTo>
                    <a:pt x="37" y="25"/>
                    <a:pt x="37" y="25"/>
                    <a:pt x="37" y="25"/>
                  </a:cubicBezTo>
                  <a:cubicBezTo>
                    <a:pt x="37" y="25"/>
                    <a:pt x="38" y="25"/>
                    <a:pt x="38" y="25"/>
                  </a:cubicBezTo>
                  <a:cubicBezTo>
                    <a:pt x="38" y="25"/>
                    <a:pt x="38" y="24"/>
                    <a:pt x="38" y="24"/>
                  </a:cubicBezTo>
                  <a:cubicBezTo>
                    <a:pt x="38" y="24"/>
                    <a:pt x="38" y="24"/>
                    <a:pt x="38" y="24"/>
                  </a:cubicBezTo>
                  <a:cubicBezTo>
                    <a:pt x="38" y="24"/>
                    <a:pt x="38" y="25"/>
                    <a:pt x="38" y="25"/>
                  </a:cubicBezTo>
                  <a:cubicBezTo>
                    <a:pt x="38" y="25"/>
                    <a:pt x="38" y="25"/>
                    <a:pt x="38" y="25"/>
                  </a:cubicBezTo>
                  <a:cubicBezTo>
                    <a:pt x="38" y="25"/>
                    <a:pt x="38" y="25"/>
                    <a:pt x="38" y="25"/>
                  </a:cubicBezTo>
                  <a:cubicBezTo>
                    <a:pt x="38" y="25"/>
                    <a:pt x="38" y="25"/>
                    <a:pt x="38" y="25"/>
                  </a:cubicBezTo>
                  <a:cubicBezTo>
                    <a:pt x="38" y="25"/>
                    <a:pt x="38" y="25"/>
                    <a:pt x="38" y="25"/>
                  </a:cubicBezTo>
                  <a:cubicBezTo>
                    <a:pt x="39" y="25"/>
                    <a:pt x="39" y="25"/>
                    <a:pt x="39" y="25"/>
                  </a:cubicBezTo>
                  <a:cubicBezTo>
                    <a:pt x="39" y="25"/>
                    <a:pt x="39" y="25"/>
                    <a:pt x="39" y="25"/>
                  </a:cubicBezTo>
                  <a:cubicBezTo>
                    <a:pt x="39" y="25"/>
                    <a:pt x="39" y="24"/>
                    <a:pt x="39" y="24"/>
                  </a:cubicBezTo>
                  <a:cubicBezTo>
                    <a:pt x="40" y="24"/>
                    <a:pt x="40" y="24"/>
                    <a:pt x="41" y="24"/>
                  </a:cubicBezTo>
                  <a:cubicBezTo>
                    <a:pt x="41" y="24"/>
                    <a:pt x="41" y="25"/>
                    <a:pt x="41" y="25"/>
                  </a:cubicBezTo>
                  <a:cubicBezTo>
                    <a:pt x="41" y="24"/>
                    <a:pt x="41" y="24"/>
                    <a:pt x="41" y="24"/>
                  </a:cubicBezTo>
                  <a:cubicBezTo>
                    <a:pt x="41" y="24"/>
                    <a:pt x="41" y="24"/>
                    <a:pt x="41" y="24"/>
                  </a:cubicBezTo>
                  <a:cubicBezTo>
                    <a:pt x="41" y="24"/>
                    <a:pt x="41" y="24"/>
                    <a:pt x="41" y="24"/>
                  </a:cubicBezTo>
                  <a:cubicBezTo>
                    <a:pt x="42" y="24"/>
                    <a:pt x="42" y="24"/>
                    <a:pt x="42" y="24"/>
                  </a:cubicBezTo>
                  <a:cubicBezTo>
                    <a:pt x="41" y="23"/>
                    <a:pt x="41" y="23"/>
                    <a:pt x="40" y="22"/>
                  </a:cubicBezTo>
                  <a:cubicBezTo>
                    <a:pt x="40" y="22"/>
                    <a:pt x="40" y="22"/>
                    <a:pt x="40" y="22"/>
                  </a:cubicBezTo>
                  <a:cubicBezTo>
                    <a:pt x="40" y="22"/>
                    <a:pt x="41" y="22"/>
                    <a:pt x="41" y="23"/>
                  </a:cubicBezTo>
                  <a:cubicBezTo>
                    <a:pt x="43" y="22"/>
                    <a:pt x="44" y="23"/>
                    <a:pt x="45" y="24"/>
                  </a:cubicBezTo>
                  <a:cubicBezTo>
                    <a:pt x="46" y="24"/>
                    <a:pt x="46" y="24"/>
                    <a:pt x="46" y="24"/>
                  </a:cubicBezTo>
                  <a:cubicBezTo>
                    <a:pt x="46" y="24"/>
                    <a:pt x="46" y="24"/>
                    <a:pt x="46" y="23"/>
                  </a:cubicBezTo>
                  <a:cubicBezTo>
                    <a:pt x="45" y="23"/>
                    <a:pt x="45" y="22"/>
                    <a:pt x="44" y="22"/>
                  </a:cubicBezTo>
                  <a:cubicBezTo>
                    <a:pt x="44" y="22"/>
                    <a:pt x="44" y="22"/>
                    <a:pt x="44" y="22"/>
                  </a:cubicBezTo>
                  <a:cubicBezTo>
                    <a:pt x="44" y="21"/>
                    <a:pt x="43" y="20"/>
                    <a:pt x="44" y="20"/>
                  </a:cubicBezTo>
                  <a:cubicBezTo>
                    <a:pt x="44" y="19"/>
                    <a:pt x="44" y="18"/>
                    <a:pt x="44" y="18"/>
                  </a:cubicBezTo>
                  <a:cubicBezTo>
                    <a:pt x="44" y="18"/>
                    <a:pt x="45" y="17"/>
                    <a:pt x="46" y="18"/>
                  </a:cubicBezTo>
                  <a:cubicBezTo>
                    <a:pt x="46" y="18"/>
                    <a:pt x="46" y="19"/>
                    <a:pt x="46" y="19"/>
                  </a:cubicBezTo>
                  <a:cubicBezTo>
                    <a:pt x="46" y="20"/>
                    <a:pt x="47" y="20"/>
                    <a:pt x="47" y="21"/>
                  </a:cubicBezTo>
                  <a:cubicBezTo>
                    <a:pt x="47" y="22"/>
                    <a:pt x="47" y="23"/>
                    <a:pt x="48" y="23"/>
                  </a:cubicBezTo>
                  <a:cubicBezTo>
                    <a:pt x="48" y="24"/>
                    <a:pt x="48" y="24"/>
                    <a:pt x="48" y="24"/>
                  </a:cubicBezTo>
                  <a:cubicBezTo>
                    <a:pt x="48" y="25"/>
                    <a:pt x="48" y="25"/>
                    <a:pt x="48" y="26"/>
                  </a:cubicBezTo>
                  <a:cubicBezTo>
                    <a:pt x="48" y="26"/>
                    <a:pt x="48" y="26"/>
                    <a:pt x="48" y="26"/>
                  </a:cubicBezTo>
                  <a:cubicBezTo>
                    <a:pt x="48" y="27"/>
                    <a:pt x="47" y="25"/>
                    <a:pt x="47" y="26"/>
                  </a:cubicBezTo>
                  <a:cubicBezTo>
                    <a:pt x="47" y="26"/>
                    <a:pt x="47" y="26"/>
                    <a:pt x="47" y="26"/>
                  </a:cubicBezTo>
                  <a:cubicBezTo>
                    <a:pt x="47" y="26"/>
                    <a:pt x="47" y="26"/>
                    <a:pt x="46" y="26"/>
                  </a:cubicBezTo>
                  <a:cubicBezTo>
                    <a:pt x="47" y="26"/>
                    <a:pt x="48" y="26"/>
                    <a:pt x="48" y="27"/>
                  </a:cubicBezTo>
                  <a:cubicBezTo>
                    <a:pt x="49" y="26"/>
                    <a:pt x="49" y="26"/>
                    <a:pt x="49" y="25"/>
                  </a:cubicBezTo>
                  <a:cubicBezTo>
                    <a:pt x="49" y="25"/>
                    <a:pt x="49" y="25"/>
                    <a:pt x="49" y="24"/>
                  </a:cubicBezTo>
                  <a:cubicBezTo>
                    <a:pt x="50" y="24"/>
                    <a:pt x="49" y="24"/>
                    <a:pt x="49" y="23"/>
                  </a:cubicBezTo>
                  <a:cubicBezTo>
                    <a:pt x="49" y="23"/>
                    <a:pt x="49" y="23"/>
                    <a:pt x="49" y="23"/>
                  </a:cubicBezTo>
                  <a:cubicBezTo>
                    <a:pt x="50" y="23"/>
                    <a:pt x="50" y="24"/>
                    <a:pt x="51" y="24"/>
                  </a:cubicBezTo>
                  <a:cubicBezTo>
                    <a:pt x="51" y="24"/>
                    <a:pt x="51" y="24"/>
                    <a:pt x="51" y="23"/>
                  </a:cubicBezTo>
                  <a:cubicBezTo>
                    <a:pt x="51" y="23"/>
                    <a:pt x="51" y="23"/>
                    <a:pt x="51" y="23"/>
                  </a:cubicBezTo>
                  <a:cubicBezTo>
                    <a:pt x="50" y="22"/>
                    <a:pt x="50" y="22"/>
                    <a:pt x="49" y="22"/>
                  </a:cubicBezTo>
                  <a:cubicBezTo>
                    <a:pt x="49" y="22"/>
                    <a:pt x="48" y="22"/>
                    <a:pt x="48" y="23"/>
                  </a:cubicBezTo>
                  <a:cubicBezTo>
                    <a:pt x="47" y="22"/>
                    <a:pt x="48" y="20"/>
                    <a:pt x="47" y="20"/>
                  </a:cubicBezTo>
                  <a:cubicBezTo>
                    <a:pt x="47" y="19"/>
                    <a:pt x="46" y="19"/>
                    <a:pt x="47" y="18"/>
                  </a:cubicBezTo>
                  <a:cubicBezTo>
                    <a:pt x="47" y="18"/>
                    <a:pt x="47" y="18"/>
                    <a:pt x="47" y="17"/>
                  </a:cubicBezTo>
                  <a:cubicBezTo>
                    <a:pt x="47" y="18"/>
                    <a:pt x="47" y="19"/>
                    <a:pt x="48" y="20"/>
                  </a:cubicBezTo>
                  <a:cubicBezTo>
                    <a:pt x="48" y="20"/>
                    <a:pt x="49" y="19"/>
                    <a:pt x="49" y="20"/>
                  </a:cubicBezTo>
                  <a:cubicBezTo>
                    <a:pt x="49" y="20"/>
                    <a:pt x="49" y="20"/>
                    <a:pt x="49" y="20"/>
                  </a:cubicBezTo>
                  <a:cubicBezTo>
                    <a:pt x="49" y="19"/>
                    <a:pt x="49" y="19"/>
                    <a:pt x="49" y="19"/>
                  </a:cubicBezTo>
                  <a:cubicBezTo>
                    <a:pt x="49" y="19"/>
                    <a:pt x="48" y="19"/>
                    <a:pt x="48" y="19"/>
                  </a:cubicBezTo>
                  <a:cubicBezTo>
                    <a:pt x="48" y="19"/>
                    <a:pt x="48" y="19"/>
                    <a:pt x="48" y="18"/>
                  </a:cubicBezTo>
                  <a:cubicBezTo>
                    <a:pt x="48" y="18"/>
                    <a:pt x="49" y="19"/>
                    <a:pt x="49" y="18"/>
                  </a:cubicBezTo>
                  <a:cubicBezTo>
                    <a:pt x="49" y="18"/>
                    <a:pt x="49" y="18"/>
                    <a:pt x="48" y="18"/>
                  </a:cubicBezTo>
                  <a:cubicBezTo>
                    <a:pt x="48" y="18"/>
                    <a:pt x="48" y="18"/>
                    <a:pt x="48" y="18"/>
                  </a:cubicBezTo>
                  <a:cubicBezTo>
                    <a:pt x="48" y="18"/>
                    <a:pt x="49" y="18"/>
                    <a:pt x="48" y="18"/>
                  </a:cubicBezTo>
                  <a:cubicBezTo>
                    <a:pt x="48" y="18"/>
                    <a:pt x="48" y="18"/>
                    <a:pt x="48" y="18"/>
                  </a:cubicBezTo>
                  <a:cubicBezTo>
                    <a:pt x="48" y="18"/>
                    <a:pt x="48" y="17"/>
                    <a:pt x="48" y="17"/>
                  </a:cubicBezTo>
                  <a:cubicBezTo>
                    <a:pt x="48" y="18"/>
                    <a:pt x="49" y="17"/>
                    <a:pt x="49" y="18"/>
                  </a:cubicBezTo>
                  <a:cubicBezTo>
                    <a:pt x="50" y="18"/>
                    <a:pt x="50" y="19"/>
                    <a:pt x="51" y="18"/>
                  </a:cubicBezTo>
                  <a:cubicBezTo>
                    <a:pt x="51" y="19"/>
                    <a:pt x="52" y="19"/>
                    <a:pt x="52" y="20"/>
                  </a:cubicBezTo>
                  <a:cubicBezTo>
                    <a:pt x="52" y="20"/>
                    <a:pt x="52" y="20"/>
                    <a:pt x="52" y="20"/>
                  </a:cubicBezTo>
                  <a:cubicBezTo>
                    <a:pt x="52" y="20"/>
                    <a:pt x="52" y="20"/>
                    <a:pt x="52" y="20"/>
                  </a:cubicBezTo>
                  <a:cubicBezTo>
                    <a:pt x="52" y="20"/>
                    <a:pt x="52" y="19"/>
                    <a:pt x="52" y="19"/>
                  </a:cubicBezTo>
                  <a:cubicBezTo>
                    <a:pt x="52" y="19"/>
                    <a:pt x="52" y="19"/>
                    <a:pt x="52" y="18"/>
                  </a:cubicBezTo>
                  <a:cubicBezTo>
                    <a:pt x="51" y="18"/>
                    <a:pt x="51" y="17"/>
                    <a:pt x="50" y="17"/>
                  </a:cubicBezTo>
                  <a:cubicBezTo>
                    <a:pt x="49" y="17"/>
                    <a:pt x="49" y="16"/>
                    <a:pt x="49" y="16"/>
                  </a:cubicBezTo>
                  <a:cubicBezTo>
                    <a:pt x="49" y="15"/>
                    <a:pt x="50" y="15"/>
                    <a:pt x="50" y="15"/>
                  </a:cubicBezTo>
                  <a:cubicBezTo>
                    <a:pt x="51" y="15"/>
                    <a:pt x="51" y="15"/>
                    <a:pt x="52" y="15"/>
                  </a:cubicBezTo>
                  <a:cubicBezTo>
                    <a:pt x="52" y="15"/>
                    <a:pt x="51" y="15"/>
                    <a:pt x="52" y="15"/>
                  </a:cubicBezTo>
                  <a:cubicBezTo>
                    <a:pt x="52" y="15"/>
                    <a:pt x="52" y="15"/>
                    <a:pt x="52" y="15"/>
                  </a:cubicBezTo>
                  <a:cubicBezTo>
                    <a:pt x="52" y="15"/>
                    <a:pt x="52" y="15"/>
                    <a:pt x="52" y="15"/>
                  </a:cubicBezTo>
                  <a:cubicBezTo>
                    <a:pt x="52" y="15"/>
                    <a:pt x="52" y="15"/>
                    <a:pt x="52" y="14"/>
                  </a:cubicBezTo>
                  <a:cubicBezTo>
                    <a:pt x="51" y="14"/>
                    <a:pt x="51" y="14"/>
                    <a:pt x="51" y="14"/>
                  </a:cubicBezTo>
                  <a:cubicBezTo>
                    <a:pt x="51" y="14"/>
                    <a:pt x="51" y="14"/>
                    <a:pt x="51" y="14"/>
                  </a:cubicBezTo>
                  <a:cubicBezTo>
                    <a:pt x="51" y="13"/>
                    <a:pt x="51" y="13"/>
                    <a:pt x="51" y="13"/>
                  </a:cubicBezTo>
                  <a:cubicBezTo>
                    <a:pt x="51" y="14"/>
                    <a:pt x="51" y="14"/>
                    <a:pt x="51" y="14"/>
                  </a:cubicBezTo>
                  <a:cubicBezTo>
                    <a:pt x="51" y="14"/>
                    <a:pt x="50" y="13"/>
                    <a:pt x="50" y="13"/>
                  </a:cubicBezTo>
                  <a:cubicBezTo>
                    <a:pt x="51" y="13"/>
                    <a:pt x="51" y="13"/>
                    <a:pt x="51" y="13"/>
                  </a:cubicBezTo>
                  <a:cubicBezTo>
                    <a:pt x="51" y="13"/>
                    <a:pt x="51" y="13"/>
                    <a:pt x="51" y="13"/>
                  </a:cubicBezTo>
                  <a:cubicBezTo>
                    <a:pt x="51" y="12"/>
                    <a:pt x="51" y="13"/>
                    <a:pt x="51" y="13"/>
                  </a:cubicBezTo>
                  <a:cubicBezTo>
                    <a:pt x="51" y="12"/>
                    <a:pt x="52" y="11"/>
                    <a:pt x="53" y="10"/>
                  </a:cubicBezTo>
                  <a:cubicBezTo>
                    <a:pt x="53" y="10"/>
                    <a:pt x="53" y="11"/>
                    <a:pt x="53" y="10"/>
                  </a:cubicBezTo>
                  <a:cubicBezTo>
                    <a:pt x="53" y="10"/>
                    <a:pt x="53" y="10"/>
                    <a:pt x="54" y="10"/>
                  </a:cubicBezTo>
                  <a:cubicBezTo>
                    <a:pt x="54" y="10"/>
                    <a:pt x="54" y="10"/>
                    <a:pt x="54" y="10"/>
                  </a:cubicBezTo>
                  <a:cubicBezTo>
                    <a:pt x="54" y="9"/>
                    <a:pt x="54" y="9"/>
                    <a:pt x="54" y="9"/>
                  </a:cubicBezTo>
                  <a:cubicBezTo>
                    <a:pt x="54" y="10"/>
                    <a:pt x="54" y="10"/>
                    <a:pt x="54" y="10"/>
                  </a:cubicBezTo>
                  <a:cubicBezTo>
                    <a:pt x="54" y="10"/>
                    <a:pt x="54" y="10"/>
                    <a:pt x="54" y="10"/>
                  </a:cubicBezTo>
                  <a:cubicBezTo>
                    <a:pt x="54" y="10"/>
                    <a:pt x="54" y="10"/>
                    <a:pt x="54" y="10"/>
                  </a:cubicBezTo>
                  <a:cubicBezTo>
                    <a:pt x="54" y="10"/>
                    <a:pt x="54" y="10"/>
                    <a:pt x="54" y="10"/>
                  </a:cubicBezTo>
                  <a:cubicBezTo>
                    <a:pt x="54" y="10"/>
                    <a:pt x="54" y="10"/>
                    <a:pt x="54" y="10"/>
                  </a:cubicBezTo>
                  <a:cubicBezTo>
                    <a:pt x="54" y="10"/>
                    <a:pt x="54" y="10"/>
                    <a:pt x="54" y="10"/>
                  </a:cubicBezTo>
                  <a:cubicBezTo>
                    <a:pt x="54" y="10"/>
                    <a:pt x="54" y="10"/>
                    <a:pt x="54" y="10"/>
                  </a:cubicBezTo>
                  <a:cubicBezTo>
                    <a:pt x="55" y="10"/>
                    <a:pt x="55" y="9"/>
                    <a:pt x="55" y="9"/>
                  </a:cubicBezTo>
                  <a:cubicBezTo>
                    <a:pt x="56" y="9"/>
                    <a:pt x="55" y="10"/>
                    <a:pt x="56" y="10"/>
                  </a:cubicBezTo>
                  <a:cubicBezTo>
                    <a:pt x="56" y="9"/>
                    <a:pt x="56" y="9"/>
                    <a:pt x="55" y="9"/>
                  </a:cubicBezTo>
                  <a:cubicBezTo>
                    <a:pt x="55" y="9"/>
                    <a:pt x="55" y="9"/>
                    <a:pt x="55" y="9"/>
                  </a:cubicBezTo>
                  <a:cubicBezTo>
                    <a:pt x="57" y="9"/>
                    <a:pt x="57" y="9"/>
                    <a:pt x="57" y="9"/>
                  </a:cubicBezTo>
                  <a:cubicBezTo>
                    <a:pt x="56" y="8"/>
                    <a:pt x="56" y="9"/>
                    <a:pt x="56" y="8"/>
                  </a:cubicBezTo>
                  <a:cubicBezTo>
                    <a:pt x="55" y="8"/>
                    <a:pt x="55" y="8"/>
                    <a:pt x="55" y="8"/>
                  </a:cubicBezTo>
                  <a:cubicBezTo>
                    <a:pt x="56" y="8"/>
                    <a:pt x="55" y="7"/>
                    <a:pt x="55" y="7"/>
                  </a:cubicBezTo>
                  <a:cubicBezTo>
                    <a:pt x="55" y="7"/>
                    <a:pt x="55" y="6"/>
                    <a:pt x="56" y="6"/>
                  </a:cubicBezTo>
                  <a:cubicBezTo>
                    <a:pt x="57" y="6"/>
                    <a:pt x="57" y="6"/>
                    <a:pt x="57" y="6"/>
                  </a:cubicBezTo>
                  <a:close/>
                  <a:moveTo>
                    <a:pt x="77" y="6"/>
                  </a:moveTo>
                  <a:cubicBezTo>
                    <a:pt x="77" y="7"/>
                    <a:pt x="77" y="7"/>
                    <a:pt x="76" y="7"/>
                  </a:cubicBezTo>
                  <a:cubicBezTo>
                    <a:pt x="76" y="7"/>
                    <a:pt x="76" y="6"/>
                    <a:pt x="76" y="6"/>
                  </a:cubicBezTo>
                  <a:cubicBezTo>
                    <a:pt x="76" y="6"/>
                    <a:pt x="76" y="6"/>
                    <a:pt x="77" y="6"/>
                  </a:cubicBezTo>
                  <a:close/>
                  <a:moveTo>
                    <a:pt x="79" y="7"/>
                  </a:moveTo>
                  <a:cubicBezTo>
                    <a:pt x="78" y="7"/>
                    <a:pt x="77" y="7"/>
                    <a:pt x="77" y="8"/>
                  </a:cubicBezTo>
                  <a:cubicBezTo>
                    <a:pt x="77" y="7"/>
                    <a:pt x="77" y="7"/>
                    <a:pt x="77" y="7"/>
                  </a:cubicBezTo>
                  <a:cubicBezTo>
                    <a:pt x="78" y="7"/>
                    <a:pt x="79" y="7"/>
                    <a:pt x="79" y="7"/>
                  </a:cubicBezTo>
                  <a:close/>
                  <a:moveTo>
                    <a:pt x="74" y="7"/>
                  </a:moveTo>
                  <a:cubicBezTo>
                    <a:pt x="75" y="8"/>
                    <a:pt x="74" y="7"/>
                    <a:pt x="74" y="7"/>
                  </a:cubicBezTo>
                  <a:cubicBezTo>
                    <a:pt x="74" y="7"/>
                    <a:pt x="74" y="7"/>
                    <a:pt x="74" y="7"/>
                  </a:cubicBezTo>
                  <a:close/>
                  <a:moveTo>
                    <a:pt x="53" y="8"/>
                  </a:moveTo>
                  <a:cubicBezTo>
                    <a:pt x="53" y="8"/>
                    <a:pt x="53" y="8"/>
                    <a:pt x="53" y="8"/>
                  </a:cubicBezTo>
                  <a:cubicBezTo>
                    <a:pt x="53" y="8"/>
                    <a:pt x="53" y="8"/>
                    <a:pt x="53" y="8"/>
                  </a:cubicBezTo>
                  <a:cubicBezTo>
                    <a:pt x="53" y="8"/>
                    <a:pt x="53" y="8"/>
                    <a:pt x="53" y="8"/>
                  </a:cubicBezTo>
                  <a:close/>
                  <a:moveTo>
                    <a:pt x="81" y="9"/>
                  </a:moveTo>
                  <a:cubicBezTo>
                    <a:pt x="81" y="9"/>
                    <a:pt x="81" y="9"/>
                    <a:pt x="81" y="9"/>
                  </a:cubicBezTo>
                  <a:cubicBezTo>
                    <a:pt x="81" y="9"/>
                    <a:pt x="81" y="9"/>
                    <a:pt x="81" y="9"/>
                  </a:cubicBezTo>
                  <a:cubicBezTo>
                    <a:pt x="81" y="9"/>
                    <a:pt x="81" y="9"/>
                    <a:pt x="81" y="9"/>
                  </a:cubicBezTo>
                  <a:close/>
                  <a:moveTo>
                    <a:pt x="82" y="9"/>
                  </a:moveTo>
                  <a:cubicBezTo>
                    <a:pt x="82" y="9"/>
                    <a:pt x="82" y="10"/>
                    <a:pt x="82" y="10"/>
                  </a:cubicBezTo>
                  <a:cubicBezTo>
                    <a:pt x="81" y="10"/>
                    <a:pt x="82" y="9"/>
                    <a:pt x="81" y="9"/>
                  </a:cubicBezTo>
                  <a:cubicBezTo>
                    <a:pt x="82" y="9"/>
                    <a:pt x="82" y="9"/>
                    <a:pt x="82" y="9"/>
                  </a:cubicBezTo>
                  <a:close/>
                  <a:moveTo>
                    <a:pt x="64" y="11"/>
                  </a:moveTo>
                  <a:cubicBezTo>
                    <a:pt x="63" y="11"/>
                    <a:pt x="63" y="11"/>
                    <a:pt x="63" y="11"/>
                  </a:cubicBezTo>
                  <a:cubicBezTo>
                    <a:pt x="63" y="10"/>
                    <a:pt x="63" y="10"/>
                    <a:pt x="63" y="10"/>
                  </a:cubicBezTo>
                  <a:cubicBezTo>
                    <a:pt x="64" y="10"/>
                    <a:pt x="64" y="10"/>
                    <a:pt x="64" y="11"/>
                  </a:cubicBezTo>
                  <a:close/>
                  <a:moveTo>
                    <a:pt x="59" y="10"/>
                  </a:moveTo>
                  <a:cubicBezTo>
                    <a:pt x="59" y="10"/>
                    <a:pt x="59" y="10"/>
                    <a:pt x="59" y="11"/>
                  </a:cubicBezTo>
                  <a:cubicBezTo>
                    <a:pt x="59" y="11"/>
                    <a:pt x="59" y="11"/>
                    <a:pt x="60" y="10"/>
                  </a:cubicBezTo>
                  <a:cubicBezTo>
                    <a:pt x="60" y="11"/>
                    <a:pt x="59" y="11"/>
                    <a:pt x="59" y="11"/>
                  </a:cubicBezTo>
                  <a:cubicBezTo>
                    <a:pt x="59" y="11"/>
                    <a:pt x="58" y="11"/>
                    <a:pt x="58" y="12"/>
                  </a:cubicBezTo>
                  <a:cubicBezTo>
                    <a:pt x="59" y="12"/>
                    <a:pt x="59" y="12"/>
                    <a:pt x="59" y="12"/>
                  </a:cubicBezTo>
                  <a:cubicBezTo>
                    <a:pt x="58" y="12"/>
                    <a:pt x="58" y="12"/>
                    <a:pt x="58" y="12"/>
                  </a:cubicBezTo>
                  <a:cubicBezTo>
                    <a:pt x="58" y="12"/>
                    <a:pt x="58" y="12"/>
                    <a:pt x="58" y="13"/>
                  </a:cubicBezTo>
                  <a:cubicBezTo>
                    <a:pt x="58" y="13"/>
                    <a:pt x="58" y="12"/>
                    <a:pt x="57" y="12"/>
                  </a:cubicBezTo>
                  <a:cubicBezTo>
                    <a:pt x="57" y="12"/>
                    <a:pt x="57" y="12"/>
                    <a:pt x="57" y="12"/>
                  </a:cubicBezTo>
                  <a:cubicBezTo>
                    <a:pt x="57" y="12"/>
                    <a:pt x="58" y="12"/>
                    <a:pt x="58" y="12"/>
                  </a:cubicBezTo>
                  <a:cubicBezTo>
                    <a:pt x="57" y="11"/>
                    <a:pt x="57" y="11"/>
                    <a:pt x="57" y="11"/>
                  </a:cubicBezTo>
                  <a:cubicBezTo>
                    <a:pt x="57" y="11"/>
                    <a:pt x="58" y="12"/>
                    <a:pt x="58" y="11"/>
                  </a:cubicBezTo>
                  <a:cubicBezTo>
                    <a:pt x="58" y="11"/>
                    <a:pt x="59" y="11"/>
                    <a:pt x="59" y="11"/>
                  </a:cubicBezTo>
                  <a:cubicBezTo>
                    <a:pt x="59" y="10"/>
                    <a:pt x="59" y="10"/>
                    <a:pt x="59" y="10"/>
                  </a:cubicBezTo>
                  <a:cubicBezTo>
                    <a:pt x="59" y="10"/>
                    <a:pt x="59" y="10"/>
                    <a:pt x="59" y="10"/>
                  </a:cubicBezTo>
                  <a:close/>
                  <a:moveTo>
                    <a:pt x="41" y="12"/>
                  </a:moveTo>
                  <a:cubicBezTo>
                    <a:pt x="42" y="13"/>
                    <a:pt x="40" y="13"/>
                    <a:pt x="40" y="13"/>
                  </a:cubicBezTo>
                  <a:cubicBezTo>
                    <a:pt x="39" y="14"/>
                    <a:pt x="39" y="15"/>
                    <a:pt x="38" y="16"/>
                  </a:cubicBezTo>
                  <a:cubicBezTo>
                    <a:pt x="38" y="16"/>
                    <a:pt x="38" y="16"/>
                    <a:pt x="38" y="16"/>
                  </a:cubicBezTo>
                  <a:cubicBezTo>
                    <a:pt x="38" y="16"/>
                    <a:pt x="38" y="16"/>
                    <a:pt x="38" y="16"/>
                  </a:cubicBezTo>
                  <a:cubicBezTo>
                    <a:pt x="38" y="16"/>
                    <a:pt x="38" y="16"/>
                    <a:pt x="38" y="16"/>
                  </a:cubicBezTo>
                  <a:cubicBezTo>
                    <a:pt x="38" y="16"/>
                    <a:pt x="38" y="16"/>
                    <a:pt x="38" y="17"/>
                  </a:cubicBezTo>
                  <a:cubicBezTo>
                    <a:pt x="38" y="17"/>
                    <a:pt x="38" y="17"/>
                    <a:pt x="38" y="17"/>
                  </a:cubicBezTo>
                  <a:cubicBezTo>
                    <a:pt x="38" y="17"/>
                    <a:pt x="38" y="17"/>
                    <a:pt x="38" y="18"/>
                  </a:cubicBezTo>
                  <a:cubicBezTo>
                    <a:pt x="37" y="18"/>
                    <a:pt x="37" y="18"/>
                    <a:pt x="37" y="18"/>
                  </a:cubicBezTo>
                  <a:cubicBezTo>
                    <a:pt x="37" y="18"/>
                    <a:pt x="38" y="18"/>
                    <a:pt x="37" y="19"/>
                  </a:cubicBezTo>
                  <a:cubicBezTo>
                    <a:pt x="37" y="20"/>
                    <a:pt x="38" y="21"/>
                    <a:pt x="39" y="22"/>
                  </a:cubicBezTo>
                  <a:cubicBezTo>
                    <a:pt x="39" y="22"/>
                    <a:pt x="39" y="22"/>
                    <a:pt x="39" y="22"/>
                  </a:cubicBezTo>
                  <a:cubicBezTo>
                    <a:pt x="39" y="22"/>
                    <a:pt x="39" y="22"/>
                    <a:pt x="39" y="22"/>
                  </a:cubicBezTo>
                  <a:cubicBezTo>
                    <a:pt x="39" y="22"/>
                    <a:pt x="39" y="22"/>
                    <a:pt x="39" y="22"/>
                  </a:cubicBezTo>
                  <a:cubicBezTo>
                    <a:pt x="38" y="22"/>
                    <a:pt x="38" y="22"/>
                    <a:pt x="38" y="22"/>
                  </a:cubicBezTo>
                  <a:cubicBezTo>
                    <a:pt x="38" y="22"/>
                    <a:pt x="38" y="22"/>
                    <a:pt x="38" y="22"/>
                  </a:cubicBezTo>
                  <a:cubicBezTo>
                    <a:pt x="38" y="22"/>
                    <a:pt x="37" y="22"/>
                    <a:pt x="37" y="22"/>
                  </a:cubicBezTo>
                  <a:cubicBezTo>
                    <a:pt x="37" y="21"/>
                    <a:pt x="37" y="21"/>
                    <a:pt x="37" y="21"/>
                  </a:cubicBezTo>
                  <a:cubicBezTo>
                    <a:pt x="37" y="21"/>
                    <a:pt x="37" y="20"/>
                    <a:pt x="36" y="21"/>
                  </a:cubicBezTo>
                  <a:cubicBezTo>
                    <a:pt x="36" y="21"/>
                    <a:pt x="36" y="21"/>
                    <a:pt x="36" y="21"/>
                  </a:cubicBezTo>
                  <a:cubicBezTo>
                    <a:pt x="36" y="21"/>
                    <a:pt x="35" y="21"/>
                    <a:pt x="36" y="20"/>
                  </a:cubicBezTo>
                  <a:cubicBezTo>
                    <a:pt x="36" y="20"/>
                    <a:pt x="36" y="20"/>
                    <a:pt x="36" y="20"/>
                  </a:cubicBezTo>
                  <a:cubicBezTo>
                    <a:pt x="36" y="19"/>
                    <a:pt x="36" y="19"/>
                    <a:pt x="36" y="19"/>
                  </a:cubicBezTo>
                  <a:cubicBezTo>
                    <a:pt x="36" y="19"/>
                    <a:pt x="36" y="19"/>
                    <a:pt x="36" y="19"/>
                  </a:cubicBezTo>
                  <a:cubicBezTo>
                    <a:pt x="36" y="18"/>
                    <a:pt x="36" y="18"/>
                    <a:pt x="37" y="17"/>
                  </a:cubicBezTo>
                  <a:cubicBezTo>
                    <a:pt x="36" y="17"/>
                    <a:pt x="36" y="18"/>
                    <a:pt x="36" y="18"/>
                  </a:cubicBezTo>
                  <a:cubicBezTo>
                    <a:pt x="36" y="17"/>
                    <a:pt x="37" y="17"/>
                    <a:pt x="36" y="16"/>
                  </a:cubicBezTo>
                  <a:cubicBezTo>
                    <a:pt x="36" y="16"/>
                    <a:pt x="36" y="16"/>
                    <a:pt x="37" y="16"/>
                  </a:cubicBezTo>
                  <a:cubicBezTo>
                    <a:pt x="36" y="16"/>
                    <a:pt x="36" y="16"/>
                    <a:pt x="36" y="16"/>
                  </a:cubicBezTo>
                  <a:cubicBezTo>
                    <a:pt x="37" y="16"/>
                    <a:pt x="37" y="16"/>
                    <a:pt x="37" y="16"/>
                  </a:cubicBezTo>
                  <a:cubicBezTo>
                    <a:pt x="36" y="16"/>
                    <a:pt x="36" y="15"/>
                    <a:pt x="36" y="15"/>
                  </a:cubicBezTo>
                  <a:cubicBezTo>
                    <a:pt x="36" y="15"/>
                    <a:pt x="36" y="15"/>
                    <a:pt x="36" y="15"/>
                  </a:cubicBezTo>
                  <a:cubicBezTo>
                    <a:pt x="36" y="15"/>
                    <a:pt x="37" y="15"/>
                    <a:pt x="37" y="14"/>
                  </a:cubicBezTo>
                  <a:cubicBezTo>
                    <a:pt x="37" y="14"/>
                    <a:pt x="37" y="14"/>
                    <a:pt x="37" y="14"/>
                  </a:cubicBezTo>
                  <a:cubicBezTo>
                    <a:pt x="37" y="14"/>
                    <a:pt x="37" y="14"/>
                    <a:pt x="38" y="14"/>
                  </a:cubicBezTo>
                  <a:cubicBezTo>
                    <a:pt x="38" y="14"/>
                    <a:pt x="38" y="13"/>
                    <a:pt x="38" y="13"/>
                  </a:cubicBezTo>
                  <a:cubicBezTo>
                    <a:pt x="38" y="13"/>
                    <a:pt x="38" y="13"/>
                    <a:pt x="38" y="13"/>
                  </a:cubicBezTo>
                  <a:cubicBezTo>
                    <a:pt x="38" y="13"/>
                    <a:pt x="38" y="13"/>
                    <a:pt x="38" y="13"/>
                  </a:cubicBezTo>
                  <a:cubicBezTo>
                    <a:pt x="38" y="13"/>
                    <a:pt x="38" y="13"/>
                    <a:pt x="38" y="13"/>
                  </a:cubicBezTo>
                  <a:cubicBezTo>
                    <a:pt x="39" y="13"/>
                    <a:pt x="40" y="13"/>
                    <a:pt x="40" y="12"/>
                  </a:cubicBezTo>
                  <a:cubicBezTo>
                    <a:pt x="40" y="11"/>
                    <a:pt x="41" y="11"/>
                    <a:pt x="41" y="12"/>
                  </a:cubicBezTo>
                  <a:close/>
                  <a:moveTo>
                    <a:pt x="79" y="12"/>
                  </a:moveTo>
                  <a:cubicBezTo>
                    <a:pt x="79" y="12"/>
                    <a:pt x="78" y="12"/>
                    <a:pt x="78" y="11"/>
                  </a:cubicBezTo>
                  <a:cubicBezTo>
                    <a:pt x="78" y="11"/>
                    <a:pt x="79" y="12"/>
                    <a:pt x="79" y="12"/>
                  </a:cubicBezTo>
                  <a:close/>
                  <a:moveTo>
                    <a:pt x="61" y="14"/>
                  </a:moveTo>
                  <a:cubicBezTo>
                    <a:pt x="61" y="14"/>
                    <a:pt x="62" y="14"/>
                    <a:pt x="61" y="14"/>
                  </a:cubicBezTo>
                  <a:cubicBezTo>
                    <a:pt x="62" y="14"/>
                    <a:pt x="62" y="14"/>
                    <a:pt x="62" y="14"/>
                  </a:cubicBezTo>
                  <a:cubicBezTo>
                    <a:pt x="61" y="14"/>
                    <a:pt x="61" y="14"/>
                    <a:pt x="61" y="14"/>
                  </a:cubicBezTo>
                  <a:close/>
                  <a:moveTo>
                    <a:pt x="49" y="17"/>
                  </a:moveTo>
                  <a:cubicBezTo>
                    <a:pt x="48" y="17"/>
                    <a:pt x="48" y="17"/>
                    <a:pt x="48" y="17"/>
                  </a:cubicBezTo>
                  <a:cubicBezTo>
                    <a:pt x="48" y="16"/>
                    <a:pt x="48" y="16"/>
                    <a:pt x="48" y="16"/>
                  </a:cubicBezTo>
                  <a:cubicBezTo>
                    <a:pt x="49" y="16"/>
                    <a:pt x="49" y="17"/>
                    <a:pt x="49" y="17"/>
                  </a:cubicBezTo>
                  <a:close/>
                  <a:moveTo>
                    <a:pt x="45" y="17"/>
                  </a:moveTo>
                  <a:cubicBezTo>
                    <a:pt x="44" y="17"/>
                    <a:pt x="44" y="17"/>
                    <a:pt x="44" y="17"/>
                  </a:cubicBezTo>
                  <a:cubicBezTo>
                    <a:pt x="44" y="17"/>
                    <a:pt x="44" y="17"/>
                    <a:pt x="44" y="17"/>
                  </a:cubicBezTo>
                  <a:cubicBezTo>
                    <a:pt x="44" y="16"/>
                    <a:pt x="44" y="17"/>
                    <a:pt x="45" y="17"/>
                  </a:cubicBezTo>
                  <a:close/>
                  <a:moveTo>
                    <a:pt x="52" y="21"/>
                  </a:moveTo>
                  <a:cubicBezTo>
                    <a:pt x="52" y="20"/>
                    <a:pt x="52" y="20"/>
                    <a:pt x="52" y="20"/>
                  </a:cubicBezTo>
                  <a:cubicBezTo>
                    <a:pt x="52" y="20"/>
                    <a:pt x="52" y="20"/>
                    <a:pt x="52" y="20"/>
                  </a:cubicBezTo>
                  <a:cubicBezTo>
                    <a:pt x="52" y="20"/>
                    <a:pt x="52" y="20"/>
                    <a:pt x="52" y="21"/>
                  </a:cubicBezTo>
                  <a:close/>
                  <a:moveTo>
                    <a:pt x="53" y="21"/>
                  </a:moveTo>
                  <a:cubicBezTo>
                    <a:pt x="53" y="21"/>
                    <a:pt x="53" y="21"/>
                    <a:pt x="53" y="21"/>
                  </a:cubicBezTo>
                  <a:cubicBezTo>
                    <a:pt x="53" y="21"/>
                    <a:pt x="53" y="21"/>
                    <a:pt x="53" y="21"/>
                  </a:cubicBezTo>
                  <a:cubicBezTo>
                    <a:pt x="53" y="21"/>
                    <a:pt x="53" y="21"/>
                    <a:pt x="53" y="21"/>
                  </a:cubicBezTo>
                  <a:cubicBezTo>
                    <a:pt x="53" y="21"/>
                    <a:pt x="53" y="21"/>
                    <a:pt x="53" y="21"/>
                  </a:cubicBezTo>
                  <a:close/>
                  <a:moveTo>
                    <a:pt x="37" y="21"/>
                  </a:moveTo>
                  <a:cubicBezTo>
                    <a:pt x="37" y="21"/>
                    <a:pt x="37" y="21"/>
                    <a:pt x="37" y="21"/>
                  </a:cubicBezTo>
                  <a:cubicBezTo>
                    <a:pt x="36" y="21"/>
                    <a:pt x="36" y="21"/>
                    <a:pt x="36" y="21"/>
                  </a:cubicBezTo>
                  <a:cubicBezTo>
                    <a:pt x="37" y="21"/>
                    <a:pt x="37" y="21"/>
                    <a:pt x="37" y="21"/>
                  </a:cubicBezTo>
                  <a:close/>
                  <a:moveTo>
                    <a:pt x="36" y="24"/>
                  </a:moveTo>
                  <a:cubicBezTo>
                    <a:pt x="36" y="24"/>
                    <a:pt x="36" y="25"/>
                    <a:pt x="35" y="25"/>
                  </a:cubicBezTo>
                  <a:cubicBezTo>
                    <a:pt x="35" y="25"/>
                    <a:pt x="35" y="24"/>
                    <a:pt x="35" y="24"/>
                  </a:cubicBezTo>
                  <a:cubicBezTo>
                    <a:pt x="35" y="24"/>
                    <a:pt x="36" y="24"/>
                    <a:pt x="36" y="24"/>
                  </a:cubicBezTo>
                  <a:close/>
                  <a:moveTo>
                    <a:pt x="25" y="25"/>
                  </a:moveTo>
                  <a:cubicBezTo>
                    <a:pt x="25" y="25"/>
                    <a:pt x="25" y="25"/>
                    <a:pt x="25" y="25"/>
                  </a:cubicBezTo>
                  <a:cubicBezTo>
                    <a:pt x="25" y="25"/>
                    <a:pt x="25" y="25"/>
                    <a:pt x="25" y="25"/>
                  </a:cubicBezTo>
                  <a:cubicBezTo>
                    <a:pt x="24" y="25"/>
                    <a:pt x="25" y="25"/>
                    <a:pt x="25" y="25"/>
                  </a:cubicBezTo>
                  <a:close/>
                  <a:moveTo>
                    <a:pt x="104" y="25"/>
                  </a:moveTo>
                  <a:cubicBezTo>
                    <a:pt x="104" y="25"/>
                    <a:pt x="104" y="25"/>
                    <a:pt x="104" y="25"/>
                  </a:cubicBezTo>
                  <a:cubicBezTo>
                    <a:pt x="104" y="26"/>
                    <a:pt x="104" y="26"/>
                    <a:pt x="104" y="26"/>
                  </a:cubicBezTo>
                  <a:cubicBezTo>
                    <a:pt x="104" y="26"/>
                    <a:pt x="103" y="25"/>
                    <a:pt x="104" y="25"/>
                  </a:cubicBezTo>
                  <a:close/>
                  <a:moveTo>
                    <a:pt x="19" y="26"/>
                  </a:moveTo>
                  <a:cubicBezTo>
                    <a:pt x="19" y="26"/>
                    <a:pt x="18" y="26"/>
                    <a:pt x="18" y="26"/>
                  </a:cubicBezTo>
                  <a:cubicBezTo>
                    <a:pt x="18" y="26"/>
                    <a:pt x="18" y="26"/>
                    <a:pt x="18" y="26"/>
                  </a:cubicBezTo>
                  <a:cubicBezTo>
                    <a:pt x="18" y="26"/>
                    <a:pt x="18" y="26"/>
                    <a:pt x="18" y="26"/>
                  </a:cubicBezTo>
                  <a:cubicBezTo>
                    <a:pt x="18" y="26"/>
                    <a:pt x="18" y="26"/>
                    <a:pt x="18" y="26"/>
                  </a:cubicBezTo>
                  <a:cubicBezTo>
                    <a:pt x="18" y="25"/>
                    <a:pt x="18" y="26"/>
                    <a:pt x="19" y="26"/>
                  </a:cubicBezTo>
                  <a:close/>
                  <a:moveTo>
                    <a:pt x="27" y="27"/>
                  </a:moveTo>
                  <a:cubicBezTo>
                    <a:pt x="27" y="27"/>
                    <a:pt x="27" y="27"/>
                    <a:pt x="27" y="27"/>
                  </a:cubicBezTo>
                  <a:cubicBezTo>
                    <a:pt x="27" y="27"/>
                    <a:pt x="27" y="27"/>
                    <a:pt x="28" y="27"/>
                  </a:cubicBezTo>
                  <a:cubicBezTo>
                    <a:pt x="27" y="27"/>
                    <a:pt x="27" y="27"/>
                    <a:pt x="27" y="27"/>
                  </a:cubicBezTo>
                  <a:cubicBezTo>
                    <a:pt x="27" y="26"/>
                    <a:pt x="27" y="26"/>
                    <a:pt x="27" y="26"/>
                  </a:cubicBezTo>
                  <a:cubicBezTo>
                    <a:pt x="28" y="26"/>
                    <a:pt x="28" y="26"/>
                    <a:pt x="28" y="26"/>
                  </a:cubicBezTo>
                  <a:cubicBezTo>
                    <a:pt x="28" y="26"/>
                    <a:pt x="28" y="27"/>
                    <a:pt x="27" y="27"/>
                  </a:cubicBezTo>
                  <a:close/>
                  <a:moveTo>
                    <a:pt x="71" y="27"/>
                  </a:moveTo>
                  <a:cubicBezTo>
                    <a:pt x="71" y="27"/>
                    <a:pt x="71" y="27"/>
                    <a:pt x="71" y="27"/>
                  </a:cubicBezTo>
                  <a:cubicBezTo>
                    <a:pt x="71" y="27"/>
                    <a:pt x="71" y="27"/>
                    <a:pt x="71" y="27"/>
                  </a:cubicBezTo>
                  <a:cubicBezTo>
                    <a:pt x="71" y="27"/>
                    <a:pt x="71" y="27"/>
                    <a:pt x="71" y="27"/>
                  </a:cubicBezTo>
                  <a:close/>
                  <a:moveTo>
                    <a:pt x="72" y="28"/>
                  </a:moveTo>
                  <a:cubicBezTo>
                    <a:pt x="72" y="28"/>
                    <a:pt x="72" y="28"/>
                    <a:pt x="72" y="28"/>
                  </a:cubicBezTo>
                  <a:cubicBezTo>
                    <a:pt x="72" y="28"/>
                    <a:pt x="72" y="28"/>
                    <a:pt x="72" y="28"/>
                  </a:cubicBezTo>
                  <a:cubicBezTo>
                    <a:pt x="72" y="28"/>
                    <a:pt x="72" y="28"/>
                    <a:pt x="72" y="28"/>
                  </a:cubicBezTo>
                  <a:cubicBezTo>
                    <a:pt x="72" y="28"/>
                    <a:pt x="72" y="28"/>
                    <a:pt x="72" y="28"/>
                  </a:cubicBezTo>
                  <a:close/>
                  <a:moveTo>
                    <a:pt x="20" y="29"/>
                  </a:moveTo>
                  <a:cubicBezTo>
                    <a:pt x="20" y="29"/>
                    <a:pt x="20" y="29"/>
                    <a:pt x="20" y="29"/>
                  </a:cubicBezTo>
                  <a:cubicBezTo>
                    <a:pt x="20" y="29"/>
                    <a:pt x="20" y="29"/>
                    <a:pt x="20" y="29"/>
                  </a:cubicBezTo>
                  <a:close/>
                  <a:moveTo>
                    <a:pt x="28" y="29"/>
                  </a:moveTo>
                  <a:cubicBezTo>
                    <a:pt x="27" y="29"/>
                    <a:pt x="27" y="29"/>
                    <a:pt x="27" y="29"/>
                  </a:cubicBezTo>
                  <a:cubicBezTo>
                    <a:pt x="27" y="29"/>
                    <a:pt x="27" y="29"/>
                    <a:pt x="27" y="29"/>
                  </a:cubicBezTo>
                  <a:cubicBezTo>
                    <a:pt x="28" y="29"/>
                    <a:pt x="28" y="29"/>
                    <a:pt x="28" y="29"/>
                  </a:cubicBezTo>
                  <a:close/>
                  <a:moveTo>
                    <a:pt x="108" y="31"/>
                  </a:moveTo>
                  <a:cubicBezTo>
                    <a:pt x="107" y="30"/>
                    <a:pt x="107" y="30"/>
                    <a:pt x="107" y="30"/>
                  </a:cubicBezTo>
                  <a:cubicBezTo>
                    <a:pt x="107" y="30"/>
                    <a:pt x="107" y="30"/>
                    <a:pt x="107" y="30"/>
                  </a:cubicBezTo>
                  <a:cubicBezTo>
                    <a:pt x="108" y="31"/>
                    <a:pt x="108" y="31"/>
                    <a:pt x="108" y="31"/>
                  </a:cubicBezTo>
                  <a:close/>
                  <a:moveTo>
                    <a:pt x="25" y="31"/>
                  </a:moveTo>
                  <a:cubicBezTo>
                    <a:pt x="25" y="31"/>
                    <a:pt x="25" y="31"/>
                    <a:pt x="25" y="31"/>
                  </a:cubicBezTo>
                  <a:cubicBezTo>
                    <a:pt x="25" y="31"/>
                    <a:pt x="25" y="30"/>
                    <a:pt x="25" y="30"/>
                  </a:cubicBezTo>
                  <a:cubicBezTo>
                    <a:pt x="25" y="30"/>
                    <a:pt x="25" y="31"/>
                    <a:pt x="25" y="31"/>
                  </a:cubicBezTo>
                  <a:close/>
                  <a:moveTo>
                    <a:pt x="30" y="31"/>
                  </a:moveTo>
                  <a:cubicBezTo>
                    <a:pt x="29" y="31"/>
                    <a:pt x="29" y="31"/>
                    <a:pt x="29" y="31"/>
                  </a:cubicBezTo>
                  <a:cubicBezTo>
                    <a:pt x="29" y="31"/>
                    <a:pt x="29" y="31"/>
                    <a:pt x="29" y="31"/>
                  </a:cubicBezTo>
                  <a:cubicBezTo>
                    <a:pt x="29" y="31"/>
                    <a:pt x="29" y="31"/>
                    <a:pt x="30" y="31"/>
                  </a:cubicBezTo>
                  <a:close/>
                  <a:moveTo>
                    <a:pt x="16" y="32"/>
                  </a:moveTo>
                  <a:cubicBezTo>
                    <a:pt x="16" y="32"/>
                    <a:pt x="16" y="32"/>
                    <a:pt x="16" y="32"/>
                  </a:cubicBezTo>
                  <a:cubicBezTo>
                    <a:pt x="16" y="32"/>
                    <a:pt x="16" y="32"/>
                    <a:pt x="16" y="32"/>
                  </a:cubicBezTo>
                  <a:cubicBezTo>
                    <a:pt x="16" y="32"/>
                    <a:pt x="16" y="32"/>
                    <a:pt x="16" y="32"/>
                  </a:cubicBezTo>
                  <a:cubicBezTo>
                    <a:pt x="16" y="32"/>
                    <a:pt x="16" y="32"/>
                    <a:pt x="16" y="32"/>
                  </a:cubicBezTo>
                  <a:cubicBezTo>
                    <a:pt x="16" y="32"/>
                    <a:pt x="16" y="32"/>
                    <a:pt x="16" y="31"/>
                  </a:cubicBezTo>
                  <a:cubicBezTo>
                    <a:pt x="16" y="31"/>
                    <a:pt x="16" y="31"/>
                    <a:pt x="16" y="31"/>
                  </a:cubicBezTo>
                  <a:cubicBezTo>
                    <a:pt x="16" y="32"/>
                    <a:pt x="16" y="32"/>
                    <a:pt x="16" y="32"/>
                  </a:cubicBezTo>
                  <a:close/>
                  <a:moveTo>
                    <a:pt x="27" y="32"/>
                  </a:moveTo>
                  <a:cubicBezTo>
                    <a:pt x="27" y="32"/>
                    <a:pt x="27" y="32"/>
                    <a:pt x="27" y="32"/>
                  </a:cubicBezTo>
                  <a:cubicBezTo>
                    <a:pt x="26" y="32"/>
                    <a:pt x="26" y="32"/>
                    <a:pt x="26" y="32"/>
                  </a:cubicBezTo>
                  <a:cubicBezTo>
                    <a:pt x="26" y="32"/>
                    <a:pt x="27" y="32"/>
                    <a:pt x="27" y="32"/>
                  </a:cubicBezTo>
                  <a:close/>
                  <a:moveTo>
                    <a:pt x="26" y="32"/>
                  </a:moveTo>
                  <a:cubicBezTo>
                    <a:pt x="25" y="32"/>
                    <a:pt x="25" y="32"/>
                    <a:pt x="25" y="32"/>
                  </a:cubicBezTo>
                  <a:cubicBezTo>
                    <a:pt x="26" y="32"/>
                    <a:pt x="26" y="32"/>
                    <a:pt x="26" y="32"/>
                  </a:cubicBezTo>
                  <a:cubicBezTo>
                    <a:pt x="26" y="32"/>
                    <a:pt x="26" y="32"/>
                    <a:pt x="26" y="32"/>
                  </a:cubicBezTo>
                  <a:close/>
                  <a:moveTo>
                    <a:pt x="25" y="32"/>
                  </a:moveTo>
                  <a:cubicBezTo>
                    <a:pt x="25" y="32"/>
                    <a:pt x="25" y="32"/>
                    <a:pt x="25" y="32"/>
                  </a:cubicBezTo>
                  <a:cubicBezTo>
                    <a:pt x="25" y="32"/>
                    <a:pt x="25" y="32"/>
                    <a:pt x="25" y="32"/>
                  </a:cubicBezTo>
                  <a:cubicBezTo>
                    <a:pt x="25" y="32"/>
                    <a:pt x="25" y="32"/>
                    <a:pt x="25" y="32"/>
                  </a:cubicBezTo>
                  <a:cubicBezTo>
                    <a:pt x="24" y="32"/>
                    <a:pt x="24" y="32"/>
                    <a:pt x="24" y="32"/>
                  </a:cubicBezTo>
                  <a:cubicBezTo>
                    <a:pt x="25" y="32"/>
                    <a:pt x="25" y="32"/>
                    <a:pt x="25" y="32"/>
                  </a:cubicBezTo>
                  <a:close/>
                  <a:moveTo>
                    <a:pt x="30" y="32"/>
                  </a:moveTo>
                  <a:cubicBezTo>
                    <a:pt x="30" y="33"/>
                    <a:pt x="31" y="33"/>
                    <a:pt x="30" y="34"/>
                  </a:cubicBezTo>
                  <a:cubicBezTo>
                    <a:pt x="30" y="34"/>
                    <a:pt x="30" y="34"/>
                    <a:pt x="30" y="34"/>
                  </a:cubicBezTo>
                  <a:cubicBezTo>
                    <a:pt x="30" y="34"/>
                    <a:pt x="30" y="34"/>
                    <a:pt x="30" y="34"/>
                  </a:cubicBezTo>
                  <a:cubicBezTo>
                    <a:pt x="30" y="34"/>
                    <a:pt x="30" y="34"/>
                    <a:pt x="30" y="34"/>
                  </a:cubicBezTo>
                  <a:cubicBezTo>
                    <a:pt x="30" y="34"/>
                    <a:pt x="30" y="34"/>
                    <a:pt x="30" y="34"/>
                  </a:cubicBezTo>
                  <a:cubicBezTo>
                    <a:pt x="30" y="33"/>
                    <a:pt x="29" y="33"/>
                    <a:pt x="29" y="32"/>
                  </a:cubicBezTo>
                  <a:cubicBezTo>
                    <a:pt x="29" y="33"/>
                    <a:pt x="29" y="33"/>
                    <a:pt x="30" y="33"/>
                  </a:cubicBezTo>
                  <a:cubicBezTo>
                    <a:pt x="30" y="33"/>
                    <a:pt x="30" y="33"/>
                    <a:pt x="30" y="32"/>
                  </a:cubicBezTo>
                  <a:cubicBezTo>
                    <a:pt x="29" y="32"/>
                    <a:pt x="29" y="32"/>
                    <a:pt x="29" y="32"/>
                  </a:cubicBezTo>
                  <a:cubicBezTo>
                    <a:pt x="30" y="32"/>
                    <a:pt x="30" y="32"/>
                    <a:pt x="30" y="32"/>
                  </a:cubicBezTo>
                  <a:close/>
                  <a:moveTo>
                    <a:pt x="26" y="33"/>
                  </a:moveTo>
                  <a:cubicBezTo>
                    <a:pt x="26" y="33"/>
                    <a:pt x="26" y="33"/>
                    <a:pt x="26" y="34"/>
                  </a:cubicBezTo>
                  <a:cubicBezTo>
                    <a:pt x="26" y="33"/>
                    <a:pt x="26" y="34"/>
                    <a:pt x="26" y="34"/>
                  </a:cubicBezTo>
                  <a:cubicBezTo>
                    <a:pt x="26" y="34"/>
                    <a:pt x="26" y="34"/>
                    <a:pt x="26" y="34"/>
                  </a:cubicBezTo>
                  <a:cubicBezTo>
                    <a:pt x="26" y="34"/>
                    <a:pt x="26" y="34"/>
                    <a:pt x="26" y="34"/>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lose/>
                  <a:moveTo>
                    <a:pt x="25" y="34"/>
                  </a:moveTo>
                  <a:cubicBezTo>
                    <a:pt x="24" y="34"/>
                    <a:pt x="24" y="33"/>
                    <a:pt x="25" y="33"/>
                  </a:cubicBezTo>
                  <a:cubicBezTo>
                    <a:pt x="25" y="33"/>
                    <a:pt x="24" y="34"/>
                    <a:pt x="25" y="34"/>
                  </a:cubicBezTo>
                  <a:close/>
                  <a:moveTo>
                    <a:pt x="24" y="33"/>
                  </a:moveTo>
                  <a:cubicBezTo>
                    <a:pt x="24" y="33"/>
                    <a:pt x="24" y="33"/>
                    <a:pt x="23" y="33"/>
                  </a:cubicBezTo>
                  <a:cubicBezTo>
                    <a:pt x="24" y="33"/>
                    <a:pt x="24" y="33"/>
                    <a:pt x="24" y="33"/>
                  </a:cubicBezTo>
                  <a:close/>
                  <a:moveTo>
                    <a:pt x="29" y="35"/>
                  </a:moveTo>
                  <a:cubicBezTo>
                    <a:pt x="29" y="35"/>
                    <a:pt x="28" y="35"/>
                    <a:pt x="28" y="35"/>
                  </a:cubicBezTo>
                  <a:cubicBezTo>
                    <a:pt x="28" y="35"/>
                    <a:pt x="27" y="34"/>
                    <a:pt x="27" y="34"/>
                  </a:cubicBezTo>
                  <a:cubicBezTo>
                    <a:pt x="27" y="33"/>
                    <a:pt x="27" y="33"/>
                    <a:pt x="27" y="33"/>
                  </a:cubicBezTo>
                  <a:cubicBezTo>
                    <a:pt x="28" y="34"/>
                    <a:pt x="29" y="34"/>
                    <a:pt x="29" y="35"/>
                  </a:cubicBezTo>
                  <a:close/>
                  <a:moveTo>
                    <a:pt x="24" y="34"/>
                  </a:moveTo>
                  <a:cubicBezTo>
                    <a:pt x="24" y="34"/>
                    <a:pt x="24" y="34"/>
                    <a:pt x="24" y="34"/>
                  </a:cubicBezTo>
                  <a:cubicBezTo>
                    <a:pt x="24" y="34"/>
                    <a:pt x="24" y="34"/>
                    <a:pt x="24" y="34"/>
                  </a:cubicBezTo>
                  <a:cubicBezTo>
                    <a:pt x="24" y="34"/>
                    <a:pt x="24" y="34"/>
                    <a:pt x="24" y="34"/>
                  </a:cubicBezTo>
                  <a:cubicBezTo>
                    <a:pt x="23" y="34"/>
                    <a:pt x="23" y="34"/>
                    <a:pt x="23" y="34"/>
                  </a:cubicBezTo>
                  <a:cubicBezTo>
                    <a:pt x="23" y="34"/>
                    <a:pt x="23" y="34"/>
                    <a:pt x="23" y="34"/>
                  </a:cubicBezTo>
                  <a:cubicBezTo>
                    <a:pt x="24" y="34"/>
                    <a:pt x="24" y="34"/>
                    <a:pt x="24" y="34"/>
                  </a:cubicBezTo>
                  <a:close/>
                  <a:moveTo>
                    <a:pt x="91" y="34"/>
                  </a:moveTo>
                  <a:cubicBezTo>
                    <a:pt x="91" y="34"/>
                    <a:pt x="91" y="34"/>
                    <a:pt x="91" y="34"/>
                  </a:cubicBezTo>
                  <a:cubicBezTo>
                    <a:pt x="91" y="34"/>
                    <a:pt x="91" y="34"/>
                    <a:pt x="90" y="34"/>
                  </a:cubicBezTo>
                  <a:cubicBezTo>
                    <a:pt x="91" y="34"/>
                    <a:pt x="91" y="34"/>
                    <a:pt x="91" y="34"/>
                  </a:cubicBezTo>
                  <a:close/>
                  <a:moveTo>
                    <a:pt x="69" y="34"/>
                  </a:moveTo>
                  <a:cubicBezTo>
                    <a:pt x="70" y="34"/>
                    <a:pt x="70" y="34"/>
                    <a:pt x="70" y="34"/>
                  </a:cubicBezTo>
                  <a:cubicBezTo>
                    <a:pt x="69" y="34"/>
                    <a:pt x="69" y="34"/>
                    <a:pt x="69" y="34"/>
                  </a:cubicBezTo>
                  <a:close/>
                  <a:moveTo>
                    <a:pt x="95" y="35"/>
                  </a:moveTo>
                  <a:cubicBezTo>
                    <a:pt x="96" y="36"/>
                    <a:pt x="95" y="36"/>
                    <a:pt x="95" y="37"/>
                  </a:cubicBezTo>
                  <a:cubicBezTo>
                    <a:pt x="96" y="38"/>
                    <a:pt x="97" y="39"/>
                    <a:pt x="97" y="40"/>
                  </a:cubicBezTo>
                  <a:cubicBezTo>
                    <a:pt x="97" y="40"/>
                    <a:pt x="97" y="39"/>
                    <a:pt x="97" y="39"/>
                  </a:cubicBezTo>
                  <a:cubicBezTo>
                    <a:pt x="96" y="40"/>
                    <a:pt x="96" y="40"/>
                    <a:pt x="96" y="40"/>
                  </a:cubicBezTo>
                  <a:cubicBezTo>
                    <a:pt x="97" y="41"/>
                    <a:pt x="97" y="42"/>
                    <a:pt x="98" y="42"/>
                  </a:cubicBezTo>
                  <a:cubicBezTo>
                    <a:pt x="98" y="43"/>
                    <a:pt x="98" y="43"/>
                    <a:pt x="98" y="43"/>
                  </a:cubicBezTo>
                  <a:cubicBezTo>
                    <a:pt x="98" y="42"/>
                    <a:pt x="97" y="42"/>
                    <a:pt x="97" y="42"/>
                  </a:cubicBezTo>
                  <a:cubicBezTo>
                    <a:pt x="97" y="43"/>
                    <a:pt x="97" y="43"/>
                    <a:pt x="97" y="43"/>
                  </a:cubicBezTo>
                  <a:cubicBezTo>
                    <a:pt x="97" y="43"/>
                    <a:pt x="97" y="43"/>
                    <a:pt x="97" y="43"/>
                  </a:cubicBezTo>
                  <a:cubicBezTo>
                    <a:pt x="97" y="43"/>
                    <a:pt x="97" y="43"/>
                    <a:pt x="97" y="43"/>
                  </a:cubicBezTo>
                  <a:cubicBezTo>
                    <a:pt x="97" y="42"/>
                    <a:pt x="96" y="42"/>
                    <a:pt x="96" y="41"/>
                  </a:cubicBezTo>
                  <a:cubicBezTo>
                    <a:pt x="96" y="40"/>
                    <a:pt x="96" y="39"/>
                    <a:pt x="95" y="38"/>
                  </a:cubicBezTo>
                  <a:cubicBezTo>
                    <a:pt x="95" y="37"/>
                    <a:pt x="95" y="37"/>
                    <a:pt x="95" y="37"/>
                  </a:cubicBezTo>
                  <a:cubicBezTo>
                    <a:pt x="94" y="36"/>
                    <a:pt x="94" y="36"/>
                    <a:pt x="94" y="35"/>
                  </a:cubicBezTo>
                  <a:cubicBezTo>
                    <a:pt x="94" y="35"/>
                    <a:pt x="94" y="35"/>
                    <a:pt x="94" y="35"/>
                  </a:cubicBezTo>
                  <a:cubicBezTo>
                    <a:pt x="94" y="35"/>
                    <a:pt x="94" y="35"/>
                    <a:pt x="94" y="34"/>
                  </a:cubicBezTo>
                  <a:cubicBezTo>
                    <a:pt x="94" y="34"/>
                    <a:pt x="94" y="34"/>
                    <a:pt x="94" y="34"/>
                  </a:cubicBezTo>
                  <a:cubicBezTo>
                    <a:pt x="94" y="34"/>
                    <a:pt x="95" y="35"/>
                    <a:pt x="95" y="35"/>
                  </a:cubicBezTo>
                  <a:close/>
                  <a:moveTo>
                    <a:pt x="14" y="34"/>
                  </a:moveTo>
                  <a:cubicBezTo>
                    <a:pt x="14" y="34"/>
                    <a:pt x="14" y="35"/>
                    <a:pt x="14" y="34"/>
                  </a:cubicBezTo>
                  <a:cubicBezTo>
                    <a:pt x="14" y="34"/>
                    <a:pt x="14" y="34"/>
                    <a:pt x="14" y="34"/>
                  </a:cubicBezTo>
                  <a:cubicBezTo>
                    <a:pt x="14" y="34"/>
                    <a:pt x="14" y="34"/>
                    <a:pt x="14" y="34"/>
                  </a:cubicBezTo>
                  <a:close/>
                  <a:moveTo>
                    <a:pt x="42" y="35"/>
                  </a:moveTo>
                  <a:cubicBezTo>
                    <a:pt x="42" y="35"/>
                    <a:pt x="42" y="35"/>
                    <a:pt x="42" y="36"/>
                  </a:cubicBezTo>
                  <a:cubicBezTo>
                    <a:pt x="42" y="35"/>
                    <a:pt x="42" y="35"/>
                    <a:pt x="42" y="35"/>
                  </a:cubicBezTo>
                  <a:cubicBezTo>
                    <a:pt x="42" y="35"/>
                    <a:pt x="42" y="35"/>
                    <a:pt x="42" y="35"/>
                  </a:cubicBezTo>
                  <a:close/>
                  <a:moveTo>
                    <a:pt x="86" y="35"/>
                  </a:moveTo>
                  <a:cubicBezTo>
                    <a:pt x="85" y="35"/>
                    <a:pt x="85" y="35"/>
                    <a:pt x="85" y="36"/>
                  </a:cubicBezTo>
                  <a:cubicBezTo>
                    <a:pt x="85" y="35"/>
                    <a:pt x="85" y="35"/>
                    <a:pt x="85" y="35"/>
                  </a:cubicBezTo>
                  <a:cubicBezTo>
                    <a:pt x="85" y="35"/>
                    <a:pt x="85" y="35"/>
                    <a:pt x="86" y="35"/>
                  </a:cubicBezTo>
                  <a:close/>
                  <a:moveTo>
                    <a:pt x="70" y="36"/>
                  </a:moveTo>
                  <a:cubicBezTo>
                    <a:pt x="70" y="36"/>
                    <a:pt x="69" y="35"/>
                    <a:pt x="69" y="36"/>
                  </a:cubicBezTo>
                  <a:cubicBezTo>
                    <a:pt x="70" y="36"/>
                    <a:pt x="70" y="36"/>
                    <a:pt x="70" y="36"/>
                  </a:cubicBezTo>
                  <a:cubicBezTo>
                    <a:pt x="70" y="36"/>
                    <a:pt x="69" y="36"/>
                    <a:pt x="69" y="36"/>
                  </a:cubicBezTo>
                  <a:cubicBezTo>
                    <a:pt x="69" y="36"/>
                    <a:pt x="70" y="36"/>
                    <a:pt x="69" y="36"/>
                  </a:cubicBezTo>
                  <a:cubicBezTo>
                    <a:pt x="69" y="36"/>
                    <a:pt x="69" y="36"/>
                    <a:pt x="69" y="36"/>
                  </a:cubicBezTo>
                  <a:cubicBezTo>
                    <a:pt x="69" y="35"/>
                    <a:pt x="70" y="36"/>
                    <a:pt x="70" y="36"/>
                  </a:cubicBezTo>
                  <a:close/>
                  <a:moveTo>
                    <a:pt x="75" y="37"/>
                  </a:moveTo>
                  <a:cubicBezTo>
                    <a:pt x="75" y="37"/>
                    <a:pt x="75" y="37"/>
                    <a:pt x="75" y="37"/>
                  </a:cubicBezTo>
                  <a:cubicBezTo>
                    <a:pt x="74" y="37"/>
                    <a:pt x="74" y="38"/>
                    <a:pt x="74" y="38"/>
                  </a:cubicBezTo>
                  <a:cubicBezTo>
                    <a:pt x="74" y="38"/>
                    <a:pt x="74" y="38"/>
                    <a:pt x="75" y="38"/>
                  </a:cubicBezTo>
                  <a:cubicBezTo>
                    <a:pt x="74" y="39"/>
                    <a:pt x="74" y="39"/>
                    <a:pt x="73" y="39"/>
                  </a:cubicBezTo>
                  <a:cubicBezTo>
                    <a:pt x="73" y="39"/>
                    <a:pt x="73" y="39"/>
                    <a:pt x="73" y="39"/>
                  </a:cubicBezTo>
                  <a:cubicBezTo>
                    <a:pt x="73" y="40"/>
                    <a:pt x="73" y="40"/>
                    <a:pt x="72" y="40"/>
                  </a:cubicBezTo>
                  <a:cubicBezTo>
                    <a:pt x="73" y="40"/>
                    <a:pt x="73" y="40"/>
                    <a:pt x="73" y="40"/>
                  </a:cubicBezTo>
                  <a:cubicBezTo>
                    <a:pt x="72" y="40"/>
                    <a:pt x="72" y="40"/>
                    <a:pt x="72" y="40"/>
                  </a:cubicBezTo>
                  <a:cubicBezTo>
                    <a:pt x="72" y="39"/>
                    <a:pt x="72" y="39"/>
                    <a:pt x="72" y="39"/>
                  </a:cubicBezTo>
                  <a:cubicBezTo>
                    <a:pt x="73" y="40"/>
                    <a:pt x="73" y="40"/>
                    <a:pt x="73" y="40"/>
                  </a:cubicBezTo>
                  <a:cubicBezTo>
                    <a:pt x="73" y="39"/>
                    <a:pt x="73" y="39"/>
                    <a:pt x="73" y="39"/>
                  </a:cubicBezTo>
                  <a:cubicBezTo>
                    <a:pt x="74" y="38"/>
                    <a:pt x="74" y="37"/>
                    <a:pt x="74" y="35"/>
                  </a:cubicBezTo>
                  <a:cubicBezTo>
                    <a:pt x="74" y="36"/>
                    <a:pt x="74" y="37"/>
                    <a:pt x="75" y="37"/>
                  </a:cubicBezTo>
                  <a:close/>
                  <a:moveTo>
                    <a:pt x="20" y="36"/>
                  </a:moveTo>
                  <a:cubicBezTo>
                    <a:pt x="20" y="36"/>
                    <a:pt x="20" y="36"/>
                    <a:pt x="20" y="36"/>
                  </a:cubicBezTo>
                  <a:cubicBezTo>
                    <a:pt x="20" y="36"/>
                    <a:pt x="20" y="36"/>
                    <a:pt x="20" y="36"/>
                  </a:cubicBezTo>
                  <a:close/>
                  <a:moveTo>
                    <a:pt x="32" y="37"/>
                  </a:moveTo>
                  <a:cubicBezTo>
                    <a:pt x="31" y="36"/>
                    <a:pt x="31" y="36"/>
                    <a:pt x="31" y="36"/>
                  </a:cubicBezTo>
                  <a:cubicBezTo>
                    <a:pt x="32" y="36"/>
                    <a:pt x="32" y="37"/>
                    <a:pt x="32" y="36"/>
                  </a:cubicBezTo>
                  <a:cubicBezTo>
                    <a:pt x="32" y="36"/>
                    <a:pt x="32" y="36"/>
                    <a:pt x="32" y="36"/>
                  </a:cubicBezTo>
                  <a:cubicBezTo>
                    <a:pt x="32" y="37"/>
                    <a:pt x="32" y="37"/>
                    <a:pt x="32" y="37"/>
                  </a:cubicBezTo>
                  <a:cubicBezTo>
                    <a:pt x="32" y="37"/>
                    <a:pt x="32" y="37"/>
                    <a:pt x="32" y="37"/>
                  </a:cubicBezTo>
                  <a:close/>
                  <a:moveTo>
                    <a:pt x="18" y="36"/>
                  </a:moveTo>
                  <a:cubicBezTo>
                    <a:pt x="18" y="37"/>
                    <a:pt x="18" y="37"/>
                    <a:pt x="17" y="37"/>
                  </a:cubicBezTo>
                  <a:cubicBezTo>
                    <a:pt x="17" y="36"/>
                    <a:pt x="18" y="37"/>
                    <a:pt x="18" y="36"/>
                  </a:cubicBezTo>
                  <a:cubicBezTo>
                    <a:pt x="18" y="36"/>
                    <a:pt x="18" y="36"/>
                    <a:pt x="18" y="36"/>
                  </a:cubicBezTo>
                  <a:close/>
                  <a:moveTo>
                    <a:pt x="26" y="36"/>
                  </a:moveTo>
                  <a:cubicBezTo>
                    <a:pt x="26" y="37"/>
                    <a:pt x="26" y="37"/>
                    <a:pt x="26" y="37"/>
                  </a:cubicBezTo>
                  <a:cubicBezTo>
                    <a:pt x="26" y="37"/>
                    <a:pt x="26" y="37"/>
                    <a:pt x="26" y="36"/>
                  </a:cubicBezTo>
                  <a:cubicBezTo>
                    <a:pt x="26" y="36"/>
                    <a:pt x="26" y="36"/>
                    <a:pt x="26" y="36"/>
                  </a:cubicBezTo>
                  <a:close/>
                  <a:moveTo>
                    <a:pt x="19" y="37"/>
                  </a:moveTo>
                  <a:cubicBezTo>
                    <a:pt x="19" y="37"/>
                    <a:pt x="19" y="37"/>
                    <a:pt x="19" y="37"/>
                  </a:cubicBezTo>
                  <a:cubicBezTo>
                    <a:pt x="19" y="37"/>
                    <a:pt x="19" y="37"/>
                    <a:pt x="19" y="37"/>
                  </a:cubicBezTo>
                  <a:cubicBezTo>
                    <a:pt x="19" y="37"/>
                    <a:pt x="19" y="37"/>
                    <a:pt x="19" y="37"/>
                  </a:cubicBezTo>
                  <a:close/>
                  <a:moveTo>
                    <a:pt x="23" y="37"/>
                  </a:moveTo>
                  <a:cubicBezTo>
                    <a:pt x="23" y="37"/>
                    <a:pt x="23" y="37"/>
                    <a:pt x="23" y="37"/>
                  </a:cubicBezTo>
                  <a:cubicBezTo>
                    <a:pt x="23" y="37"/>
                    <a:pt x="23" y="37"/>
                    <a:pt x="23" y="37"/>
                  </a:cubicBezTo>
                  <a:close/>
                  <a:moveTo>
                    <a:pt x="104" y="38"/>
                  </a:moveTo>
                  <a:cubicBezTo>
                    <a:pt x="103" y="37"/>
                    <a:pt x="104" y="37"/>
                    <a:pt x="104" y="37"/>
                  </a:cubicBezTo>
                  <a:cubicBezTo>
                    <a:pt x="104" y="37"/>
                    <a:pt x="104" y="37"/>
                    <a:pt x="104" y="38"/>
                  </a:cubicBezTo>
                  <a:close/>
                  <a:moveTo>
                    <a:pt x="9" y="37"/>
                  </a:moveTo>
                  <a:cubicBezTo>
                    <a:pt x="9" y="37"/>
                    <a:pt x="8" y="37"/>
                    <a:pt x="8" y="38"/>
                  </a:cubicBezTo>
                  <a:cubicBezTo>
                    <a:pt x="8" y="38"/>
                    <a:pt x="9" y="38"/>
                    <a:pt x="9" y="38"/>
                  </a:cubicBezTo>
                  <a:cubicBezTo>
                    <a:pt x="9" y="38"/>
                    <a:pt x="9" y="39"/>
                    <a:pt x="9" y="39"/>
                  </a:cubicBezTo>
                  <a:cubicBezTo>
                    <a:pt x="10" y="39"/>
                    <a:pt x="9" y="41"/>
                    <a:pt x="10" y="41"/>
                  </a:cubicBezTo>
                  <a:cubicBezTo>
                    <a:pt x="10" y="41"/>
                    <a:pt x="10" y="42"/>
                    <a:pt x="11" y="42"/>
                  </a:cubicBezTo>
                  <a:cubicBezTo>
                    <a:pt x="11" y="42"/>
                    <a:pt x="11" y="42"/>
                    <a:pt x="11" y="42"/>
                  </a:cubicBezTo>
                  <a:cubicBezTo>
                    <a:pt x="11" y="42"/>
                    <a:pt x="11" y="42"/>
                    <a:pt x="11" y="42"/>
                  </a:cubicBezTo>
                  <a:cubicBezTo>
                    <a:pt x="12" y="43"/>
                    <a:pt x="10" y="43"/>
                    <a:pt x="11" y="43"/>
                  </a:cubicBezTo>
                  <a:cubicBezTo>
                    <a:pt x="11" y="44"/>
                    <a:pt x="10" y="44"/>
                    <a:pt x="10" y="44"/>
                  </a:cubicBezTo>
                  <a:cubicBezTo>
                    <a:pt x="10" y="44"/>
                    <a:pt x="9" y="44"/>
                    <a:pt x="9" y="44"/>
                  </a:cubicBezTo>
                  <a:cubicBezTo>
                    <a:pt x="9" y="44"/>
                    <a:pt x="8" y="45"/>
                    <a:pt x="8" y="44"/>
                  </a:cubicBezTo>
                  <a:cubicBezTo>
                    <a:pt x="8" y="44"/>
                    <a:pt x="8" y="44"/>
                    <a:pt x="7" y="45"/>
                  </a:cubicBezTo>
                  <a:cubicBezTo>
                    <a:pt x="8" y="44"/>
                    <a:pt x="8" y="43"/>
                    <a:pt x="9" y="44"/>
                  </a:cubicBezTo>
                  <a:cubicBezTo>
                    <a:pt x="9" y="44"/>
                    <a:pt x="9" y="44"/>
                    <a:pt x="9" y="43"/>
                  </a:cubicBezTo>
                  <a:cubicBezTo>
                    <a:pt x="9" y="43"/>
                    <a:pt x="8" y="43"/>
                    <a:pt x="8" y="43"/>
                  </a:cubicBezTo>
                  <a:cubicBezTo>
                    <a:pt x="8" y="43"/>
                    <a:pt x="8" y="43"/>
                    <a:pt x="8" y="43"/>
                  </a:cubicBezTo>
                  <a:cubicBezTo>
                    <a:pt x="8" y="43"/>
                    <a:pt x="9" y="43"/>
                    <a:pt x="8" y="42"/>
                  </a:cubicBezTo>
                  <a:cubicBezTo>
                    <a:pt x="8" y="42"/>
                    <a:pt x="8" y="42"/>
                    <a:pt x="8" y="42"/>
                  </a:cubicBezTo>
                  <a:cubicBezTo>
                    <a:pt x="8" y="42"/>
                    <a:pt x="8" y="42"/>
                    <a:pt x="8" y="42"/>
                  </a:cubicBezTo>
                  <a:cubicBezTo>
                    <a:pt x="8" y="42"/>
                    <a:pt x="8" y="42"/>
                    <a:pt x="8" y="42"/>
                  </a:cubicBezTo>
                  <a:cubicBezTo>
                    <a:pt x="8" y="42"/>
                    <a:pt x="8" y="42"/>
                    <a:pt x="9" y="42"/>
                  </a:cubicBezTo>
                  <a:cubicBezTo>
                    <a:pt x="9" y="42"/>
                    <a:pt x="9" y="42"/>
                    <a:pt x="9" y="42"/>
                  </a:cubicBezTo>
                  <a:cubicBezTo>
                    <a:pt x="9" y="42"/>
                    <a:pt x="9" y="42"/>
                    <a:pt x="9" y="42"/>
                  </a:cubicBezTo>
                  <a:cubicBezTo>
                    <a:pt x="9" y="41"/>
                    <a:pt x="9" y="41"/>
                    <a:pt x="9" y="41"/>
                  </a:cubicBezTo>
                  <a:cubicBezTo>
                    <a:pt x="8" y="41"/>
                    <a:pt x="9" y="40"/>
                    <a:pt x="8" y="40"/>
                  </a:cubicBezTo>
                  <a:cubicBezTo>
                    <a:pt x="8" y="40"/>
                    <a:pt x="8" y="40"/>
                    <a:pt x="8" y="40"/>
                  </a:cubicBezTo>
                  <a:cubicBezTo>
                    <a:pt x="8" y="40"/>
                    <a:pt x="8" y="40"/>
                    <a:pt x="8" y="40"/>
                  </a:cubicBezTo>
                  <a:cubicBezTo>
                    <a:pt x="8" y="40"/>
                    <a:pt x="8" y="40"/>
                    <a:pt x="8" y="39"/>
                  </a:cubicBezTo>
                  <a:cubicBezTo>
                    <a:pt x="8" y="39"/>
                    <a:pt x="7" y="39"/>
                    <a:pt x="7" y="40"/>
                  </a:cubicBezTo>
                  <a:cubicBezTo>
                    <a:pt x="8" y="40"/>
                    <a:pt x="8" y="40"/>
                    <a:pt x="8" y="40"/>
                  </a:cubicBezTo>
                  <a:cubicBezTo>
                    <a:pt x="7" y="40"/>
                    <a:pt x="8" y="38"/>
                    <a:pt x="7" y="39"/>
                  </a:cubicBezTo>
                  <a:cubicBezTo>
                    <a:pt x="8" y="38"/>
                    <a:pt x="7" y="37"/>
                    <a:pt x="9" y="37"/>
                  </a:cubicBezTo>
                  <a:close/>
                  <a:moveTo>
                    <a:pt x="35" y="37"/>
                  </a:moveTo>
                  <a:cubicBezTo>
                    <a:pt x="34" y="38"/>
                    <a:pt x="34" y="37"/>
                    <a:pt x="34" y="37"/>
                  </a:cubicBezTo>
                  <a:cubicBezTo>
                    <a:pt x="34" y="38"/>
                    <a:pt x="34" y="37"/>
                    <a:pt x="35" y="37"/>
                  </a:cubicBezTo>
                  <a:close/>
                  <a:moveTo>
                    <a:pt x="21" y="38"/>
                  </a:moveTo>
                  <a:cubicBezTo>
                    <a:pt x="21" y="38"/>
                    <a:pt x="21" y="38"/>
                    <a:pt x="21" y="38"/>
                  </a:cubicBezTo>
                  <a:cubicBezTo>
                    <a:pt x="21" y="38"/>
                    <a:pt x="21" y="38"/>
                    <a:pt x="21" y="38"/>
                  </a:cubicBezTo>
                  <a:cubicBezTo>
                    <a:pt x="21" y="38"/>
                    <a:pt x="21" y="38"/>
                    <a:pt x="21" y="38"/>
                  </a:cubicBezTo>
                  <a:close/>
                  <a:moveTo>
                    <a:pt x="7" y="38"/>
                  </a:moveTo>
                  <a:cubicBezTo>
                    <a:pt x="7" y="38"/>
                    <a:pt x="7" y="38"/>
                    <a:pt x="7" y="38"/>
                  </a:cubicBezTo>
                  <a:cubicBezTo>
                    <a:pt x="7" y="38"/>
                    <a:pt x="7" y="38"/>
                    <a:pt x="7" y="38"/>
                  </a:cubicBezTo>
                  <a:close/>
                  <a:moveTo>
                    <a:pt x="56" y="38"/>
                  </a:moveTo>
                  <a:cubicBezTo>
                    <a:pt x="55" y="38"/>
                    <a:pt x="55" y="38"/>
                    <a:pt x="55" y="38"/>
                  </a:cubicBezTo>
                  <a:cubicBezTo>
                    <a:pt x="55" y="38"/>
                    <a:pt x="56" y="38"/>
                    <a:pt x="56" y="38"/>
                  </a:cubicBezTo>
                  <a:close/>
                  <a:moveTo>
                    <a:pt x="37" y="38"/>
                  </a:moveTo>
                  <a:cubicBezTo>
                    <a:pt x="38" y="39"/>
                    <a:pt x="38" y="39"/>
                    <a:pt x="38" y="39"/>
                  </a:cubicBezTo>
                  <a:cubicBezTo>
                    <a:pt x="37" y="38"/>
                    <a:pt x="37" y="38"/>
                    <a:pt x="37" y="38"/>
                  </a:cubicBezTo>
                  <a:close/>
                  <a:moveTo>
                    <a:pt x="17" y="39"/>
                  </a:moveTo>
                  <a:cubicBezTo>
                    <a:pt x="17" y="40"/>
                    <a:pt x="17" y="40"/>
                    <a:pt x="17" y="40"/>
                  </a:cubicBezTo>
                  <a:cubicBezTo>
                    <a:pt x="17" y="40"/>
                    <a:pt x="17" y="40"/>
                    <a:pt x="17" y="40"/>
                  </a:cubicBezTo>
                  <a:cubicBezTo>
                    <a:pt x="17" y="40"/>
                    <a:pt x="17" y="40"/>
                    <a:pt x="17" y="40"/>
                  </a:cubicBezTo>
                  <a:cubicBezTo>
                    <a:pt x="17" y="40"/>
                    <a:pt x="17" y="40"/>
                    <a:pt x="17" y="40"/>
                  </a:cubicBezTo>
                  <a:cubicBezTo>
                    <a:pt x="17" y="40"/>
                    <a:pt x="17" y="39"/>
                    <a:pt x="17" y="39"/>
                  </a:cubicBezTo>
                  <a:close/>
                  <a:moveTo>
                    <a:pt x="7" y="40"/>
                  </a:moveTo>
                  <a:cubicBezTo>
                    <a:pt x="7" y="40"/>
                    <a:pt x="7" y="40"/>
                    <a:pt x="7" y="40"/>
                  </a:cubicBezTo>
                  <a:cubicBezTo>
                    <a:pt x="7" y="40"/>
                    <a:pt x="7" y="41"/>
                    <a:pt x="7" y="41"/>
                  </a:cubicBezTo>
                  <a:cubicBezTo>
                    <a:pt x="7" y="41"/>
                    <a:pt x="7" y="41"/>
                    <a:pt x="7" y="41"/>
                  </a:cubicBezTo>
                  <a:cubicBezTo>
                    <a:pt x="7" y="42"/>
                    <a:pt x="7" y="42"/>
                    <a:pt x="7" y="43"/>
                  </a:cubicBezTo>
                  <a:cubicBezTo>
                    <a:pt x="6" y="43"/>
                    <a:pt x="5" y="44"/>
                    <a:pt x="5" y="43"/>
                  </a:cubicBezTo>
                  <a:cubicBezTo>
                    <a:pt x="5" y="42"/>
                    <a:pt x="6" y="42"/>
                    <a:pt x="5" y="41"/>
                  </a:cubicBezTo>
                  <a:cubicBezTo>
                    <a:pt x="5" y="41"/>
                    <a:pt x="5" y="41"/>
                    <a:pt x="5" y="41"/>
                  </a:cubicBezTo>
                  <a:cubicBezTo>
                    <a:pt x="5" y="41"/>
                    <a:pt x="6" y="41"/>
                    <a:pt x="6" y="41"/>
                  </a:cubicBezTo>
                  <a:cubicBezTo>
                    <a:pt x="6" y="41"/>
                    <a:pt x="6" y="41"/>
                    <a:pt x="6" y="41"/>
                  </a:cubicBezTo>
                  <a:cubicBezTo>
                    <a:pt x="6" y="40"/>
                    <a:pt x="6" y="40"/>
                    <a:pt x="6" y="40"/>
                  </a:cubicBezTo>
                  <a:cubicBezTo>
                    <a:pt x="6" y="40"/>
                    <a:pt x="6" y="40"/>
                    <a:pt x="7" y="40"/>
                  </a:cubicBezTo>
                  <a:close/>
                  <a:moveTo>
                    <a:pt x="39" y="40"/>
                  </a:moveTo>
                  <a:cubicBezTo>
                    <a:pt x="39" y="41"/>
                    <a:pt x="39" y="41"/>
                    <a:pt x="39" y="41"/>
                  </a:cubicBezTo>
                  <a:cubicBezTo>
                    <a:pt x="39" y="40"/>
                    <a:pt x="39" y="40"/>
                    <a:pt x="39" y="40"/>
                  </a:cubicBezTo>
                  <a:cubicBezTo>
                    <a:pt x="39" y="40"/>
                    <a:pt x="39" y="40"/>
                    <a:pt x="39" y="40"/>
                  </a:cubicBezTo>
                  <a:close/>
                  <a:moveTo>
                    <a:pt x="17" y="40"/>
                  </a:moveTo>
                  <a:cubicBezTo>
                    <a:pt x="17" y="40"/>
                    <a:pt x="17" y="40"/>
                    <a:pt x="17" y="40"/>
                  </a:cubicBezTo>
                  <a:cubicBezTo>
                    <a:pt x="17" y="40"/>
                    <a:pt x="17" y="40"/>
                    <a:pt x="17" y="40"/>
                  </a:cubicBezTo>
                  <a:cubicBezTo>
                    <a:pt x="17" y="40"/>
                    <a:pt x="17" y="40"/>
                    <a:pt x="17" y="40"/>
                  </a:cubicBezTo>
                  <a:close/>
                  <a:moveTo>
                    <a:pt x="70" y="41"/>
                  </a:moveTo>
                  <a:cubicBezTo>
                    <a:pt x="70" y="40"/>
                    <a:pt x="70" y="40"/>
                    <a:pt x="70" y="40"/>
                  </a:cubicBezTo>
                  <a:cubicBezTo>
                    <a:pt x="70" y="41"/>
                    <a:pt x="70" y="41"/>
                    <a:pt x="70" y="41"/>
                  </a:cubicBezTo>
                  <a:close/>
                  <a:moveTo>
                    <a:pt x="39" y="41"/>
                  </a:moveTo>
                  <a:cubicBezTo>
                    <a:pt x="39" y="42"/>
                    <a:pt x="39" y="42"/>
                    <a:pt x="39" y="42"/>
                  </a:cubicBezTo>
                  <a:cubicBezTo>
                    <a:pt x="39" y="41"/>
                    <a:pt x="39" y="41"/>
                    <a:pt x="39" y="41"/>
                  </a:cubicBezTo>
                  <a:close/>
                  <a:moveTo>
                    <a:pt x="81" y="42"/>
                  </a:moveTo>
                  <a:cubicBezTo>
                    <a:pt x="81" y="42"/>
                    <a:pt x="81" y="42"/>
                    <a:pt x="81" y="42"/>
                  </a:cubicBezTo>
                  <a:cubicBezTo>
                    <a:pt x="81" y="42"/>
                    <a:pt x="81" y="41"/>
                    <a:pt x="81" y="42"/>
                  </a:cubicBezTo>
                  <a:close/>
                  <a:moveTo>
                    <a:pt x="66" y="42"/>
                  </a:moveTo>
                  <a:cubicBezTo>
                    <a:pt x="66" y="42"/>
                    <a:pt x="66" y="42"/>
                    <a:pt x="66" y="42"/>
                  </a:cubicBezTo>
                  <a:cubicBezTo>
                    <a:pt x="66" y="42"/>
                    <a:pt x="66" y="42"/>
                    <a:pt x="66" y="42"/>
                  </a:cubicBezTo>
                  <a:cubicBezTo>
                    <a:pt x="66" y="42"/>
                    <a:pt x="66" y="42"/>
                    <a:pt x="66" y="42"/>
                  </a:cubicBezTo>
                  <a:close/>
                  <a:moveTo>
                    <a:pt x="102" y="43"/>
                  </a:moveTo>
                  <a:cubicBezTo>
                    <a:pt x="102" y="42"/>
                    <a:pt x="102" y="42"/>
                    <a:pt x="102" y="42"/>
                  </a:cubicBezTo>
                  <a:cubicBezTo>
                    <a:pt x="102" y="42"/>
                    <a:pt x="102" y="42"/>
                    <a:pt x="102" y="42"/>
                  </a:cubicBezTo>
                  <a:cubicBezTo>
                    <a:pt x="102" y="43"/>
                    <a:pt x="102" y="43"/>
                    <a:pt x="102" y="43"/>
                  </a:cubicBezTo>
                  <a:close/>
                  <a:moveTo>
                    <a:pt x="38" y="43"/>
                  </a:moveTo>
                  <a:cubicBezTo>
                    <a:pt x="38" y="43"/>
                    <a:pt x="38" y="43"/>
                    <a:pt x="38" y="43"/>
                  </a:cubicBezTo>
                  <a:cubicBezTo>
                    <a:pt x="38" y="43"/>
                    <a:pt x="38" y="43"/>
                    <a:pt x="38" y="43"/>
                  </a:cubicBezTo>
                  <a:cubicBezTo>
                    <a:pt x="38" y="43"/>
                    <a:pt x="38" y="43"/>
                    <a:pt x="38" y="43"/>
                  </a:cubicBezTo>
                  <a:close/>
                  <a:moveTo>
                    <a:pt x="61" y="44"/>
                  </a:moveTo>
                  <a:cubicBezTo>
                    <a:pt x="61" y="44"/>
                    <a:pt x="62" y="44"/>
                    <a:pt x="62" y="45"/>
                  </a:cubicBezTo>
                  <a:cubicBezTo>
                    <a:pt x="61" y="45"/>
                    <a:pt x="61" y="44"/>
                    <a:pt x="61" y="44"/>
                  </a:cubicBezTo>
                  <a:cubicBezTo>
                    <a:pt x="61" y="44"/>
                    <a:pt x="60" y="44"/>
                    <a:pt x="61" y="44"/>
                  </a:cubicBezTo>
                  <a:cubicBezTo>
                    <a:pt x="60" y="43"/>
                    <a:pt x="60" y="43"/>
                    <a:pt x="60" y="43"/>
                  </a:cubicBezTo>
                  <a:cubicBezTo>
                    <a:pt x="60" y="43"/>
                    <a:pt x="61" y="43"/>
                    <a:pt x="61" y="44"/>
                  </a:cubicBezTo>
                  <a:close/>
                  <a:moveTo>
                    <a:pt x="101" y="44"/>
                  </a:moveTo>
                  <a:cubicBezTo>
                    <a:pt x="101" y="44"/>
                    <a:pt x="101" y="43"/>
                    <a:pt x="101" y="43"/>
                  </a:cubicBezTo>
                  <a:cubicBezTo>
                    <a:pt x="101" y="43"/>
                    <a:pt x="101" y="44"/>
                    <a:pt x="101" y="44"/>
                  </a:cubicBezTo>
                  <a:close/>
                  <a:moveTo>
                    <a:pt x="28" y="43"/>
                  </a:moveTo>
                  <a:cubicBezTo>
                    <a:pt x="29" y="43"/>
                    <a:pt x="29" y="43"/>
                    <a:pt x="29" y="43"/>
                  </a:cubicBezTo>
                  <a:cubicBezTo>
                    <a:pt x="29" y="44"/>
                    <a:pt x="29" y="44"/>
                    <a:pt x="29" y="44"/>
                  </a:cubicBezTo>
                  <a:cubicBezTo>
                    <a:pt x="28" y="44"/>
                    <a:pt x="28" y="44"/>
                    <a:pt x="28" y="44"/>
                  </a:cubicBezTo>
                  <a:cubicBezTo>
                    <a:pt x="28" y="43"/>
                    <a:pt x="28" y="43"/>
                    <a:pt x="28" y="43"/>
                  </a:cubicBezTo>
                  <a:close/>
                  <a:moveTo>
                    <a:pt x="100" y="45"/>
                  </a:moveTo>
                  <a:cubicBezTo>
                    <a:pt x="99" y="45"/>
                    <a:pt x="100" y="45"/>
                    <a:pt x="100" y="46"/>
                  </a:cubicBezTo>
                  <a:cubicBezTo>
                    <a:pt x="100" y="46"/>
                    <a:pt x="99" y="46"/>
                    <a:pt x="99" y="47"/>
                  </a:cubicBezTo>
                  <a:cubicBezTo>
                    <a:pt x="98" y="47"/>
                    <a:pt x="98" y="46"/>
                    <a:pt x="97" y="47"/>
                  </a:cubicBezTo>
                  <a:cubicBezTo>
                    <a:pt x="97" y="47"/>
                    <a:pt x="98" y="47"/>
                    <a:pt x="98" y="47"/>
                  </a:cubicBezTo>
                  <a:cubicBezTo>
                    <a:pt x="97" y="48"/>
                    <a:pt x="97" y="48"/>
                    <a:pt x="97" y="48"/>
                  </a:cubicBezTo>
                  <a:cubicBezTo>
                    <a:pt x="97" y="47"/>
                    <a:pt x="96" y="47"/>
                    <a:pt x="97" y="46"/>
                  </a:cubicBezTo>
                  <a:cubicBezTo>
                    <a:pt x="97" y="46"/>
                    <a:pt x="97" y="46"/>
                    <a:pt x="97" y="46"/>
                  </a:cubicBezTo>
                  <a:cubicBezTo>
                    <a:pt x="97" y="46"/>
                    <a:pt x="97" y="46"/>
                    <a:pt x="97" y="46"/>
                  </a:cubicBezTo>
                  <a:cubicBezTo>
                    <a:pt x="98" y="46"/>
                    <a:pt x="97" y="45"/>
                    <a:pt x="97" y="45"/>
                  </a:cubicBezTo>
                  <a:cubicBezTo>
                    <a:pt x="98" y="44"/>
                    <a:pt x="97" y="44"/>
                    <a:pt x="97" y="44"/>
                  </a:cubicBezTo>
                  <a:cubicBezTo>
                    <a:pt x="98" y="44"/>
                    <a:pt x="99" y="46"/>
                    <a:pt x="100" y="45"/>
                  </a:cubicBezTo>
                  <a:close/>
                  <a:moveTo>
                    <a:pt x="66" y="44"/>
                  </a:moveTo>
                  <a:cubicBezTo>
                    <a:pt x="66" y="44"/>
                    <a:pt x="66" y="44"/>
                    <a:pt x="66" y="44"/>
                  </a:cubicBezTo>
                  <a:cubicBezTo>
                    <a:pt x="66" y="44"/>
                    <a:pt x="66" y="44"/>
                    <a:pt x="66" y="44"/>
                  </a:cubicBezTo>
                  <a:cubicBezTo>
                    <a:pt x="66" y="44"/>
                    <a:pt x="66" y="44"/>
                    <a:pt x="66" y="44"/>
                  </a:cubicBezTo>
                  <a:close/>
                  <a:moveTo>
                    <a:pt x="92" y="45"/>
                  </a:moveTo>
                  <a:cubicBezTo>
                    <a:pt x="92" y="45"/>
                    <a:pt x="92" y="45"/>
                    <a:pt x="92" y="45"/>
                  </a:cubicBezTo>
                  <a:cubicBezTo>
                    <a:pt x="92" y="45"/>
                    <a:pt x="92" y="45"/>
                    <a:pt x="92" y="45"/>
                  </a:cubicBezTo>
                  <a:cubicBezTo>
                    <a:pt x="92" y="45"/>
                    <a:pt x="92" y="45"/>
                    <a:pt x="92" y="45"/>
                  </a:cubicBezTo>
                  <a:cubicBezTo>
                    <a:pt x="91" y="45"/>
                    <a:pt x="91" y="45"/>
                    <a:pt x="92" y="44"/>
                  </a:cubicBezTo>
                  <a:cubicBezTo>
                    <a:pt x="92" y="44"/>
                    <a:pt x="92" y="45"/>
                    <a:pt x="92" y="45"/>
                  </a:cubicBezTo>
                  <a:close/>
                  <a:moveTo>
                    <a:pt x="100" y="45"/>
                  </a:moveTo>
                  <a:cubicBezTo>
                    <a:pt x="100" y="44"/>
                    <a:pt x="100" y="44"/>
                    <a:pt x="100" y="44"/>
                  </a:cubicBezTo>
                  <a:cubicBezTo>
                    <a:pt x="100" y="44"/>
                    <a:pt x="100" y="44"/>
                    <a:pt x="100" y="44"/>
                  </a:cubicBezTo>
                  <a:cubicBezTo>
                    <a:pt x="100" y="45"/>
                    <a:pt x="100" y="45"/>
                    <a:pt x="100" y="45"/>
                  </a:cubicBezTo>
                  <a:close/>
                  <a:moveTo>
                    <a:pt x="30" y="45"/>
                  </a:moveTo>
                  <a:cubicBezTo>
                    <a:pt x="30" y="45"/>
                    <a:pt x="30" y="45"/>
                    <a:pt x="30" y="45"/>
                  </a:cubicBezTo>
                  <a:cubicBezTo>
                    <a:pt x="29" y="45"/>
                    <a:pt x="29" y="45"/>
                    <a:pt x="29" y="45"/>
                  </a:cubicBezTo>
                  <a:cubicBezTo>
                    <a:pt x="30" y="45"/>
                    <a:pt x="30" y="45"/>
                    <a:pt x="30" y="45"/>
                  </a:cubicBezTo>
                  <a:close/>
                  <a:moveTo>
                    <a:pt x="36" y="46"/>
                  </a:moveTo>
                  <a:cubicBezTo>
                    <a:pt x="36" y="46"/>
                    <a:pt x="36" y="45"/>
                    <a:pt x="37" y="45"/>
                  </a:cubicBezTo>
                  <a:cubicBezTo>
                    <a:pt x="36" y="45"/>
                    <a:pt x="36" y="46"/>
                    <a:pt x="36" y="46"/>
                  </a:cubicBezTo>
                  <a:close/>
                  <a:moveTo>
                    <a:pt x="56" y="46"/>
                  </a:moveTo>
                  <a:cubicBezTo>
                    <a:pt x="56" y="46"/>
                    <a:pt x="56" y="46"/>
                    <a:pt x="56" y="46"/>
                  </a:cubicBezTo>
                  <a:cubicBezTo>
                    <a:pt x="56" y="46"/>
                    <a:pt x="56" y="47"/>
                    <a:pt x="55" y="47"/>
                  </a:cubicBezTo>
                  <a:cubicBezTo>
                    <a:pt x="56" y="47"/>
                    <a:pt x="56" y="47"/>
                    <a:pt x="56" y="47"/>
                  </a:cubicBezTo>
                  <a:cubicBezTo>
                    <a:pt x="55" y="47"/>
                    <a:pt x="55" y="47"/>
                    <a:pt x="55" y="47"/>
                  </a:cubicBezTo>
                  <a:cubicBezTo>
                    <a:pt x="55" y="47"/>
                    <a:pt x="55" y="47"/>
                    <a:pt x="55" y="47"/>
                  </a:cubicBezTo>
                  <a:cubicBezTo>
                    <a:pt x="55" y="47"/>
                    <a:pt x="55" y="47"/>
                    <a:pt x="55" y="47"/>
                  </a:cubicBezTo>
                  <a:cubicBezTo>
                    <a:pt x="55" y="47"/>
                    <a:pt x="55" y="47"/>
                    <a:pt x="55" y="47"/>
                  </a:cubicBezTo>
                  <a:cubicBezTo>
                    <a:pt x="55" y="46"/>
                    <a:pt x="56" y="46"/>
                    <a:pt x="56" y="46"/>
                  </a:cubicBezTo>
                  <a:close/>
                  <a:moveTo>
                    <a:pt x="42" y="47"/>
                  </a:moveTo>
                  <a:cubicBezTo>
                    <a:pt x="42" y="47"/>
                    <a:pt x="42" y="47"/>
                    <a:pt x="42" y="47"/>
                  </a:cubicBezTo>
                  <a:cubicBezTo>
                    <a:pt x="42" y="48"/>
                    <a:pt x="43" y="48"/>
                    <a:pt x="43" y="48"/>
                  </a:cubicBezTo>
                  <a:cubicBezTo>
                    <a:pt x="42" y="48"/>
                    <a:pt x="42" y="48"/>
                    <a:pt x="42" y="48"/>
                  </a:cubicBezTo>
                  <a:cubicBezTo>
                    <a:pt x="41" y="48"/>
                    <a:pt x="41" y="48"/>
                    <a:pt x="42" y="49"/>
                  </a:cubicBezTo>
                  <a:cubicBezTo>
                    <a:pt x="41" y="49"/>
                    <a:pt x="41" y="48"/>
                    <a:pt x="41" y="49"/>
                  </a:cubicBezTo>
                  <a:cubicBezTo>
                    <a:pt x="42" y="49"/>
                    <a:pt x="42" y="50"/>
                    <a:pt x="43" y="50"/>
                  </a:cubicBezTo>
                  <a:cubicBezTo>
                    <a:pt x="42" y="51"/>
                    <a:pt x="43" y="51"/>
                    <a:pt x="43" y="52"/>
                  </a:cubicBezTo>
                  <a:cubicBezTo>
                    <a:pt x="43" y="52"/>
                    <a:pt x="43" y="52"/>
                    <a:pt x="43" y="52"/>
                  </a:cubicBezTo>
                  <a:cubicBezTo>
                    <a:pt x="43" y="52"/>
                    <a:pt x="43" y="52"/>
                    <a:pt x="44" y="52"/>
                  </a:cubicBezTo>
                  <a:cubicBezTo>
                    <a:pt x="43" y="52"/>
                    <a:pt x="44" y="53"/>
                    <a:pt x="44" y="53"/>
                  </a:cubicBezTo>
                  <a:cubicBezTo>
                    <a:pt x="44" y="53"/>
                    <a:pt x="43" y="53"/>
                    <a:pt x="43" y="53"/>
                  </a:cubicBezTo>
                  <a:cubicBezTo>
                    <a:pt x="44" y="53"/>
                    <a:pt x="44" y="54"/>
                    <a:pt x="44" y="55"/>
                  </a:cubicBezTo>
                  <a:cubicBezTo>
                    <a:pt x="43" y="55"/>
                    <a:pt x="42" y="55"/>
                    <a:pt x="42" y="54"/>
                  </a:cubicBezTo>
                  <a:cubicBezTo>
                    <a:pt x="41" y="55"/>
                    <a:pt x="41" y="54"/>
                    <a:pt x="41" y="54"/>
                  </a:cubicBezTo>
                  <a:cubicBezTo>
                    <a:pt x="41" y="53"/>
                    <a:pt x="41" y="53"/>
                    <a:pt x="41" y="53"/>
                  </a:cubicBezTo>
                  <a:cubicBezTo>
                    <a:pt x="41" y="53"/>
                    <a:pt x="41" y="52"/>
                    <a:pt x="42" y="52"/>
                  </a:cubicBezTo>
                  <a:cubicBezTo>
                    <a:pt x="42" y="52"/>
                    <a:pt x="41" y="52"/>
                    <a:pt x="41" y="52"/>
                  </a:cubicBezTo>
                  <a:cubicBezTo>
                    <a:pt x="41" y="51"/>
                    <a:pt x="39" y="50"/>
                    <a:pt x="39" y="49"/>
                  </a:cubicBezTo>
                  <a:cubicBezTo>
                    <a:pt x="39" y="49"/>
                    <a:pt x="39" y="48"/>
                    <a:pt x="39" y="48"/>
                  </a:cubicBezTo>
                  <a:cubicBezTo>
                    <a:pt x="40" y="47"/>
                    <a:pt x="41" y="46"/>
                    <a:pt x="42" y="47"/>
                  </a:cubicBezTo>
                  <a:cubicBezTo>
                    <a:pt x="42" y="46"/>
                    <a:pt x="42" y="47"/>
                    <a:pt x="42" y="47"/>
                  </a:cubicBezTo>
                  <a:close/>
                  <a:moveTo>
                    <a:pt x="33" y="47"/>
                  </a:moveTo>
                  <a:cubicBezTo>
                    <a:pt x="33" y="47"/>
                    <a:pt x="33" y="47"/>
                    <a:pt x="33" y="47"/>
                  </a:cubicBezTo>
                  <a:cubicBezTo>
                    <a:pt x="33" y="48"/>
                    <a:pt x="33" y="48"/>
                    <a:pt x="33" y="48"/>
                  </a:cubicBezTo>
                  <a:cubicBezTo>
                    <a:pt x="33" y="48"/>
                    <a:pt x="33" y="48"/>
                    <a:pt x="33" y="48"/>
                  </a:cubicBezTo>
                  <a:cubicBezTo>
                    <a:pt x="33" y="49"/>
                    <a:pt x="34" y="49"/>
                    <a:pt x="35" y="50"/>
                  </a:cubicBezTo>
                  <a:cubicBezTo>
                    <a:pt x="36" y="50"/>
                    <a:pt x="36" y="50"/>
                    <a:pt x="36" y="51"/>
                  </a:cubicBezTo>
                  <a:cubicBezTo>
                    <a:pt x="36" y="51"/>
                    <a:pt x="36" y="51"/>
                    <a:pt x="35" y="52"/>
                  </a:cubicBezTo>
                  <a:cubicBezTo>
                    <a:pt x="34" y="51"/>
                    <a:pt x="34" y="52"/>
                    <a:pt x="33" y="51"/>
                  </a:cubicBezTo>
                  <a:cubicBezTo>
                    <a:pt x="33" y="51"/>
                    <a:pt x="33" y="51"/>
                    <a:pt x="32" y="51"/>
                  </a:cubicBezTo>
                  <a:cubicBezTo>
                    <a:pt x="32" y="51"/>
                    <a:pt x="32" y="51"/>
                    <a:pt x="32" y="51"/>
                  </a:cubicBezTo>
                  <a:cubicBezTo>
                    <a:pt x="31" y="51"/>
                    <a:pt x="30" y="51"/>
                    <a:pt x="30" y="52"/>
                  </a:cubicBezTo>
                  <a:cubicBezTo>
                    <a:pt x="29" y="51"/>
                    <a:pt x="29" y="51"/>
                    <a:pt x="28" y="52"/>
                  </a:cubicBezTo>
                  <a:cubicBezTo>
                    <a:pt x="29" y="52"/>
                    <a:pt x="28" y="52"/>
                    <a:pt x="28" y="52"/>
                  </a:cubicBezTo>
                  <a:cubicBezTo>
                    <a:pt x="28" y="52"/>
                    <a:pt x="27" y="52"/>
                    <a:pt x="27" y="52"/>
                  </a:cubicBezTo>
                  <a:cubicBezTo>
                    <a:pt x="27" y="52"/>
                    <a:pt x="27" y="52"/>
                    <a:pt x="27" y="52"/>
                  </a:cubicBezTo>
                  <a:cubicBezTo>
                    <a:pt x="28" y="52"/>
                    <a:pt x="28" y="52"/>
                    <a:pt x="28" y="52"/>
                  </a:cubicBezTo>
                  <a:cubicBezTo>
                    <a:pt x="28" y="52"/>
                    <a:pt x="28" y="52"/>
                    <a:pt x="28" y="52"/>
                  </a:cubicBezTo>
                  <a:cubicBezTo>
                    <a:pt x="28" y="52"/>
                    <a:pt x="28" y="52"/>
                    <a:pt x="28" y="52"/>
                  </a:cubicBezTo>
                  <a:cubicBezTo>
                    <a:pt x="28" y="51"/>
                    <a:pt x="28" y="51"/>
                    <a:pt x="27" y="51"/>
                  </a:cubicBezTo>
                  <a:cubicBezTo>
                    <a:pt x="27" y="50"/>
                    <a:pt x="28" y="50"/>
                    <a:pt x="27" y="50"/>
                  </a:cubicBezTo>
                  <a:cubicBezTo>
                    <a:pt x="28" y="50"/>
                    <a:pt x="28" y="49"/>
                    <a:pt x="28" y="49"/>
                  </a:cubicBezTo>
                  <a:cubicBezTo>
                    <a:pt x="28" y="49"/>
                    <a:pt x="28" y="49"/>
                    <a:pt x="28" y="49"/>
                  </a:cubicBezTo>
                  <a:cubicBezTo>
                    <a:pt x="28" y="49"/>
                    <a:pt x="28" y="49"/>
                    <a:pt x="28" y="49"/>
                  </a:cubicBezTo>
                  <a:cubicBezTo>
                    <a:pt x="28" y="49"/>
                    <a:pt x="28" y="49"/>
                    <a:pt x="28" y="49"/>
                  </a:cubicBezTo>
                  <a:cubicBezTo>
                    <a:pt x="28" y="48"/>
                    <a:pt x="29" y="48"/>
                    <a:pt x="29" y="47"/>
                  </a:cubicBezTo>
                  <a:cubicBezTo>
                    <a:pt x="29" y="47"/>
                    <a:pt x="29" y="47"/>
                    <a:pt x="29" y="47"/>
                  </a:cubicBezTo>
                  <a:cubicBezTo>
                    <a:pt x="29" y="47"/>
                    <a:pt x="30" y="47"/>
                    <a:pt x="30" y="47"/>
                  </a:cubicBezTo>
                  <a:cubicBezTo>
                    <a:pt x="29" y="47"/>
                    <a:pt x="30" y="47"/>
                    <a:pt x="30" y="48"/>
                  </a:cubicBezTo>
                  <a:cubicBezTo>
                    <a:pt x="31" y="48"/>
                    <a:pt x="31" y="48"/>
                    <a:pt x="31" y="48"/>
                  </a:cubicBezTo>
                  <a:cubicBezTo>
                    <a:pt x="30" y="48"/>
                    <a:pt x="30" y="48"/>
                    <a:pt x="30" y="48"/>
                  </a:cubicBezTo>
                  <a:cubicBezTo>
                    <a:pt x="31" y="48"/>
                    <a:pt x="30" y="49"/>
                    <a:pt x="31" y="49"/>
                  </a:cubicBezTo>
                  <a:cubicBezTo>
                    <a:pt x="32" y="49"/>
                    <a:pt x="32" y="48"/>
                    <a:pt x="33" y="48"/>
                  </a:cubicBezTo>
                  <a:cubicBezTo>
                    <a:pt x="33" y="48"/>
                    <a:pt x="32" y="48"/>
                    <a:pt x="32" y="48"/>
                  </a:cubicBezTo>
                  <a:cubicBezTo>
                    <a:pt x="32" y="48"/>
                    <a:pt x="32" y="48"/>
                    <a:pt x="32" y="48"/>
                  </a:cubicBezTo>
                  <a:cubicBezTo>
                    <a:pt x="31" y="48"/>
                    <a:pt x="31" y="48"/>
                    <a:pt x="31" y="48"/>
                  </a:cubicBezTo>
                  <a:cubicBezTo>
                    <a:pt x="32" y="47"/>
                    <a:pt x="32" y="47"/>
                    <a:pt x="33" y="47"/>
                  </a:cubicBezTo>
                  <a:cubicBezTo>
                    <a:pt x="33" y="47"/>
                    <a:pt x="34" y="47"/>
                    <a:pt x="34" y="47"/>
                  </a:cubicBezTo>
                  <a:cubicBezTo>
                    <a:pt x="33" y="47"/>
                    <a:pt x="33" y="47"/>
                    <a:pt x="33" y="47"/>
                  </a:cubicBezTo>
                  <a:close/>
                  <a:moveTo>
                    <a:pt x="47" y="48"/>
                  </a:moveTo>
                  <a:cubicBezTo>
                    <a:pt x="47" y="48"/>
                    <a:pt x="47" y="48"/>
                    <a:pt x="47" y="49"/>
                  </a:cubicBezTo>
                  <a:cubicBezTo>
                    <a:pt x="47" y="49"/>
                    <a:pt x="46" y="48"/>
                    <a:pt x="46" y="48"/>
                  </a:cubicBezTo>
                  <a:cubicBezTo>
                    <a:pt x="46" y="47"/>
                    <a:pt x="46" y="47"/>
                    <a:pt x="46" y="47"/>
                  </a:cubicBezTo>
                  <a:cubicBezTo>
                    <a:pt x="46" y="47"/>
                    <a:pt x="46" y="47"/>
                    <a:pt x="46" y="47"/>
                  </a:cubicBezTo>
                  <a:cubicBezTo>
                    <a:pt x="47" y="47"/>
                    <a:pt x="47" y="47"/>
                    <a:pt x="47" y="47"/>
                  </a:cubicBezTo>
                  <a:cubicBezTo>
                    <a:pt x="47" y="47"/>
                    <a:pt x="47" y="47"/>
                    <a:pt x="47" y="47"/>
                  </a:cubicBezTo>
                  <a:cubicBezTo>
                    <a:pt x="47" y="47"/>
                    <a:pt x="47" y="47"/>
                    <a:pt x="47" y="47"/>
                  </a:cubicBezTo>
                  <a:cubicBezTo>
                    <a:pt x="47" y="47"/>
                    <a:pt x="47" y="48"/>
                    <a:pt x="47" y="48"/>
                  </a:cubicBezTo>
                  <a:close/>
                  <a:moveTo>
                    <a:pt x="98" y="48"/>
                  </a:moveTo>
                  <a:cubicBezTo>
                    <a:pt x="98" y="48"/>
                    <a:pt x="98" y="48"/>
                    <a:pt x="98" y="48"/>
                  </a:cubicBezTo>
                  <a:cubicBezTo>
                    <a:pt x="99" y="49"/>
                    <a:pt x="99" y="50"/>
                    <a:pt x="99" y="51"/>
                  </a:cubicBezTo>
                  <a:cubicBezTo>
                    <a:pt x="99" y="51"/>
                    <a:pt x="99" y="51"/>
                    <a:pt x="99" y="51"/>
                  </a:cubicBezTo>
                  <a:cubicBezTo>
                    <a:pt x="99" y="51"/>
                    <a:pt x="98" y="53"/>
                    <a:pt x="99" y="53"/>
                  </a:cubicBezTo>
                  <a:cubicBezTo>
                    <a:pt x="99" y="53"/>
                    <a:pt x="99" y="54"/>
                    <a:pt x="99" y="54"/>
                  </a:cubicBezTo>
                  <a:cubicBezTo>
                    <a:pt x="99" y="54"/>
                    <a:pt x="99" y="53"/>
                    <a:pt x="98" y="53"/>
                  </a:cubicBezTo>
                  <a:cubicBezTo>
                    <a:pt x="99" y="54"/>
                    <a:pt x="98" y="54"/>
                    <a:pt x="98" y="54"/>
                  </a:cubicBezTo>
                  <a:cubicBezTo>
                    <a:pt x="98" y="54"/>
                    <a:pt x="98" y="54"/>
                    <a:pt x="98" y="54"/>
                  </a:cubicBezTo>
                  <a:cubicBezTo>
                    <a:pt x="98" y="55"/>
                    <a:pt x="97" y="54"/>
                    <a:pt x="97" y="54"/>
                  </a:cubicBezTo>
                  <a:cubicBezTo>
                    <a:pt x="97" y="55"/>
                    <a:pt x="97" y="55"/>
                    <a:pt x="97" y="55"/>
                  </a:cubicBezTo>
                  <a:cubicBezTo>
                    <a:pt x="96" y="55"/>
                    <a:pt x="96" y="56"/>
                    <a:pt x="96" y="55"/>
                  </a:cubicBezTo>
                  <a:cubicBezTo>
                    <a:pt x="96" y="55"/>
                    <a:pt x="96" y="55"/>
                    <a:pt x="96" y="55"/>
                  </a:cubicBezTo>
                  <a:cubicBezTo>
                    <a:pt x="96" y="55"/>
                    <a:pt x="96" y="55"/>
                    <a:pt x="96" y="55"/>
                  </a:cubicBezTo>
                  <a:cubicBezTo>
                    <a:pt x="96" y="55"/>
                    <a:pt x="96" y="55"/>
                    <a:pt x="96" y="55"/>
                  </a:cubicBezTo>
                  <a:cubicBezTo>
                    <a:pt x="96" y="55"/>
                    <a:pt x="96" y="55"/>
                    <a:pt x="96" y="55"/>
                  </a:cubicBezTo>
                  <a:cubicBezTo>
                    <a:pt x="96" y="54"/>
                    <a:pt x="96" y="54"/>
                    <a:pt x="96" y="54"/>
                  </a:cubicBezTo>
                  <a:cubicBezTo>
                    <a:pt x="96" y="54"/>
                    <a:pt x="96" y="54"/>
                    <a:pt x="95" y="54"/>
                  </a:cubicBezTo>
                  <a:cubicBezTo>
                    <a:pt x="95" y="55"/>
                    <a:pt x="95" y="55"/>
                    <a:pt x="94" y="55"/>
                  </a:cubicBezTo>
                  <a:cubicBezTo>
                    <a:pt x="94" y="55"/>
                    <a:pt x="94" y="55"/>
                    <a:pt x="94" y="55"/>
                  </a:cubicBezTo>
                  <a:cubicBezTo>
                    <a:pt x="94" y="55"/>
                    <a:pt x="94" y="55"/>
                    <a:pt x="94" y="55"/>
                  </a:cubicBezTo>
                  <a:cubicBezTo>
                    <a:pt x="94" y="55"/>
                    <a:pt x="94" y="55"/>
                    <a:pt x="93" y="55"/>
                  </a:cubicBezTo>
                  <a:cubicBezTo>
                    <a:pt x="93" y="55"/>
                    <a:pt x="94" y="55"/>
                    <a:pt x="94" y="55"/>
                  </a:cubicBezTo>
                  <a:cubicBezTo>
                    <a:pt x="94" y="55"/>
                    <a:pt x="94" y="56"/>
                    <a:pt x="94" y="56"/>
                  </a:cubicBezTo>
                  <a:cubicBezTo>
                    <a:pt x="95" y="56"/>
                    <a:pt x="93" y="57"/>
                    <a:pt x="94" y="57"/>
                  </a:cubicBezTo>
                  <a:cubicBezTo>
                    <a:pt x="94" y="57"/>
                    <a:pt x="94" y="57"/>
                    <a:pt x="94" y="58"/>
                  </a:cubicBezTo>
                  <a:cubicBezTo>
                    <a:pt x="94" y="57"/>
                    <a:pt x="94" y="57"/>
                    <a:pt x="94" y="57"/>
                  </a:cubicBezTo>
                  <a:cubicBezTo>
                    <a:pt x="93" y="57"/>
                    <a:pt x="93" y="57"/>
                    <a:pt x="93" y="57"/>
                  </a:cubicBezTo>
                  <a:cubicBezTo>
                    <a:pt x="93" y="57"/>
                    <a:pt x="93" y="57"/>
                    <a:pt x="93" y="56"/>
                  </a:cubicBezTo>
                  <a:cubicBezTo>
                    <a:pt x="93" y="56"/>
                    <a:pt x="93" y="56"/>
                    <a:pt x="93" y="56"/>
                  </a:cubicBezTo>
                  <a:cubicBezTo>
                    <a:pt x="93" y="56"/>
                    <a:pt x="93" y="56"/>
                    <a:pt x="93" y="56"/>
                  </a:cubicBezTo>
                  <a:cubicBezTo>
                    <a:pt x="93" y="56"/>
                    <a:pt x="93" y="56"/>
                    <a:pt x="93" y="56"/>
                  </a:cubicBezTo>
                  <a:cubicBezTo>
                    <a:pt x="93" y="56"/>
                    <a:pt x="93" y="56"/>
                    <a:pt x="93" y="56"/>
                  </a:cubicBezTo>
                  <a:cubicBezTo>
                    <a:pt x="93" y="56"/>
                    <a:pt x="93" y="56"/>
                    <a:pt x="93" y="56"/>
                  </a:cubicBezTo>
                  <a:cubicBezTo>
                    <a:pt x="92" y="55"/>
                    <a:pt x="94" y="55"/>
                    <a:pt x="93" y="55"/>
                  </a:cubicBezTo>
                  <a:cubicBezTo>
                    <a:pt x="94" y="54"/>
                    <a:pt x="94" y="54"/>
                    <a:pt x="94" y="54"/>
                  </a:cubicBezTo>
                  <a:cubicBezTo>
                    <a:pt x="95" y="54"/>
                    <a:pt x="95" y="53"/>
                    <a:pt x="96" y="54"/>
                  </a:cubicBezTo>
                  <a:cubicBezTo>
                    <a:pt x="96" y="53"/>
                    <a:pt x="96" y="53"/>
                    <a:pt x="96" y="53"/>
                  </a:cubicBezTo>
                  <a:cubicBezTo>
                    <a:pt x="96" y="53"/>
                    <a:pt x="96" y="52"/>
                    <a:pt x="96" y="52"/>
                  </a:cubicBezTo>
                  <a:cubicBezTo>
                    <a:pt x="96" y="52"/>
                    <a:pt x="96" y="52"/>
                    <a:pt x="96" y="52"/>
                  </a:cubicBezTo>
                  <a:cubicBezTo>
                    <a:pt x="97" y="53"/>
                    <a:pt x="97" y="52"/>
                    <a:pt x="97" y="52"/>
                  </a:cubicBezTo>
                  <a:cubicBezTo>
                    <a:pt x="98" y="52"/>
                    <a:pt x="98" y="51"/>
                    <a:pt x="98" y="50"/>
                  </a:cubicBezTo>
                  <a:cubicBezTo>
                    <a:pt x="98" y="50"/>
                    <a:pt x="98" y="49"/>
                    <a:pt x="98" y="49"/>
                  </a:cubicBezTo>
                  <a:cubicBezTo>
                    <a:pt x="97" y="49"/>
                    <a:pt x="97" y="49"/>
                    <a:pt x="97" y="49"/>
                  </a:cubicBezTo>
                  <a:cubicBezTo>
                    <a:pt x="98" y="49"/>
                    <a:pt x="97" y="48"/>
                    <a:pt x="98" y="48"/>
                  </a:cubicBezTo>
                  <a:cubicBezTo>
                    <a:pt x="98" y="48"/>
                    <a:pt x="98" y="48"/>
                    <a:pt x="98" y="48"/>
                  </a:cubicBezTo>
                  <a:close/>
                  <a:moveTo>
                    <a:pt x="16" y="51"/>
                  </a:moveTo>
                  <a:cubicBezTo>
                    <a:pt x="16" y="51"/>
                    <a:pt x="16" y="51"/>
                    <a:pt x="16" y="51"/>
                  </a:cubicBezTo>
                  <a:cubicBezTo>
                    <a:pt x="16" y="51"/>
                    <a:pt x="15" y="51"/>
                    <a:pt x="16" y="51"/>
                  </a:cubicBezTo>
                  <a:cubicBezTo>
                    <a:pt x="16" y="50"/>
                    <a:pt x="16" y="51"/>
                    <a:pt x="16" y="51"/>
                  </a:cubicBezTo>
                  <a:close/>
                  <a:moveTo>
                    <a:pt x="52" y="51"/>
                  </a:moveTo>
                  <a:cubicBezTo>
                    <a:pt x="52" y="51"/>
                    <a:pt x="52" y="51"/>
                    <a:pt x="52" y="51"/>
                  </a:cubicBezTo>
                  <a:cubicBezTo>
                    <a:pt x="52" y="51"/>
                    <a:pt x="52" y="51"/>
                    <a:pt x="52" y="51"/>
                  </a:cubicBezTo>
                  <a:cubicBezTo>
                    <a:pt x="51" y="51"/>
                    <a:pt x="52" y="51"/>
                    <a:pt x="52" y="51"/>
                  </a:cubicBezTo>
                  <a:close/>
                  <a:moveTo>
                    <a:pt x="16" y="52"/>
                  </a:moveTo>
                  <a:cubicBezTo>
                    <a:pt x="16" y="52"/>
                    <a:pt x="16" y="53"/>
                    <a:pt x="16" y="53"/>
                  </a:cubicBezTo>
                  <a:cubicBezTo>
                    <a:pt x="16" y="53"/>
                    <a:pt x="16" y="53"/>
                    <a:pt x="16" y="53"/>
                  </a:cubicBezTo>
                  <a:cubicBezTo>
                    <a:pt x="16" y="53"/>
                    <a:pt x="15" y="52"/>
                    <a:pt x="16" y="52"/>
                  </a:cubicBezTo>
                  <a:cubicBezTo>
                    <a:pt x="16" y="52"/>
                    <a:pt x="16" y="52"/>
                    <a:pt x="16" y="52"/>
                  </a:cubicBezTo>
                  <a:close/>
                  <a:moveTo>
                    <a:pt x="24" y="54"/>
                  </a:moveTo>
                  <a:cubicBezTo>
                    <a:pt x="25" y="54"/>
                    <a:pt x="25" y="54"/>
                    <a:pt x="25" y="54"/>
                  </a:cubicBezTo>
                  <a:cubicBezTo>
                    <a:pt x="24" y="54"/>
                    <a:pt x="24" y="54"/>
                    <a:pt x="24" y="54"/>
                  </a:cubicBezTo>
                  <a:close/>
                  <a:moveTo>
                    <a:pt x="96" y="55"/>
                  </a:moveTo>
                  <a:cubicBezTo>
                    <a:pt x="96" y="55"/>
                    <a:pt x="95" y="55"/>
                    <a:pt x="95" y="55"/>
                  </a:cubicBezTo>
                  <a:cubicBezTo>
                    <a:pt x="95" y="55"/>
                    <a:pt x="95" y="55"/>
                    <a:pt x="95" y="55"/>
                  </a:cubicBezTo>
                  <a:cubicBezTo>
                    <a:pt x="95" y="55"/>
                    <a:pt x="95" y="56"/>
                    <a:pt x="95" y="56"/>
                  </a:cubicBezTo>
                  <a:cubicBezTo>
                    <a:pt x="95" y="56"/>
                    <a:pt x="95" y="56"/>
                    <a:pt x="95" y="56"/>
                  </a:cubicBezTo>
                  <a:cubicBezTo>
                    <a:pt x="94" y="56"/>
                    <a:pt x="95" y="56"/>
                    <a:pt x="94" y="55"/>
                  </a:cubicBezTo>
                  <a:cubicBezTo>
                    <a:pt x="94" y="55"/>
                    <a:pt x="95" y="55"/>
                    <a:pt x="95" y="55"/>
                  </a:cubicBezTo>
                  <a:cubicBezTo>
                    <a:pt x="95" y="55"/>
                    <a:pt x="96" y="55"/>
                    <a:pt x="96" y="55"/>
                  </a:cubicBezTo>
                  <a:close/>
                  <a:moveTo>
                    <a:pt x="27" y="56"/>
                  </a:moveTo>
                  <a:cubicBezTo>
                    <a:pt x="26" y="57"/>
                    <a:pt x="26" y="56"/>
                    <a:pt x="25" y="56"/>
                  </a:cubicBezTo>
                  <a:cubicBezTo>
                    <a:pt x="25" y="56"/>
                    <a:pt x="25" y="56"/>
                    <a:pt x="25" y="56"/>
                  </a:cubicBezTo>
                  <a:cubicBezTo>
                    <a:pt x="26" y="56"/>
                    <a:pt x="26" y="56"/>
                    <a:pt x="27" y="56"/>
                  </a:cubicBezTo>
                  <a:close/>
                  <a:moveTo>
                    <a:pt x="32" y="56"/>
                  </a:moveTo>
                  <a:cubicBezTo>
                    <a:pt x="32" y="56"/>
                    <a:pt x="32" y="57"/>
                    <a:pt x="31" y="57"/>
                  </a:cubicBezTo>
                  <a:cubicBezTo>
                    <a:pt x="31" y="57"/>
                    <a:pt x="31" y="57"/>
                    <a:pt x="31" y="57"/>
                  </a:cubicBezTo>
                  <a:cubicBezTo>
                    <a:pt x="31" y="56"/>
                    <a:pt x="32" y="56"/>
                    <a:pt x="32" y="56"/>
                  </a:cubicBezTo>
                  <a:close/>
                  <a:moveTo>
                    <a:pt x="86" y="56"/>
                  </a:moveTo>
                  <a:cubicBezTo>
                    <a:pt x="86" y="56"/>
                    <a:pt x="86" y="56"/>
                    <a:pt x="86" y="56"/>
                  </a:cubicBezTo>
                  <a:cubicBezTo>
                    <a:pt x="86" y="56"/>
                    <a:pt x="86" y="56"/>
                    <a:pt x="86" y="56"/>
                  </a:cubicBezTo>
                  <a:cubicBezTo>
                    <a:pt x="86" y="56"/>
                    <a:pt x="86" y="56"/>
                    <a:pt x="86" y="56"/>
                  </a:cubicBezTo>
                  <a:cubicBezTo>
                    <a:pt x="86" y="56"/>
                    <a:pt x="86" y="56"/>
                    <a:pt x="86" y="56"/>
                  </a:cubicBezTo>
                  <a:close/>
                  <a:moveTo>
                    <a:pt x="87" y="58"/>
                  </a:moveTo>
                  <a:cubicBezTo>
                    <a:pt x="87" y="58"/>
                    <a:pt x="87" y="58"/>
                    <a:pt x="87" y="58"/>
                  </a:cubicBezTo>
                  <a:cubicBezTo>
                    <a:pt x="87" y="58"/>
                    <a:pt x="87" y="58"/>
                    <a:pt x="87" y="58"/>
                  </a:cubicBezTo>
                  <a:cubicBezTo>
                    <a:pt x="87" y="58"/>
                    <a:pt x="87" y="58"/>
                    <a:pt x="87" y="58"/>
                  </a:cubicBezTo>
                  <a:close/>
                  <a:moveTo>
                    <a:pt x="85" y="59"/>
                  </a:moveTo>
                  <a:cubicBezTo>
                    <a:pt x="85" y="60"/>
                    <a:pt x="85" y="60"/>
                    <a:pt x="85" y="60"/>
                  </a:cubicBezTo>
                  <a:cubicBezTo>
                    <a:pt x="85" y="59"/>
                    <a:pt x="85" y="59"/>
                    <a:pt x="85" y="59"/>
                  </a:cubicBezTo>
                  <a:cubicBezTo>
                    <a:pt x="85" y="59"/>
                    <a:pt x="85" y="59"/>
                    <a:pt x="85" y="59"/>
                  </a:cubicBezTo>
                  <a:close/>
                  <a:moveTo>
                    <a:pt x="83" y="60"/>
                  </a:moveTo>
                  <a:cubicBezTo>
                    <a:pt x="82" y="60"/>
                    <a:pt x="82" y="60"/>
                    <a:pt x="82" y="60"/>
                  </a:cubicBezTo>
                  <a:cubicBezTo>
                    <a:pt x="82" y="60"/>
                    <a:pt x="82" y="60"/>
                    <a:pt x="82" y="60"/>
                  </a:cubicBezTo>
                  <a:cubicBezTo>
                    <a:pt x="82" y="60"/>
                    <a:pt x="82" y="60"/>
                    <a:pt x="82" y="60"/>
                  </a:cubicBezTo>
                  <a:cubicBezTo>
                    <a:pt x="83" y="60"/>
                    <a:pt x="82" y="59"/>
                    <a:pt x="83" y="59"/>
                  </a:cubicBezTo>
                  <a:cubicBezTo>
                    <a:pt x="83" y="60"/>
                    <a:pt x="83" y="60"/>
                    <a:pt x="83" y="60"/>
                  </a:cubicBezTo>
                  <a:close/>
                  <a:moveTo>
                    <a:pt x="82" y="67"/>
                  </a:moveTo>
                  <a:cubicBezTo>
                    <a:pt x="82" y="67"/>
                    <a:pt x="82" y="68"/>
                    <a:pt x="81" y="68"/>
                  </a:cubicBezTo>
                  <a:cubicBezTo>
                    <a:pt x="81" y="68"/>
                    <a:pt x="81" y="68"/>
                    <a:pt x="81" y="67"/>
                  </a:cubicBezTo>
                  <a:cubicBezTo>
                    <a:pt x="81" y="67"/>
                    <a:pt x="82" y="67"/>
                    <a:pt x="82" y="67"/>
                  </a:cubicBezTo>
                  <a:close/>
                  <a:moveTo>
                    <a:pt x="46" y="72"/>
                  </a:moveTo>
                  <a:cubicBezTo>
                    <a:pt x="46" y="72"/>
                    <a:pt x="46" y="72"/>
                    <a:pt x="46" y="72"/>
                  </a:cubicBezTo>
                  <a:cubicBezTo>
                    <a:pt x="46" y="72"/>
                    <a:pt x="46" y="72"/>
                    <a:pt x="45" y="72"/>
                  </a:cubicBezTo>
                  <a:cubicBezTo>
                    <a:pt x="45" y="72"/>
                    <a:pt x="45" y="72"/>
                    <a:pt x="45" y="72"/>
                  </a:cubicBezTo>
                  <a:cubicBezTo>
                    <a:pt x="45" y="72"/>
                    <a:pt x="45" y="72"/>
                    <a:pt x="46" y="72"/>
                  </a:cubicBezTo>
                  <a:close/>
                  <a:moveTo>
                    <a:pt x="14" y="74"/>
                  </a:moveTo>
                  <a:cubicBezTo>
                    <a:pt x="14" y="74"/>
                    <a:pt x="14" y="74"/>
                    <a:pt x="14" y="74"/>
                  </a:cubicBezTo>
                  <a:cubicBezTo>
                    <a:pt x="14" y="74"/>
                    <a:pt x="14" y="74"/>
                    <a:pt x="14" y="74"/>
                  </a:cubicBezTo>
                  <a:cubicBezTo>
                    <a:pt x="14" y="73"/>
                    <a:pt x="14" y="73"/>
                    <a:pt x="14" y="73"/>
                  </a:cubicBezTo>
                  <a:cubicBezTo>
                    <a:pt x="14" y="73"/>
                    <a:pt x="14" y="73"/>
                    <a:pt x="14" y="73"/>
                  </a:cubicBezTo>
                  <a:cubicBezTo>
                    <a:pt x="14" y="73"/>
                    <a:pt x="14" y="74"/>
                    <a:pt x="14" y="74"/>
                  </a:cubicBezTo>
                  <a:close/>
                  <a:moveTo>
                    <a:pt x="93" y="74"/>
                  </a:moveTo>
                  <a:cubicBezTo>
                    <a:pt x="93" y="75"/>
                    <a:pt x="93" y="75"/>
                    <a:pt x="93" y="76"/>
                  </a:cubicBezTo>
                  <a:cubicBezTo>
                    <a:pt x="93" y="76"/>
                    <a:pt x="93" y="75"/>
                    <a:pt x="93" y="75"/>
                  </a:cubicBezTo>
                  <a:cubicBezTo>
                    <a:pt x="92" y="75"/>
                    <a:pt x="92" y="76"/>
                    <a:pt x="92" y="76"/>
                  </a:cubicBezTo>
                  <a:cubicBezTo>
                    <a:pt x="92" y="76"/>
                    <a:pt x="92" y="76"/>
                    <a:pt x="92" y="76"/>
                  </a:cubicBezTo>
                  <a:cubicBezTo>
                    <a:pt x="92" y="76"/>
                    <a:pt x="92" y="76"/>
                    <a:pt x="92" y="76"/>
                  </a:cubicBezTo>
                  <a:cubicBezTo>
                    <a:pt x="92" y="77"/>
                    <a:pt x="92" y="76"/>
                    <a:pt x="92" y="76"/>
                  </a:cubicBezTo>
                  <a:cubicBezTo>
                    <a:pt x="91" y="76"/>
                    <a:pt x="92" y="75"/>
                    <a:pt x="91" y="75"/>
                  </a:cubicBezTo>
                  <a:cubicBezTo>
                    <a:pt x="91" y="75"/>
                    <a:pt x="91" y="75"/>
                    <a:pt x="90" y="75"/>
                  </a:cubicBezTo>
                  <a:cubicBezTo>
                    <a:pt x="90" y="75"/>
                    <a:pt x="90" y="75"/>
                    <a:pt x="90" y="75"/>
                  </a:cubicBezTo>
                  <a:cubicBezTo>
                    <a:pt x="90" y="75"/>
                    <a:pt x="90" y="75"/>
                    <a:pt x="90" y="75"/>
                  </a:cubicBezTo>
                  <a:cubicBezTo>
                    <a:pt x="90" y="75"/>
                    <a:pt x="91" y="75"/>
                    <a:pt x="91" y="74"/>
                  </a:cubicBezTo>
                  <a:cubicBezTo>
                    <a:pt x="91" y="75"/>
                    <a:pt x="92" y="75"/>
                    <a:pt x="92" y="74"/>
                  </a:cubicBezTo>
                  <a:cubicBezTo>
                    <a:pt x="92" y="74"/>
                    <a:pt x="92" y="74"/>
                    <a:pt x="92" y="74"/>
                  </a:cubicBezTo>
                  <a:cubicBezTo>
                    <a:pt x="92" y="74"/>
                    <a:pt x="92" y="74"/>
                    <a:pt x="92" y="74"/>
                  </a:cubicBezTo>
                  <a:cubicBezTo>
                    <a:pt x="92" y="74"/>
                    <a:pt x="93" y="74"/>
                    <a:pt x="93" y="74"/>
                  </a:cubicBezTo>
                  <a:close/>
                  <a:moveTo>
                    <a:pt x="88" y="77"/>
                  </a:moveTo>
                  <a:cubicBezTo>
                    <a:pt x="88" y="77"/>
                    <a:pt x="88" y="77"/>
                    <a:pt x="87" y="77"/>
                  </a:cubicBezTo>
                  <a:cubicBezTo>
                    <a:pt x="88" y="77"/>
                    <a:pt x="88" y="77"/>
                    <a:pt x="88" y="77"/>
                  </a:cubicBezTo>
                  <a:cubicBezTo>
                    <a:pt x="87" y="78"/>
                    <a:pt x="87" y="78"/>
                    <a:pt x="87" y="78"/>
                  </a:cubicBezTo>
                  <a:cubicBezTo>
                    <a:pt x="87" y="77"/>
                    <a:pt x="87" y="77"/>
                    <a:pt x="87" y="77"/>
                  </a:cubicBezTo>
                  <a:cubicBezTo>
                    <a:pt x="87" y="78"/>
                    <a:pt x="87" y="78"/>
                    <a:pt x="87" y="78"/>
                  </a:cubicBezTo>
                  <a:cubicBezTo>
                    <a:pt x="87" y="78"/>
                    <a:pt x="87" y="79"/>
                    <a:pt x="87" y="79"/>
                  </a:cubicBezTo>
                  <a:cubicBezTo>
                    <a:pt x="88" y="80"/>
                    <a:pt x="88" y="80"/>
                    <a:pt x="88" y="80"/>
                  </a:cubicBezTo>
                  <a:cubicBezTo>
                    <a:pt x="87" y="80"/>
                    <a:pt x="87" y="81"/>
                    <a:pt x="86" y="82"/>
                  </a:cubicBezTo>
                  <a:cubicBezTo>
                    <a:pt x="87" y="82"/>
                    <a:pt x="86" y="82"/>
                    <a:pt x="86" y="83"/>
                  </a:cubicBezTo>
                  <a:cubicBezTo>
                    <a:pt x="86" y="83"/>
                    <a:pt x="86" y="83"/>
                    <a:pt x="86" y="83"/>
                  </a:cubicBezTo>
                  <a:cubicBezTo>
                    <a:pt x="85" y="84"/>
                    <a:pt x="85" y="82"/>
                    <a:pt x="83" y="83"/>
                  </a:cubicBezTo>
                  <a:cubicBezTo>
                    <a:pt x="83" y="83"/>
                    <a:pt x="84" y="82"/>
                    <a:pt x="83" y="82"/>
                  </a:cubicBezTo>
                  <a:cubicBezTo>
                    <a:pt x="83" y="82"/>
                    <a:pt x="83" y="82"/>
                    <a:pt x="82" y="82"/>
                  </a:cubicBezTo>
                  <a:cubicBezTo>
                    <a:pt x="83" y="82"/>
                    <a:pt x="82" y="82"/>
                    <a:pt x="82" y="81"/>
                  </a:cubicBezTo>
                  <a:cubicBezTo>
                    <a:pt x="82" y="81"/>
                    <a:pt x="82" y="81"/>
                    <a:pt x="82" y="81"/>
                  </a:cubicBezTo>
                  <a:cubicBezTo>
                    <a:pt x="82" y="81"/>
                    <a:pt x="82" y="81"/>
                    <a:pt x="82" y="81"/>
                  </a:cubicBezTo>
                  <a:cubicBezTo>
                    <a:pt x="82" y="81"/>
                    <a:pt x="81" y="80"/>
                    <a:pt x="82" y="79"/>
                  </a:cubicBezTo>
                  <a:cubicBezTo>
                    <a:pt x="83" y="79"/>
                    <a:pt x="83" y="80"/>
                    <a:pt x="83" y="79"/>
                  </a:cubicBezTo>
                  <a:cubicBezTo>
                    <a:pt x="85" y="79"/>
                    <a:pt x="85" y="77"/>
                    <a:pt x="86" y="77"/>
                  </a:cubicBezTo>
                  <a:cubicBezTo>
                    <a:pt x="86" y="77"/>
                    <a:pt x="86" y="77"/>
                    <a:pt x="86" y="77"/>
                  </a:cubicBezTo>
                  <a:cubicBezTo>
                    <a:pt x="86" y="77"/>
                    <a:pt x="86" y="75"/>
                    <a:pt x="87" y="76"/>
                  </a:cubicBezTo>
                  <a:cubicBezTo>
                    <a:pt x="87" y="77"/>
                    <a:pt x="88" y="77"/>
                    <a:pt x="88" y="77"/>
                  </a:cubicBezTo>
                  <a:close/>
                  <a:moveTo>
                    <a:pt x="75" y="78"/>
                  </a:moveTo>
                  <a:cubicBezTo>
                    <a:pt x="75" y="78"/>
                    <a:pt x="76" y="79"/>
                    <a:pt x="76" y="79"/>
                  </a:cubicBezTo>
                  <a:cubicBezTo>
                    <a:pt x="77" y="79"/>
                    <a:pt x="77" y="79"/>
                    <a:pt x="77" y="79"/>
                  </a:cubicBezTo>
                  <a:cubicBezTo>
                    <a:pt x="77" y="79"/>
                    <a:pt x="77" y="79"/>
                    <a:pt x="77" y="79"/>
                  </a:cubicBezTo>
                  <a:cubicBezTo>
                    <a:pt x="77" y="79"/>
                    <a:pt x="77" y="79"/>
                    <a:pt x="77" y="79"/>
                  </a:cubicBezTo>
                  <a:cubicBezTo>
                    <a:pt x="77" y="80"/>
                    <a:pt x="77" y="80"/>
                    <a:pt x="77" y="80"/>
                  </a:cubicBezTo>
                  <a:cubicBezTo>
                    <a:pt x="77" y="79"/>
                    <a:pt x="78" y="80"/>
                    <a:pt x="78" y="80"/>
                  </a:cubicBezTo>
                  <a:cubicBezTo>
                    <a:pt x="78" y="80"/>
                    <a:pt x="78" y="80"/>
                    <a:pt x="78" y="80"/>
                  </a:cubicBezTo>
                  <a:cubicBezTo>
                    <a:pt x="78" y="80"/>
                    <a:pt x="78" y="80"/>
                    <a:pt x="78" y="80"/>
                  </a:cubicBezTo>
                  <a:cubicBezTo>
                    <a:pt x="78" y="80"/>
                    <a:pt x="78" y="80"/>
                    <a:pt x="78" y="80"/>
                  </a:cubicBezTo>
                  <a:cubicBezTo>
                    <a:pt x="78" y="80"/>
                    <a:pt x="78" y="81"/>
                    <a:pt x="78" y="81"/>
                  </a:cubicBezTo>
                  <a:cubicBezTo>
                    <a:pt x="78" y="81"/>
                    <a:pt x="78" y="81"/>
                    <a:pt x="78" y="81"/>
                  </a:cubicBezTo>
                  <a:cubicBezTo>
                    <a:pt x="78" y="81"/>
                    <a:pt x="78" y="81"/>
                    <a:pt x="78" y="81"/>
                  </a:cubicBezTo>
                  <a:cubicBezTo>
                    <a:pt x="79" y="81"/>
                    <a:pt x="79" y="82"/>
                    <a:pt x="79" y="82"/>
                  </a:cubicBezTo>
                  <a:cubicBezTo>
                    <a:pt x="80" y="83"/>
                    <a:pt x="79" y="83"/>
                    <a:pt x="80" y="84"/>
                  </a:cubicBezTo>
                  <a:cubicBezTo>
                    <a:pt x="79" y="84"/>
                    <a:pt x="79" y="84"/>
                    <a:pt x="79" y="84"/>
                  </a:cubicBezTo>
                  <a:cubicBezTo>
                    <a:pt x="79" y="84"/>
                    <a:pt x="79" y="84"/>
                    <a:pt x="79" y="84"/>
                  </a:cubicBezTo>
                  <a:cubicBezTo>
                    <a:pt x="79" y="84"/>
                    <a:pt x="79" y="84"/>
                    <a:pt x="79" y="84"/>
                  </a:cubicBezTo>
                  <a:cubicBezTo>
                    <a:pt x="78" y="83"/>
                    <a:pt x="76" y="82"/>
                    <a:pt x="76" y="81"/>
                  </a:cubicBezTo>
                  <a:cubicBezTo>
                    <a:pt x="76" y="80"/>
                    <a:pt x="75" y="80"/>
                    <a:pt x="75" y="79"/>
                  </a:cubicBezTo>
                  <a:cubicBezTo>
                    <a:pt x="74" y="79"/>
                    <a:pt x="74" y="78"/>
                    <a:pt x="73" y="77"/>
                  </a:cubicBezTo>
                  <a:cubicBezTo>
                    <a:pt x="73" y="77"/>
                    <a:pt x="73" y="77"/>
                    <a:pt x="73" y="77"/>
                  </a:cubicBezTo>
                  <a:cubicBezTo>
                    <a:pt x="73" y="77"/>
                    <a:pt x="74" y="77"/>
                    <a:pt x="74" y="77"/>
                  </a:cubicBezTo>
                  <a:cubicBezTo>
                    <a:pt x="75" y="78"/>
                    <a:pt x="75" y="78"/>
                    <a:pt x="75" y="78"/>
                  </a:cubicBezTo>
                  <a:close/>
                  <a:moveTo>
                    <a:pt x="94" y="79"/>
                  </a:moveTo>
                  <a:cubicBezTo>
                    <a:pt x="95" y="80"/>
                    <a:pt x="94" y="80"/>
                    <a:pt x="94" y="80"/>
                  </a:cubicBezTo>
                  <a:cubicBezTo>
                    <a:pt x="94" y="80"/>
                    <a:pt x="94" y="80"/>
                    <a:pt x="94" y="80"/>
                  </a:cubicBezTo>
                  <a:cubicBezTo>
                    <a:pt x="94" y="80"/>
                    <a:pt x="94" y="80"/>
                    <a:pt x="94" y="80"/>
                  </a:cubicBezTo>
                  <a:cubicBezTo>
                    <a:pt x="94" y="81"/>
                    <a:pt x="94" y="81"/>
                    <a:pt x="94" y="81"/>
                  </a:cubicBezTo>
                  <a:cubicBezTo>
                    <a:pt x="94" y="80"/>
                    <a:pt x="94" y="80"/>
                    <a:pt x="94" y="80"/>
                  </a:cubicBezTo>
                  <a:cubicBezTo>
                    <a:pt x="94" y="80"/>
                    <a:pt x="93" y="80"/>
                    <a:pt x="94" y="79"/>
                  </a:cubicBezTo>
                  <a:cubicBezTo>
                    <a:pt x="94" y="80"/>
                    <a:pt x="94" y="80"/>
                    <a:pt x="94" y="80"/>
                  </a:cubicBezTo>
                  <a:cubicBezTo>
                    <a:pt x="94" y="79"/>
                    <a:pt x="94" y="79"/>
                    <a:pt x="94" y="79"/>
                  </a:cubicBezTo>
                  <a:close/>
                  <a:moveTo>
                    <a:pt x="92" y="80"/>
                  </a:moveTo>
                  <a:cubicBezTo>
                    <a:pt x="91" y="81"/>
                    <a:pt x="91" y="80"/>
                    <a:pt x="90" y="80"/>
                  </a:cubicBezTo>
                  <a:cubicBezTo>
                    <a:pt x="90" y="80"/>
                    <a:pt x="89" y="80"/>
                    <a:pt x="89" y="80"/>
                  </a:cubicBezTo>
                  <a:cubicBezTo>
                    <a:pt x="89" y="80"/>
                    <a:pt x="89" y="80"/>
                    <a:pt x="89" y="81"/>
                  </a:cubicBezTo>
                  <a:cubicBezTo>
                    <a:pt x="89" y="81"/>
                    <a:pt x="89" y="82"/>
                    <a:pt x="89" y="81"/>
                  </a:cubicBezTo>
                  <a:cubicBezTo>
                    <a:pt x="90" y="81"/>
                    <a:pt x="91" y="81"/>
                    <a:pt x="91" y="81"/>
                  </a:cubicBezTo>
                  <a:cubicBezTo>
                    <a:pt x="91" y="81"/>
                    <a:pt x="91" y="81"/>
                    <a:pt x="91" y="81"/>
                  </a:cubicBezTo>
                  <a:cubicBezTo>
                    <a:pt x="91" y="81"/>
                    <a:pt x="91" y="81"/>
                    <a:pt x="91" y="81"/>
                  </a:cubicBezTo>
                  <a:cubicBezTo>
                    <a:pt x="90" y="81"/>
                    <a:pt x="90" y="81"/>
                    <a:pt x="90" y="82"/>
                  </a:cubicBezTo>
                  <a:cubicBezTo>
                    <a:pt x="90" y="82"/>
                    <a:pt x="90" y="83"/>
                    <a:pt x="91" y="83"/>
                  </a:cubicBezTo>
                  <a:cubicBezTo>
                    <a:pt x="90" y="83"/>
                    <a:pt x="90" y="83"/>
                    <a:pt x="90" y="84"/>
                  </a:cubicBezTo>
                  <a:cubicBezTo>
                    <a:pt x="90" y="83"/>
                    <a:pt x="89" y="83"/>
                    <a:pt x="89" y="82"/>
                  </a:cubicBezTo>
                  <a:cubicBezTo>
                    <a:pt x="89" y="82"/>
                    <a:pt x="89" y="82"/>
                    <a:pt x="89" y="82"/>
                  </a:cubicBezTo>
                  <a:cubicBezTo>
                    <a:pt x="89" y="82"/>
                    <a:pt x="89" y="82"/>
                    <a:pt x="89" y="83"/>
                  </a:cubicBezTo>
                  <a:cubicBezTo>
                    <a:pt x="89" y="83"/>
                    <a:pt x="89" y="84"/>
                    <a:pt x="89" y="84"/>
                  </a:cubicBezTo>
                  <a:cubicBezTo>
                    <a:pt x="89" y="84"/>
                    <a:pt x="89" y="84"/>
                    <a:pt x="88" y="84"/>
                  </a:cubicBezTo>
                  <a:cubicBezTo>
                    <a:pt x="88" y="84"/>
                    <a:pt x="89" y="83"/>
                    <a:pt x="88" y="83"/>
                  </a:cubicBezTo>
                  <a:cubicBezTo>
                    <a:pt x="88" y="82"/>
                    <a:pt x="88" y="82"/>
                    <a:pt x="88" y="81"/>
                  </a:cubicBezTo>
                  <a:cubicBezTo>
                    <a:pt x="89" y="81"/>
                    <a:pt x="88" y="80"/>
                    <a:pt x="89" y="80"/>
                  </a:cubicBezTo>
                  <a:cubicBezTo>
                    <a:pt x="89" y="80"/>
                    <a:pt x="89" y="79"/>
                    <a:pt x="90" y="80"/>
                  </a:cubicBezTo>
                  <a:cubicBezTo>
                    <a:pt x="90" y="80"/>
                    <a:pt x="90" y="80"/>
                    <a:pt x="91" y="80"/>
                  </a:cubicBezTo>
                  <a:cubicBezTo>
                    <a:pt x="91" y="80"/>
                    <a:pt x="91" y="80"/>
                    <a:pt x="92" y="80"/>
                  </a:cubicBezTo>
                  <a:cubicBezTo>
                    <a:pt x="92" y="79"/>
                    <a:pt x="92" y="79"/>
                    <a:pt x="92" y="79"/>
                  </a:cubicBezTo>
                  <a:cubicBezTo>
                    <a:pt x="92" y="79"/>
                    <a:pt x="92" y="80"/>
                    <a:pt x="92" y="80"/>
                  </a:cubicBezTo>
                  <a:close/>
                  <a:moveTo>
                    <a:pt x="74" y="80"/>
                  </a:moveTo>
                  <a:cubicBezTo>
                    <a:pt x="74" y="80"/>
                    <a:pt x="74" y="80"/>
                    <a:pt x="74" y="80"/>
                  </a:cubicBezTo>
                  <a:cubicBezTo>
                    <a:pt x="74" y="79"/>
                    <a:pt x="74" y="79"/>
                    <a:pt x="74" y="79"/>
                  </a:cubicBezTo>
                  <a:cubicBezTo>
                    <a:pt x="74" y="80"/>
                    <a:pt x="74" y="80"/>
                    <a:pt x="74" y="80"/>
                  </a:cubicBezTo>
                  <a:close/>
                  <a:moveTo>
                    <a:pt x="96" y="81"/>
                  </a:moveTo>
                  <a:cubicBezTo>
                    <a:pt x="96" y="81"/>
                    <a:pt x="96" y="81"/>
                    <a:pt x="96" y="81"/>
                  </a:cubicBezTo>
                  <a:cubicBezTo>
                    <a:pt x="96" y="80"/>
                    <a:pt x="96" y="81"/>
                    <a:pt x="96" y="80"/>
                  </a:cubicBezTo>
                  <a:cubicBezTo>
                    <a:pt x="96" y="81"/>
                    <a:pt x="96" y="81"/>
                    <a:pt x="96" y="81"/>
                  </a:cubicBezTo>
                  <a:close/>
                  <a:moveTo>
                    <a:pt x="98" y="81"/>
                  </a:moveTo>
                  <a:cubicBezTo>
                    <a:pt x="98" y="81"/>
                    <a:pt x="98" y="82"/>
                    <a:pt x="98" y="82"/>
                  </a:cubicBezTo>
                  <a:cubicBezTo>
                    <a:pt x="99" y="83"/>
                    <a:pt x="99" y="83"/>
                    <a:pt x="99" y="83"/>
                  </a:cubicBezTo>
                  <a:cubicBezTo>
                    <a:pt x="99" y="82"/>
                    <a:pt x="100" y="82"/>
                    <a:pt x="100" y="81"/>
                  </a:cubicBezTo>
                  <a:cubicBezTo>
                    <a:pt x="102" y="82"/>
                    <a:pt x="104" y="82"/>
                    <a:pt x="105" y="84"/>
                  </a:cubicBezTo>
                  <a:cubicBezTo>
                    <a:pt x="105" y="84"/>
                    <a:pt x="106" y="84"/>
                    <a:pt x="106" y="84"/>
                  </a:cubicBezTo>
                  <a:cubicBezTo>
                    <a:pt x="106" y="84"/>
                    <a:pt x="107" y="84"/>
                    <a:pt x="107" y="85"/>
                  </a:cubicBezTo>
                  <a:cubicBezTo>
                    <a:pt x="107" y="85"/>
                    <a:pt x="106" y="85"/>
                    <a:pt x="106" y="85"/>
                  </a:cubicBezTo>
                  <a:cubicBezTo>
                    <a:pt x="106" y="86"/>
                    <a:pt x="107" y="86"/>
                    <a:pt x="107" y="86"/>
                  </a:cubicBezTo>
                  <a:cubicBezTo>
                    <a:pt x="108" y="86"/>
                    <a:pt x="108" y="86"/>
                    <a:pt x="108" y="86"/>
                  </a:cubicBezTo>
                  <a:cubicBezTo>
                    <a:pt x="108" y="87"/>
                    <a:pt x="108" y="87"/>
                    <a:pt x="108" y="87"/>
                  </a:cubicBezTo>
                  <a:cubicBezTo>
                    <a:pt x="108" y="87"/>
                    <a:pt x="108" y="87"/>
                    <a:pt x="108" y="87"/>
                  </a:cubicBezTo>
                  <a:cubicBezTo>
                    <a:pt x="108" y="87"/>
                    <a:pt x="106" y="87"/>
                    <a:pt x="106" y="86"/>
                  </a:cubicBezTo>
                  <a:cubicBezTo>
                    <a:pt x="106" y="86"/>
                    <a:pt x="105" y="86"/>
                    <a:pt x="105" y="85"/>
                  </a:cubicBezTo>
                  <a:cubicBezTo>
                    <a:pt x="104" y="86"/>
                    <a:pt x="103" y="86"/>
                    <a:pt x="104" y="86"/>
                  </a:cubicBezTo>
                  <a:cubicBezTo>
                    <a:pt x="103" y="87"/>
                    <a:pt x="103" y="86"/>
                    <a:pt x="102" y="86"/>
                  </a:cubicBezTo>
                  <a:cubicBezTo>
                    <a:pt x="102" y="86"/>
                    <a:pt x="101" y="86"/>
                    <a:pt x="100" y="86"/>
                  </a:cubicBezTo>
                  <a:cubicBezTo>
                    <a:pt x="100" y="86"/>
                    <a:pt x="100" y="85"/>
                    <a:pt x="101" y="85"/>
                  </a:cubicBezTo>
                  <a:cubicBezTo>
                    <a:pt x="101" y="85"/>
                    <a:pt x="101" y="85"/>
                    <a:pt x="101" y="85"/>
                  </a:cubicBezTo>
                  <a:cubicBezTo>
                    <a:pt x="101" y="85"/>
                    <a:pt x="101" y="84"/>
                    <a:pt x="100" y="84"/>
                  </a:cubicBezTo>
                  <a:cubicBezTo>
                    <a:pt x="99" y="83"/>
                    <a:pt x="98" y="83"/>
                    <a:pt x="98" y="83"/>
                  </a:cubicBezTo>
                  <a:cubicBezTo>
                    <a:pt x="97" y="83"/>
                    <a:pt x="97" y="83"/>
                    <a:pt x="97" y="83"/>
                  </a:cubicBezTo>
                  <a:cubicBezTo>
                    <a:pt x="97" y="83"/>
                    <a:pt x="97" y="83"/>
                    <a:pt x="97" y="83"/>
                  </a:cubicBezTo>
                  <a:cubicBezTo>
                    <a:pt x="97" y="83"/>
                    <a:pt x="97" y="83"/>
                    <a:pt x="97" y="82"/>
                  </a:cubicBezTo>
                  <a:cubicBezTo>
                    <a:pt x="97" y="82"/>
                    <a:pt x="97" y="82"/>
                    <a:pt x="98" y="82"/>
                  </a:cubicBezTo>
                  <a:cubicBezTo>
                    <a:pt x="98" y="81"/>
                    <a:pt x="97" y="82"/>
                    <a:pt x="97" y="82"/>
                  </a:cubicBezTo>
                  <a:cubicBezTo>
                    <a:pt x="97" y="81"/>
                    <a:pt x="96" y="81"/>
                    <a:pt x="96" y="81"/>
                  </a:cubicBezTo>
                  <a:cubicBezTo>
                    <a:pt x="96" y="81"/>
                    <a:pt x="96" y="81"/>
                    <a:pt x="96" y="81"/>
                  </a:cubicBezTo>
                  <a:cubicBezTo>
                    <a:pt x="96" y="81"/>
                    <a:pt x="96" y="81"/>
                    <a:pt x="96" y="81"/>
                  </a:cubicBezTo>
                  <a:cubicBezTo>
                    <a:pt x="96" y="81"/>
                    <a:pt x="97" y="81"/>
                    <a:pt x="97" y="81"/>
                  </a:cubicBezTo>
                  <a:cubicBezTo>
                    <a:pt x="97" y="81"/>
                    <a:pt x="98" y="81"/>
                    <a:pt x="98" y="81"/>
                  </a:cubicBezTo>
                  <a:close/>
                  <a:moveTo>
                    <a:pt x="75" y="81"/>
                  </a:moveTo>
                  <a:cubicBezTo>
                    <a:pt x="75" y="81"/>
                    <a:pt x="75" y="81"/>
                    <a:pt x="75" y="81"/>
                  </a:cubicBezTo>
                  <a:cubicBezTo>
                    <a:pt x="75" y="81"/>
                    <a:pt x="75" y="81"/>
                    <a:pt x="75" y="81"/>
                  </a:cubicBezTo>
                  <a:cubicBezTo>
                    <a:pt x="75" y="81"/>
                    <a:pt x="75" y="81"/>
                    <a:pt x="75" y="81"/>
                  </a:cubicBezTo>
                  <a:close/>
                  <a:moveTo>
                    <a:pt x="80" y="82"/>
                  </a:moveTo>
                  <a:cubicBezTo>
                    <a:pt x="80" y="82"/>
                    <a:pt x="80" y="82"/>
                    <a:pt x="79" y="82"/>
                  </a:cubicBezTo>
                  <a:cubicBezTo>
                    <a:pt x="80" y="81"/>
                    <a:pt x="80" y="82"/>
                    <a:pt x="80" y="82"/>
                  </a:cubicBezTo>
                  <a:close/>
                  <a:moveTo>
                    <a:pt x="81" y="82"/>
                  </a:moveTo>
                  <a:cubicBezTo>
                    <a:pt x="81" y="83"/>
                    <a:pt x="81" y="82"/>
                    <a:pt x="81" y="82"/>
                  </a:cubicBezTo>
                  <a:cubicBezTo>
                    <a:pt x="81" y="82"/>
                    <a:pt x="81" y="82"/>
                    <a:pt x="81" y="82"/>
                  </a:cubicBezTo>
                  <a:cubicBezTo>
                    <a:pt x="81" y="82"/>
                    <a:pt x="81" y="82"/>
                    <a:pt x="81" y="82"/>
                  </a:cubicBezTo>
                  <a:close/>
                  <a:moveTo>
                    <a:pt x="110" y="82"/>
                  </a:moveTo>
                  <a:cubicBezTo>
                    <a:pt x="109" y="82"/>
                    <a:pt x="109" y="82"/>
                    <a:pt x="109" y="82"/>
                  </a:cubicBezTo>
                  <a:cubicBezTo>
                    <a:pt x="109" y="82"/>
                    <a:pt x="109" y="82"/>
                    <a:pt x="109" y="82"/>
                  </a:cubicBezTo>
                  <a:cubicBezTo>
                    <a:pt x="110" y="82"/>
                    <a:pt x="110" y="82"/>
                    <a:pt x="110" y="82"/>
                  </a:cubicBezTo>
                  <a:close/>
                  <a:moveTo>
                    <a:pt x="96" y="83"/>
                  </a:moveTo>
                  <a:cubicBezTo>
                    <a:pt x="96" y="83"/>
                    <a:pt x="96" y="83"/>
                    <a:pt x="96" y="83"/>
                  </a:cubicBezTo>
                  <a:cubicBezTo>
                    <a:pt x="95" y="83"/>
                    <a:pt x="95" y="83"/>
                    <a:pt x="95" y="82"/>
                  </a:cubicBezTo>
                  <a:cubicBezTo>
                    <a:pt x="94" y="83"/>
                    <a:pt x="94" y="83"/>
                    <a:pt x="94" y="83"/>
                  </a:cubicBezTo>
                  <a:cubicBezTo>
                    <a:pt x="94" y="82"/>
                    <a:pt x="94" y="82"/>
                    <a:pt x="94" y="82"/>
                  </a:cubicBezTo>
                  <a:cubicBezTo>
                    <a:pt x="94" y="83"/>
                    <a:pt x="94" y="83"/>
                    <a:pt x="94" y="83"/>
                  </a:cubicBezTo>
                  <a:cubicBezTo>
                    <a:pt x="94" y="82"/>
                    <a:pt x="95" y="82"/>
                    <a:pt x="95" y="82"/>
                  </a:cubicBezTo>
                  <a:cubicBezTo>
                    <a:pt x="96" y="83"/>
                    <a:pt x="96" y="83"/>
                    <a:pt x="96" y="83"/>
                  </a:cubicBezTo>
                  <a:close/>
                  <a:moveTo>
                    <a:pt x="93" y="83"/>
                  </a:moveTo>
                  <a:cubicBezTo>
                    <a:pt x="93" y="83"/>
                    <a:pt x="93" y="83"/>
                    <a:pt x="93" y="83"/>
                  </a:cubicBezTo>
                  <a:cubicBezTo>
                    <a:pt x="93" y="83"/>
                    <a:pt x="93" y="83"/>
                    <a:pt x="93" y="83"/>
                  </a:cubicBezTo>
                  <a:cubicBezTo>
                    <a:pt x="93" y="83"/>
                    <a:pt x="93" y="82"/>
                    <a:pt x="93" y="83"/>
                  </a:cubicBezTo>
                  <a:close/>
                  <a:moveTo>
                    <a:pt x="110" y="83"/>
                  </a:moveTo>
                  <a:cubicBezTo>
                    <a:pt x="110" y="83"/>
                    <a:pt x="110" y="83"/>
                    <a:pt x="110" y="83"/>
                  </a:cubicBezTo>
                  <a:cubicBezTo>
                    <a:pt x="110" y="83"/>
                    <a:pt x="110" y="83"/>
                    <a:pt x="110" y="83"/>
                  </a:cubicBezTo>
                  <a:cubicBezTo>
                    <a:pt x="110" y="83"/>
                    <a:pt x="110" y="83"/>
                    <a:pt x="110" y="83"/>
                  </a:cubicBezTo>
                  <a:close/>
                  <a:moveTo>
                    <a:pt x="110" y="83"/>
                  </a:moveTo>
                  <a:cubicBezTo>
                    <a:pt x="110" y="83"/>
                    <a:pt x="110" y="83"/>
                    <a:pt x="110" y="83"/>
                  </a:cubicBezTo>
                  <a:cubicBezTo>
                    <a:pt x="110" y="84"/>
                    <a:pt x="110" y="84"/>
                    <a:pt x="110" y="84"/>
                  </a:cubicBezTo>
                  <a:cubicBezTo>
                    <a:pt x="110" y="84"/>
                    <a:pt x="110" y="84"/>
                    <a:pt x="110" y="84"/>
                  </a:cubicBezTo>
                  <a:cubicBezTo>
                    <a:pt x="109" y="84"/>
                    <a:pt x="109" y="84"/>
                    <a:pt x="109" y="85"/>
                  </a:cubicBezTo>
                  <a:cubicBezTo>
                    <a:pt x="108" y="85"/>
                    <a:pt x="108" y="85"/>
                    <a:pt x="107" y="84"/>
                  </a:cubicBezTo>
                  <a:cubicBezTo>
                    <a:pt x="108" y="84"/>
                    <a:pt x="109" y="85"/>
                    <a:pt x="109" y="83"/>
                  </a:cubicBezTo>
                  <a:cubicBezTo>
                    <a:pt x="110" y="83"/>
                    <a:pt x="110" y="83"/>
                    <a:pt x="110" y="83"/>
                  </a:cubicBezTo>
                  <a:cubicBezTo>
                    <a:pt x="110" y="83"/>
                    <a:pt x="110" y="83"/>
                    <a:pt x="110" y="83"/>
                  </a:cubicBezTo>
                  <a:close/>
                  <a:moveTo>
                    <a:pt x="98" y="85"/>
                  </a:moveTo>
                  <a:cubicBezTo>
                    <a:pt x="98" y="85"/>
                    <a:pt x="98" y="84"/>
                    <a:pt x="98" y="84"/>
                  </a:cubicBezTo>
                  <a:cubicBezTo>
                    <a:pt x="98" y="84"/>
                    <a:pt x="98" y="84"/>
                    <a:pt x="98" y="84"/>
                  </a:cubicBezTo>
                  <a:cubicBezTo>
                    <a:pt x="98" y="84"/>
                    <a:pt x="98" y="84"/>
                    <a:pt x="98" y="84"/>
                  </a:cubicBezTo>
                  <a:cubicBezTo>
                    <a:pt x="98" y="85"/>
                    <a:pt x="98" y="85"/>
                    <a:pt x="98" y="85"/>
                  </a:cubicBezTo>
                  <a:cubicBezTo>
                    <a:pt x="98" y="85"/>
                    <a:pt x="98" y="85"/>
                    <a:pt x="98" y="85"/>
                  </a:cubicBezTo>
                  <a:close/>
                  <a:moveTo>
                    <a:pt x="112" y="85"/>
                  </a:moveTo>
                  <a:cubicBezTo>
                    <a:pt x="112" y="85"/>
                    <a:pt x="111" y="84"/>
                    <a:pt x="111" y="84"/>
                  </a:cubicBezTo>
                  <a:cubicBezTo>
                    <a:pt x="112" y="84"/>
                    <a:pt x="112" y="84"/>
                    <a:pt x="112" y="85"/>
                  </a:cubicBezTo>
                  <a:close/>
                  <a:moveTo>
                    <a:pt x="80" y="85"/>
                  </a:moveTo>
                  <a:cubicBezTo>
                    <a:pt x="81" y="84"/>
                    <a:pt x="81" y="85"/>
                    <a:pt x="81" y="85"/>
                  </a:cubicBezTo>
                  <a:cubicBezTo>
                    <a:pt x="81" y="85"/>
                    <a:pt x="82" y="85"/>
                    <a:pt x="82" y="85"/>
                  </a:cubicBezTo>
                  <a:cubicBezTo>
                    <a:pt x="83" y="85"/>
                    <a:pt x="83" y="85"/>
                    <a:pt x="83" y="85"/>
                  </a:cubicBezTo>
                  <a:cubicBezTo>
                    <a:pt x="83" y="85"/>
                    <a:pt x="84" y="85"/>
                    <a:pt x="84" y="86"/>
                  </a:cubicBezTo>
                  <a:cubicBezTo>
                    <a:pt x="84" y="86"/>
                    <a:pt x="85" y="86"/>
                    <a:pt x="85" y="86"/>
                  </a:cubicBezTo>
                  <a:cubicBezTo>
                    <a:pt x="85" y="86"/>
                    <a:pt x="85" y="86"/>
                    <a:pt x="86" y="86"/>
                  </a:cubicBezTo>
                  <a:cubicBezTo>
                    <a:pt x="86" y="86"/>
                    <a:pt x="86" y="86"/>
                    <a:pt x="86" y="86"/>
                  </a:cubicBezTo>
                  <a:cubicBezTo>
                    <a:pt x="85" y="86"/>
                    <a:pt x="85" y="86"/>
                    <a:pt x="85" y="86"/>
                  </a:cubicBezTo>
                  <a:cubicBezTo>
                    <a:pt x="85" y="86"/>
                    <a:pt x="85" y="86"/>
                    <a:pt x="85" y="86"/>
                  </a:cubicBezTo>
                  <a:cubicBezTo>
                    <a:pt x="85" y="86"/>
                    <a:pt x="84" y="86"/>
                    <a:pt x="84" y="86"/>
                  </a:cubicBezTo>
                  <a:cubicBezTo>
                    <a:pt x="83" y="86"/>
                    <a:pt x="82" y="86"/>
                    <a:pt x="81" y="85"/>
                  </a:cubicBezTo>
                  <a:cubicBezTo>
                    <a:pt x="81" y="86"/>
                    <a:pt x="81" y="85"/>
                    <a:pt x="80" y="85"/>
                  </a:cubicBezTo>
                  <a:cubicBezTo>
                    <a:pt x="80" y="85"/>
                    <a:pt x="80" y="85"/>
                    <a:pt x="80" y="85"/>
                  </a:cubicBezTo>
                  <a:cubicBezTo>
                    <a:pt x="80" y="85"/>
                    <a:pt x="79" y="85"/>
                    <a:pt x="79" y="85"/>
                  </a:cubicBezTo>
                  <a:cubicBezTo>
                    <a:pt x="80" y="85"/>
                    <a:pt x="80" y="84"/>
                    <a:pt x="80" y="85"/>
                  </a:cubicBezTo>
                  <a:close/>
                  <a:moveTo>
                    <a:pt x="113" y="85"/>
                  </a:moveTo>
                  <a:cubicBezTo>
                    <a:pt x="113" y="85"/>
                    <a:pt x="113" y="85"/>
                    <a:pt x="113" y="85"/>
                  </a:cubicBezTo>
                  <a:cubicBezTo>
                    <a:pt x="113" y="85"/>
                    <a:pt x="113" y="85"/>
                    <a:pt x="113" y="85"/>
                  </a:cubicBezTo>
                  <a:cubicBezTo>
                    <a:pt x="113" y="85"/>
                    <a:pt x="113" y="85"/>
                    <a:pt x="113" y="85"/>
                  </a:cubicBezTo>
                  <a:close/>
                  <a:moveTo>
                    <a:pt x="85" y="85"/>
                  </a:moveTo>
                  <a:cubicBezTo>
                    <a:pt x="84" y="85"/>
                    <a:pt x="84" y="85"/>
                    <a:pt x="84" y="85"/>
                  </a:cubicBezTo>
                  <a:cubicBezTo>
                    <a:pt x="85" y="85"/>
                    <a:pt x="85" y="85"/>
                    <a:pt x="85" y="85"/>
                  </a:cubicBezTo>
                  <a:close/>
                  <a:moveTo>
                    <a:pt x="96" y="85"/>
                  </a:moveTo>
                  <a:cubicBezTo>
                    <a:pt x="96" y="85"/>
                    <a:pt x="96" y="86"/>
                    <a:pt x="96" y="86"/>
                  </a:cubicBezTo>
                  <a:cubicBezTo>
                    <a:pt x="96" y="85"/>
                    <a:pt x="96" y="85"/>
                    <a:pt x="96" y="85"/>
                  </a:cubicBezTo>
                  <a:close/>
                  <a:moveTo>
                    <a:pt x="93" y="86"/>
                  </a:moveTo>
                  <a:cubicBezTo>
                    <a:pt x="93" y="86"/>
                    <a:pt x="93" y="86"/>
                    <a:pt x="93" y="86"/>
                  </a:cubicBezTo>
                  <a:cubicBezTo>
                    <a:pt x="93" y="86"/>
                    <a:pt x="93" y="86"/>
                    <a:pt x="93" y="86"/>
                  </a:cubicBezTo>
                  <a:close/>
                  <a:moveTo>
                    <a:pt x="114" y="86"/>
                  </a:moveTo>
                  <a:cubicBezTo>
                    <a:pt x="114" y="86"/>
                    <a:pt x="114" y="86"/>
                    <a:pt x="114" y="86"/>
                  </a:cubicBezTo>
                  <a:cubicBezTo>
                    <a:pt x="114" y="86"/>
                    <a:pt x="114" y="86"/>
                    <a:pt x="114" y="86"/>
                  </a:cubicBezTo>
                  <a:close/>
                  <a:moveTo>
                    <a:pt x="88" y="86"/>
                  </a:moveTo>
                  <a:cubicBezTo>
                    <a:pt x="88" y="86"/>
                    <a:pt x="88" y="86"/>
                    <a:pt x="88" y="86"/>
                  </a:cubicBezTo>
                  <a:cubicBezTo>
                    <a:pt x="87" y="86"/>
                    <a:pt x="87" y="86"/>
                    <a:pt x="87" y="86"/>
                  </a:cubicBezTo>
                  <a:cubicBezTo>
                    <a:pt x="87" y="86"/>
                    <a:pt x="87" y="86"/>
                    <a:pt x="87" y="86"/>
                  </a:cubicBezTo>
                  <a:cubicBezTo>
                    <a:pt x="87" y="86"/>
                    <a:pt x="87" y="86"/>
                    <a:pt x="87" y="86"/>
                  </a:cubicBezTo>
                  <a:cubicBezTo>
                    <a:pt x="87" y="86"/>
                    <a:pt x="87" y="86"/>
                    <a:pt x="87" y="86"/>
                  </a:cubicBezTo>
                  <a:cubicBezTo>
                    <a:pt x="87" y="86"/>
                    <a:pt x="88" y="86"/>
                    <a:pt x="88" y="86"/>
                  </a:cubicBezTo>
                  <a:close/>
                  <a:moveTo>
                    <a:pt x="90" y="86"/>
                  </a:moveTo>
                  <a:cubicBezTo>
                    <a:pt x="90" y="87"/>
                    <a:pt x="89" y="86"/>
                    <a:pt x="89" y="86"/>
                  </a:cubicBezTo>
                  <a:cubicBezTo>
                    <a:pt x="89" y="86"/>
                    <a:pt x="89" y="86"/>
                    <a:pt x="88" y="86"/>
                  </a:cubicBezTo>
                  <a:cubicBezTo>
                    <a:pt x="89" y="86"/>
                    <a:pt x="90" y="86"/>
                    <a:pt x="90" y="86"/>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116" y="87"/>
                  </a:moveTo>
                  <a:cubicBezTo>
                    <a:pt x="115" y="87"/>
                    <a:pt x="115" y="86"/>
                    <a:pt x="115" y="86"/>
                  </a:cubicBezTo>
                  <a:cubicBezTo>
                    <a:pt x="115" y="86"/>
                    <a:pt x="116" y="86"/>
                    <a:pt x="116" y="87"/>
                  </a:cubicBezTo>
                  <a:close/>
                  <a:moveTo>
                    <a:pt x="93" y="86"/>
                  </a:moveTo>
                  <a:cubicBezTo>
                    <a:pt x="92" y="87"/>
                    <a:pt x="92" y="87"/>
                    <a:pt x="91" y="87"/>
                  </a:cubicBezTo>
                  <a:cubicBezTo>
                    <a:pt x="91" y="86"/>
                    <a:pt x="92" y="86"/>
                    <a:pt x="93" y="86"/>
                  </a:cubicBezTo>
                  <a:close/>
                  <a:moveTo>
                    <a:pt x="89" y="87"/>
                  </a:moveTo>
                  <a:cubicBezTo>
                    <a:pt x="89" y="87"/>
                    <a:pt x="89" y="87"/>
                    <a:pt x="89" y="87"/>
                  </a:cubicBezTo>
                  <a:cubicBezTo>
                    <a:pt x="88" y="87"/>
                    <a:pt x="88" y="87"/>
                    <a:pt x="88" y="87"/>
                  </a:cubicBezTo>
                  <a:cubicBezTo>
                    <a:pt x="88" y="87"/>
                    <a:pt x="89" y="87"/>
                    <a:pt x="89" y="87"/>
                  </a:cubicBezTo>
                  <a:close/>
                  <a:moveTo>
                    <a:pt x="115" y="87"/>
                  </a:moveTo>
                  <a:cubicBezTo>
                    <a:pt x="115" y="87"/>
                    <a:pt x="115" y="87"/>
                    <a:pt x="115" y="87"/>
                  </a:cubicBezTo>
                  <a:cubicBezTo>
                    <a:pt x="115" y="87"/>
                    <a:pt x="114" y="87"/>
                    <a:pt x="115" y="87"/>
                  </a:cubicBezTo>
                  <a:cubicBezTo>
                    <a:pt x="115" y="87"/>
                    <a:pt x="115" y="87"/>
                    <a:pt x="115" y="87"/>
                  </a:cubicBezTo>
                  <a:close/>
                  <a:moveTo>
                    <a:pt x="116" y="88"/>
                  </a:moveTo>
                  <a:cubicBezTo>
                    <a:pt x="116" y="87"/>
                    <a:pt x="116" y="87"/>
                    <a:pt x="116" y="87"/>
                  </a:cubicBezTo>
                  <a:cubicBezTo>
                    <a:pt x="116" y="88"/>
                    <a:pt x="116" y="88"/>
                    <a:pt x="116" y="88"/>
                  </a:cubicBezTo>
                  <a:cubicBezTo>
                    <a:pt x="116" y="88"/>
                    <a:pt x="116" y="88"/>
                    <a:pt x="116" y="88"/>
                  </a:cubicBezTo>
                  <a:close/>
                  <a:moveTo>
                    <a:pt x="103" y="88"/>
                  </a:moveTo>
                  <a:cubicBezTo>
                    <a:pt x="104" y="89"/>
                    <a:pt x="104" y="90"/>
                    <a:pt x="104" y="90"/>
                  </a:cubicBezTo>
                  <a:cubicBezTo>
                    <a:pt x="104" y="90"/>
                    <a:pt x="104" y="90"/>
                    <a:pt x="104" y="90"/>
                  </a:cubicBezTo>
                  <a:cubicBezTo>
                    <a:pt x="105" y="91"/>
                    <a:pt x="104" y="92"/>
                    <a:pt x="105" y="92"/>
                  </a:cubicBezTo>
                  <a:cubicBezTo>
                    <a:pt x="105" y="93"/>
                    <a:pt x="105" y="93"/>
                    <a:pt x="105" y="93"/>
                  </a:cubicBezTo>
                  <a:cubicBezTo>
                    <a:pt x="105" y="94"/>
                    <a:pt x="106" y="94"/>
                    <a:pt x="106" y="94"/>
                  </a:cubicBezTo>
                  <a:cubicBezTo>
                    <a:pt x="106" y="94"/>
                    <a:pt x="107" y="94"/>
                    <a:pt x="107" y="95"/>
                  </a:cubicBezTo>
                  <a:cubicBezTo>
                    <a:pt x="107" y="95"/>
                    <a:pt x="107" y="96"/>
                    <a:pt x="107" y="96"/>
                  </a:cubicBezTo>
                  <a:cubicBezTo>
                    <a:pt x="107" y="96"/>
                    <a:pt x="107" y="96"/>
                    <a:pt x="107" y="96"/>
                  </a:cubicBezTo>
                  <a:cubicBezTo>
                    <a:pt x="107" y="96"/>
                    <a:pt x="107" y="96"/>
                    <a:pt x="107" y="96"/>
                  </a:cubicBezTo>
                  <a:cubicBezTo>
                    <a:pt x="108" y="96"/>
                    <a:pt x="108" y="96"/>
                    <a:pt x="108" y="96"/>
                  </a:cubicBezTo>
                  <a:cubicBezTo>
                    <a:pt x="107" y="98"/>
                    <a:pt x="109" y="98"/>
                    <a:pt x="109" y="99"/>
                  </a:cubicBezTo>
                  <a:cubicBezTo>
                    <a:pt x="109" y="99"/>
                    <a:pt x="109" y="99"/>
                    <a:pt x="109" y="99"/>
                  </a:cubicBezTo>
                  <a:cubicBezTo>
                    <a:pt x="108" y="99"/>
                    <a:pt x="109" y="100"/>
                    <a:pt x="109" y="100"/>
                  </a:cubicBezTo>
                  <a:cubicBezTo>
                    <a:pt x="109" y="101"/>
                    <a:pt x="109" y="101"/>
                    <a:pt x="109" y="102"/>
                  </a:cubicBezTo>
                  <a:cubicBezTo>
                    <a:pt x="108" y="102"/>
                    <a:pt x="108" y="104"/>
                    <a:pt x="107" y="104"/>
                  </a:cubicBezTo>
                  <a:cubicBezTo>
                    <a:pt x="107" y="105"/>
                    <a:pt x="107" y="105"/>
                    <a:pt x="107" y="105"/>
                  </a:cubicBezTo>
                  <a:cubicBezTo>
                    <a:pt x="106" y="106"/>
                    <a:pt x="105" y="107"/>
                    <a:pt x="105" y="109"/>
                  </a:cubicBezTo>
                  <a:cubicBezTo>
                    <a:pt x="104" y="109"/>
                    <a:pt x="105" y="110"/>
                    <a:pt x="104" y="110"/>
                  </a:cubicBezTo>
                  <a:cubicBezTo>
                    <a:pt x="104" y="109"/>
                    <a:pt x="103" y="110"/>
                    <a:pt x="103" y="110"/>
                  </a:cubicBezTo>
                  <a:cubicBezTo>
                    <a:pt x="103" y="110"/>
                    <a:pt x="102" y="110"/>
                    <a:pt x="102" y="111"/>
                  </a:cubicBezTo>
                  <a:cubicBezTo>
                    <a:pt x="102" y="111"/>
                    <a:pt x="102" y="110"/>
                    <a:pt x="102" y="110"/>
                  </a:cubicBezTo>
                  <a:cubicBezTo>
                    <a:pt x="102" y="110"/>
                    <a:pt x="102" y="110"/>
                    <a:pt x="102" y="110"/>
                  </a:cubicBezTo>
                  <a:cubicBezTo>
                    <a:pt x="102" y="110"/>
                    <a:pt x="101" y="110"/>
                    <a:pt x="101" y="110"/>
                  </a:cubicBezTo>
                  <a:cubicBezTo>
                    <a:pt x="101" y="110"/>
                    <a:pt x="102" y="110"/>
                    <a:pt x="102" y="110"/>
                  </a:cubicBezTo>
                  <a:cubicBezTo>
                    <a:pt x="101" y="110"/>
                    <a:pt x="101" y="109"/>
                    <a:pt x="101" y="109"/>
                  </a:cubicBezTo>
                  <a:cubicBezTo>
                    <a:pt x="101" y="110"/>
                    <a:pt x="101" y="110"/>
                    <a:pt x="100" y="110"/>
                  </a:cubicBezTo>
                  <a:cubicBezTo>
                    <a:pt x="100" y="109"/>
                    <a:pt x="98" y="110"/>
                    <a:pt x="98" y="108"/>
                  </a:cubicBezTo>
                  <a:cubicBezTo>
                    <a:pt x="99" y="108"/>
                    <a:pt x="99" y="108"/>
                    <a:pt x="98" y="107"/>
                  </a:cubicBezTo>
                  <a:cubicBezTo>
                    <a:pt x="98" y="107"/>
                    <a:pt x="98" y="107"/>
                    <a:pt x="98" y="107"/>
                  </a:cubicBezTo>
                  <a:cubicBezTo>
                    <a:pt x="98" y="107"/>
                    <a:pt x="98" y="107"/>
                    <a:pt x="98" y="107"/>
                  </a:cubicBezTo>
                  <a:cubicBezTo>
                    <a:pt x="98" y="107"/>
                    <a:pt x="98" y="107"/>
                    <a:pt x="98" y="107"/>
                  </a:cubicBezTo>
                  <a:cubicBezTo>
                    <a:pt x="98" y="107"/>
                    <a:pt x="98" y="106"/>
                    <a:pt x="98" y="106"/>
                  </a:cubicBezTo>
                  <a:cubicBezTo>
                    <a:pt x="98" y="106"/>
                    <a:pt x="98" y="107"/>
                    <a:pt x="97" y="107"/>
                  </a:cubicBezTo>
                  <a:cubicBezTo>
                    <a:pt x="97" y="106"/>
                    <a:pt x="98" y="105"/>
                    <a:pt x="98" y="105"/>
                  </a:cubicBezTo>
                  <a:cubicBezTo>
                    <a:pt x="98" y="105"/>
                    <a:pt x="98" y="105"/>
                    <a:pt x="98" y="105"/>
                  </a:cubicBezTo>
                  <a:cubicBezTo>
                    <a:pt x="97" y="105"/>
                    <a:pt x="97" y="106"/>
                    <a:pt x="96" y="106"/>
                  </a:cubicBezTo>
                  <a:cubicBezTo>
                    <a:pt x="96" y="106"/>
                    <a:pt x="96" y="105"/>
                    <a:pt x="96" y="105"/>
                  </a:cubicBezTo>
                  <a:cubicBezTo>
                    <a:pt x="96" y="105"/>
                    <a:pt x="96" y="105"/>
                    <a:pt x="96" y="105"/>
                  </a:cubicBezTo>
                  <a:cubicBezTo>
                    <a:pt x="96" y="104"/>
                    <a:pt x="96" y="104"/>
                    <a:pt x="96" y="104"/>
                  </a:cubicBezTo>
                  <a:cubicBezTo>
                    <a:pt x="95" y="104"/>
                    <a:pt x="95" y="104"/>
                    <a:pt x="95" y="104"/>
                  </a:cubicBezTo>
                  <a:cubicBezTo>
                    <a:pt x="94" y="104"/>
                    <a:pt x="94" y="104"/>
                    <a:pt x="94" y="104"/>
                  </a:cubicBezTo>
                  <a:cubicBezTo>
                    <a:pt x="94" y="103"/>
                    <a:pt x="94" y="103"/>
                    <a:pt x="94" y="103"/>
                  </a:cubicBezTo>
                  <a:cubicBezTo>
                    <a:pt x="94" y="103"/>
                    <a:pt x="93" y="103"/>
                    <a:pt x="93" y="103"/>
                  </a:cubicBezTo>
                  <a:cubicBezTo>
                    <a:pt x="92" y="103"/>
                    <a:pt x="91" y="104"/>
                    <a:pt x="90" y="104"/>
                  </a:cubicBezTo>
                  <a:cubicBezTo>
                    <a:pt x="90" y="104"/>
                    <a:pt x="89" y="104"/>
                    <a:pt x="88" y="105"/>
                  </a:cubicBezTo>
                  <a:cubicBezTo>
                    <a:pt x="87" y="105"/>
                    <a:pt x="86" y="105"/>
                    <a:pt x="86" y="105"/>
                  </a:cubicBezTo>
                  <a:cubicBezTo>
                    <a:pt x="85" y="105"/>
                    <a:pt x="85" y="106"/>
                    <a:pt x="85" y="106"/>
                  </a:cubicBezTo>
                  <a:cubicBezTo>
                    <a:pt x="84" y="106"/>
                    <a:pt x="84" y="105"/>
                    <a:pt x="83" y="105"/>
                  </a:cubicBezTo>
                  <a:cubicBezTo>
                    <a:pt x="83" y="104"/>
                    <a:pt x="84" y="104"/>
                    <a:pt x="84" y="104"/>
                  </a:cubicBezTo>
                  <a:cubicBezTo>
                    <a:pt x="84" y="103"/>
                    <a:pt x="84" y="101"/>
                    <a:pt x="83" y="100"/>
                  </a:cubicBezTo>
                  <a:cubicBezTo>
                    <a:pt x="84" y="100"/>
                    <a:pt x="83" y="99"/>
                    <a:pt x="83" y="99"/>
                  </a:cubicBezTo>
                  <a:cubicBezTo>
                    <a:pt x="83" y="99"/>
                    <a:pt x="83" y="99"/>
                    <a:pt x="83" y="99"/>
                  </a:cubicBezTo>
                  <a:cubicBezTo>
                    <a:pt x="84" y="99"/>
                    <a:pt x="83" y="99"/>
                    <a:pt x="83" y="98"/>
                  </a:cubicBezTo>
                  <a:cubicBezTo>
                    <a:pt x="84" y="99"/>
                    <a:pt x="84" y="99"/>
                    <a:pt x="84" y="99"/>
                  </a:cubicBezTo>
                  <a:cubicBezTo>
                    <a:pt x="84" y="98"/>
                    <a:pt x="83" y="98"/>
                    <a:pt x="83" y="97"/>
                  </a:cubicBezTo>
                  <a:cubicBezTo>
                    <a:pt x="84" y="97"/>
                    <a:pt x="84" y="96"/>
                    <a:pt x="84" y="95"/>
                  </a:cubicBezTo>
                  <a:cubicBezTo>
                    <a:pt x="84" y="96"/>
                    <a:pt x="84" y="96"/>
                    <a:pt x="84" y="96"/>
                  </a:cubicBezTo>
                  <a:cubicBezTo>
                    <a:pt x="84" y="96"/>
                    <a:pt x="84" y="95"/>
                    <a:pt x="84" y="95"/>
                  </a:cubicBezTo>
                  <a:cubicBezTo>
                    <a:pt x="85" y="95"/>
                    <a:pt x="85" y="95"/>
                    <a:pt x="86" y="95"/>
                  </a:cubicBezTo>
                  <a:cubicBezTo>
                    <a:pt x="86" y="95"/>
                    <a:pt x="87" y="95"/>
                    <a:pt x="87" y="94"/>
                  </a:cubicBezTo>
                  <a:cubicBezTo>
                    <a:pt x="88" y="94"/>
                    <a:pt x="88" y="94"/>
                    <a:pt x="89" y="94"/>
                  </a:cubicBezTo>
                  <a:cubicBezTo>
                    <a:pt x="89" y="93"/>
                    <a:pt x="90" y="93"/>
                    <a:pt x="90" y="92"/>
                  </a:cubicBezTo>
                  <a:cubicBezTo>
                    <a:pt x="90" y="92"/>
                    <a:pt x="90" y="92"/>
                    <a:pt x="90" y="92"/>
                  </a:cubicBezTo>
                  <a:cubicBezTo>
                    <a:pt x="90" y="92"/>
                    <a:pt x="90" y="92"/>
                    <a:pt x="90" y="92"/>
                  </a:cubicBezTo>
                  <a:cubicBezTo>
                    <a:pt x="91" y="92"/>
                    <a:pt x="91" y="92"/>
                    <a:pt x="91" y="92"/>
                  </a:cubicBezTo>
                  <a:cubicBezTo>
                    <a:pt x="91" y="92"/>
                    <a:pt x="91" y="92"/>
                    <a:pt x="91" y="91"/>
                  </a:cubicBezTo>
                  <a:cubicBezTo>
                    <a:pt x="91" y="91"/>
                    <a:pt x="91" y="91"/>
                    <a:pt x="91" y="91"/>
                  </a:cubicBezTo>
                  <a:cubicBezTo>
                    <a:pt x="92" y="91"/>
                    <a:pt x="92" y="91"/>
                    <a:pt x="92" y="91"/>
                  </a:cubicBezTo>
                  <a:cubicBezTo>
                    <a:pt x="92" y="91"/>
                    <a:pt x="92" y="91"/>
                    <a:pt x="92" y="91"/>
                  </a:cubicBezTo>
                  <a:cubicBezTo>
                    <a:pt x="92" y="91"/>
                    <a:pt x="92" y="91"/>
                    <a:pt x="92" y="91"/>
                  </a:cubicBezTo>
                  <a:cubicBezTo>
                    <a:pt x="92" y="91"/>
                    <a:pt x="92" y="90"/>
                    <a:pt x="92" y="90"/>
                  </a:cubicBezTo>
                  <a:cubicBezTo>
                    <a:pt x="92" y="90"/>
                    <a:pt x="92" y="90"/>
                    <a:pt x="92" y="90"/>
                  </a:cubicBezTo>
                  <a:cubicBezTo>
                    <a:pt x="92" y="90"/>
                    <a:pt x="92" y="90"/>
                    <a:pt x="92" y="90"/>
                  </a:cubicBezTo>
                  <a:cubicBezTo>
                    <a:pt x="92" y="90"/>
                    <a:pt x="92" y="90"/>
                    <a:pt x="92" y="90"/>
                  </a:cubicBezTo>
                  <a:cubicBezTo>
                    <a:pt x="93" y="90"/>
                    <a:pt x="93" y="90"/>
                    <a:pt x="93" y="90"/>
                  </a:cubicBezTo>
                  <a:cubicBezTo>
                    <a:pt x="94" y="90"/>
                    <a:pt x="94" y="90"/>
                    <a:pt x="94" y="90"/>
                  </a:cubicBezTo>
                  <a:cubicBezTo>
                    <a:pt x="93" y="91"/>
                    <a:pt x="93" y="91"/>
                    <a:pt x="93" y="91"/>
                  </a:cubicBezTo>
                  <a:cubicBezTo>
                    <a:pt x="94" y="91"/>
                    <a:pt x="94" y="91"/>
                    <a:pt x="94" y="91"/>
                  </a:cubicBezTo>
                  <a:cubicBezTo>
                    <a:pt x="94" y="91"/>
                    <a:pt x="94" y="91"/>
                    <a:pt x="94" y="90"/>
                  </a:cubicBezTo>
                  <a:cubicBezTo>
                    <a:pt x="94" y="91"/>
                    <a:pt x="94" y="91"/>
                    <a:pt x="95" y="91"/>
                  </a:cubicBezTo>
                  <a:cubicBezTo>
                    <a:pt x="94" y="90"/>
                    <a:pt x="94" y="90"/>
                    <a:pt x="95" y="90"/>
                  </a:cubicBezTo>
                  <a:cubicBezTo>
                    <a:pt x="95" y="89"/>
                    <a:pt x="95" y="89"/>
                    <a:pt x="96" y="89"/>
                  </a:cubicBezTo>
                  <a:cubicBezTo>
                    <a:pt x="96" y="89"/>
                    <a:pt x="97" y="89"/>
                    <a:pt x="97" y="88"/>
                  </a:cubicBezTo>
                  <a:cubicBezTo>
                    <a:pt x="97" y="88"/>
                    <a:pt x="97" y="88"/>
                    <a:pt x="96" y="88"/>
                  </a:cubicBezTo>
                  <a:cubicBezTo>
                    <a:pt x="96" y="88"/>
                    <a:pt x="97" y="88"/>
                    <a:pt x="97" y="88"/>
                  </a:cubicBezTo>
                  <a:cubicBezTo>
                    <a:pt x="97" y="89"/>
                    <a:pt x="98" y="88"/>
                    <a:pt x="98" y="89"/>
                  </a:cubicBezTo>
                  <a:cubicBezTo>
                    <a:pt x="98" y="88"/>
                    <a:pt x="98" y="89"/>
                    <a:pt x="99" y="89"/>
                  </a:cubicBezTo>
                  <a:cubicBezTo>
                    <a:pt x="99" y="89"/>
                    <a:pt x="99" y="88"/>
                    <a:pt x="100" y="89"/>
                  </a:cubicBezTo>
                  <a:cubicBezTo>
                    <a:pt x="99" y="89"/>
                    <a:pt x="98" y="89"/>
                    <a:pt x="99" y="90"/>
                  </a:cubicBezTo>
                  <a:cubicBezTo>
                    <a:pt x="98" y="90"/>
                    <a:pt x="99" y="91"/>
                    <a:pt x="99" y="91"/>
                  </a:cubicBezTo>
                  <a:cubicBezTo>
                    <a:pt x="100" y="92"/>
                    <a:pt x="100" y="92"/>
                    <a:pt x="101" y="92"/>
                  </a:cubicBezTo>
                  <a:cubicBezTo>
                    <a:pt x="101" y="93"/>
                    <a:pt x="101" y="93"/>
                    <a:pt x="102" y="93"/>
                  </a:cubicBezTo>
                  <a:cubicBezTo>
                    <a:pt x="102" y="92"/>
                    <a:pt x="102" y="91"/>
                    <a:pt x="103" y="90"/>
                  </a:cubicBezTo>
                  <a:cubicBezTo>
                    <a:pt x="102" y="90"/>
                    <a:pt x="102" y="90"/>
                    <a:pt x="102" y="90"/>
                  </a:cubicBezTo>
                  <a:cubicBezTo>
                    <a:pt x="103" y="90"/>
                    <a:pt x="103" y="90"/>
                    <a:pt x="102" y="90"/>
                  </a:cubicBezTo>
                  <a:cubicBezTo>
                    <a:pt x="103" y="89"/>
                    <a:pt x="103" y="89"/>
                    <a:pt x="103" y="88"/>
                  </a:cubicBezTo>
                  <a:cubicBezTo>
                    <a:pt x="103" y="88"/>
                    <a:pt x="103" y="88"/>
                    <a:pt x="103" y="88"/>
                  </a:cubicBezTo>
                  <a:close/>
                  <a:moveTo>
                    <a:pt x="96" y="88"/>
                  </a:moveTo>
                  <a:cubicBezTo>
                    <a:pt x="96" y="88"/>
                    <a:pt x="96" y="88"/>
                    <a:pt x="96" y="88"/>
                  </a:cubicBezTo>
                  <a:cubicBezTo>
                    <a:pt x="96" y="88"/>
                    <a:pt x="95" y="88"/>
                    <a:pt x="95" y="88"/>
                  </a:cubicBezTo>
                  <a:cubicBezTo>
                    <a:pt x="95" y="88"/>
                    <a:pt x="95" y="88"/>
                    <a:pt x="95" y="88"/>
                  </a:cubicBezTo>
                  <a:cubicBezTo>
                    <a:pt x="95" y="88"/>
                    <a:pt x="96" y="88"/>
                    <a:pt x="96" y="88"/>
                  </a:cubicBezTo>
                  <a:close/>
                  <a:moveTo>
                    <a:pt x="119" y="91"/>
                  </a:moveTo>
                  <a:cubicBezTo>
                    <a:pt x="119" y="91"/>
                    <a:pt x="119" y="91"/>
                    <a:pt x="119" y="91"/>
                  </a:cubicBezTo>
                  <a:cubicBezTo>
                    <a:pt x="119" y="91"/>
                    <a:pt x="119" y="91"/>
                    <a:pt x="119" y="91"/>
                  </a:cubicBezTo>
                  <a:cubicBezTo>
                    <a:pt x="119" y="91"/>
                    <a:pt x="119" y="91"/>
                    <a:pt x="119" y="91"/>
                  </a:cubicBezTo>
                  <a:close/>
                  <a:moveTo>
                    <a:pt x="119" y="92"/>
                  </a:moveTo>
                  <a:cubicBezTo>
                    <a:pt x="119" y="92"/>
                    <a:pt x="119" y="92"/>
                    <a:pt x="119" y="92"/>
                  </a:cubicBezTo>
                  <a:cubicBezTo>
                    <a:pt x="119" y="92"/>
                    <a:pt x="119" y="92"/>
                    <a:pt x="119" y="92"/>
                  </a:cubicBezTo>
                  <a:cubicBezTo>
                    <a:pt x="119" y="92"/>
                    <a:pt x="119" y="92"/>
                    <a:pt x="119" y="92"/>
                  </a:cubicBezTo>
                  <a:close/>
                  <a:moveTo>
                    <a:pt x="127" y="92"/>
                  </a:moveTo>
                  <a:cubicBezTo>
                    <a:pt x="127" y="92"/>
                    <a:pt x="127" y="92"/>
                    <a:pt x="127" y="92"/>
                  </a:cubicBezTo>
                  <a:cubicBezTo>
                    <a:pt x="127" y="92"/>
                    <a:pt x="127" y="92"/>
                    <a:pt x="126" y="92"/>
                  </a:cubicBezTo>
                  <a:cubicBezTo>
                    <a:pt x="126" y="92"/>
                    <a:pt x="127" y="92"/>
                    <a:pt x="127" y="92"/>
                  </a:cubicBezTo>
                  <a:cubicBezTo>
                    <a:pt x="127" y="92"/>
                    <a:pt x="127" y="92"/>
                    <a:pt x="127" y="92"/>
                  </a:cubicBezTo>
                  <a:close/>
                  <a:moveTo>
                    <a:pt x="126" y="93"/>
                  </a:moveTo>
                  <a:cubicBezTo>
                    <a:pt x="126" y="93"/>
                    <a:pt x="126" y="94"/>
                    <a:pt x="125" y="93"/>
                  </a:cubicBezTo>
                  <a:cubicBezTo>
                    <a:pt x="126" y="93"/>
                    <a:pt x="125" y="93"/>
                    <a:pt x="126" y="93"/>
                  </a:cubicBezTo>
                  <a:cubicBezTo>
                    <a:pt x="126" y="93"/>
                    <a:pt x="126" y="93"/>
                    <a:pt x="126" y="93"/>
                  </a:cubicBezTo>
                  <a:close/>
                  <a:moveTo>
                    <a:pt x="118" y="96"/>
                  </a:moveTo>
                  <a:cubicBezTo>
                    <a:pt x="117" y="96"/>
                    <a:pt x="117" y="95"/>
                    <a:pt x="117" y="95"/>
                  </a:cubicBezTo>
                  <a:cubicBezTo>
                    <a:pt x="118" y="96"/>
                    <a:pt x="118" y="96"/>
                    <a:pt x="118" y="96"/>
                  </a:cubicBezTo>
                  <a:close/>
                  <a:moveTo>
                    <a:pt x="97" y="107"/>
                  </a:moveTo>
                  <a:cubicBezTo>
                    <a:pt x="97" y="107"/>
                    <a:pt x="97" y="107"/>
                    <a:pt x="97" y="107"/>
                  </a:cubicBezTo>
                  <a:cubicBezTo>
                    <a:pt x="97" y="107"/>
                    <a:pt x="97" y="107"/>
                    <a:pt x="97" y="107"/>
                  </a:cubicBezTo>
                  <a:cubicBezTo>
                    <a:pt x="97" y="107"/>
                    <a:pt x="97" y="107"/>
                    <a:pt x="97" y="107"/>
                  </a:cubicBezTo>
                  <a:close/>
                  <a:moveTo>
                    <a:pt x="121" y="109"/>
                  </a:moveTo>
                  <a:cubicBezTo>
                    <a:pt x="121" y="109"/>
                    <a:pt x="120" y="110"/>
                    <a:pt x="121" y="111"/>
                  </a:cubicBezTo>
                  <a:cubicBezTo>
                    <a:pt x="121" y="110"/>
                    <a:pt x="121" y="110"/>
                    <a:pt x="121" y="110"/>
                  </a:cubicBezTo>
                  <a:cubicBezTo>
                    <a:pt x="121" y="110"/>
                    <a:pt x="121" y="110"/>
                    <a:pt x="121" y="110"/>
                  </a:cubicBezTo>
                  <a:cubicBezTo>
                    <a:pt x="121" y="110"/>
                    <a:pt x="121" y="110"/>
                    <a:pt x="121" y="110"/>
                  </a:cubicBezTo>
                  <a:cubicBezTo>
                    <a:pt x="121" y="111"/>
                    <a:pt x="121" y="111"/>
                    <a:pt x="122" y="111"/>
                  </a:cubicBezTo>
                  <a:cubicBezTo>
                    <a:pt x="122" y="112"/>
                    <a:pt x="122" y="111"/>
                    <a:pt x="122" y="111"/>
                  </a:cubicBezTo>
                  <a:cubicBezTo>
                    <a:pt x="123" y="111"/>
                    <a:pt x="122" y="112"/>
                    <a:pt x="122" y="112"/>
                  </a:cubicBezTo>
                  <a:cubicBezTo>
                    <a:pt x="122" y="112"/>
                    <a:pt x="122" y="112"/>
                    <a:pt x="122" y="112"/>
                  </a:cubicBezTo>
                  <a:cubicBezTo>
                    <a:pt x="122" y="113"/>
                    <a:pt x="122" y="113"/>
                    <a:pt x="122" y="113"/>
                  </a:cubicBezTo>
                  <a:cubicBezTo>
                    <a:pt x="122" y="113"/>
                    <a:pt x="122" y="113"/>
                    <a:pt x="121" y="113"/>
                  </a:cubicBezTo>
                  <a:cubicBezTo>
                    <a:pt x="121" y="113"/>
                    <a:pt x="121" y="113"/>
                    <a:pt x="121" y="114"/>
                  </a:cubicBezTo>
                  <a:cubicBezTo>
                    <a:pt x="120" y="114"/>
                    <a:pt x="120" y="115"/>
                    <a:pt x="119" y="115"/>
                  </a:cubicBezTo>
                  <a:cubicBezTo>
                    <a:pt x="119" y="114"/>
                    <a:pt x="120" y="114"/>
                    <a:pt x="120" y="114"/>
                  </a:cubicBezTo>
                  <a:cubicBezTo>
                    <a:pt x="120" y="113"/>
                    <a:pt x="119" y="113"/>
                    <a:pt x="119" y="113"/>
                  </a:cubicBezTo>
                  <a:cubicBezTo>
                    <a:pt x="119" y="112"/>
                    <a:pt x="120" y="112"/>
                    <a:pt x="120" y="112"/>
                  </a:cubicBezTo>
                  <a:cubicBezTo>
                    <a:pt x="120" y="112"/>
                    <a:pt x="121" y="111"/>
                    <a:pt x="120" y="110"/>
                  </a:cubicBezTo>
                  <a:cubicBezTo>
                    <a:pt x="121" y="110"/>
                    <a:pt x="120" y="109"/>
                    <a:pt x="120" y="108"/>
                  </a:cubicBezTo>
                  <a:cubicBezTo>
                    <a:pt x="120" y="108"/>
                    <a:pt x="120" y="108"/>
                    <a:pt x="120" y="108"/>
                  </a:cubicBezTo>
                  <a:cubicBezTo>
                    <a:pt x="120" y="108"/>
                    <a:pt x="120" y="108"/>
                    <a:pt x="120" y="108"/>
                  </a:cubicBezTo>
                  <a:cubicBezTo>
                    <a:pt x="120" y="108"/>
                    <a:pt x="120" y="108"/>
                    <a:pt x="121" y="109"/>
                  </a:cubicBezTo>
                  <a:close/>
                  <a:moveTo>
                    <a:pt x="100" y="112"/>
                  </a:moveTo>
                  <a:cubicBezTo>
                    <a:pt x="100" y="111"/>
                    <a:pt x="100" y="111"/>
                    <a:pt x="100" y="111"/>
                  </a:cubicBezTo>
                  <a:cubicBezTo>
                    <a:pt x="100" y="111"/>
                    <a:pt x="100" y="111"/>
                    <a:pt x="100" y="111"/>
                  </a:cubicBezTo>
                  <a:cubicBezTo>
                    <a:pt x="100" y="112"/>
                    <a:pt x="100" y="112"/>
                    <a:pt x="100" y="112"/>
                  </a:cubicBezTo>
                  <a:close/>
                  <a:moveTo>
                    <a:pt x="101" y="113"/>
                  </a:moveTo>
                  <a:cubicBezTo>
                    <a:pt x="102" y="113"/>
                    <a:pt x="102" y="113"/>
                    <a:pt x="103" y="113"/>
                  </a:cubicBezTo>
                  <a:cubicBezTo>
                    <a:pt x="102" y="113"/>
                    <a:pt x="102" y="113"/>
                    <a:pt x="102" y="114"/>
                  </a:cubicBezTo>
                  <a:cubicBezTo>
                    <a:pt x="102" y="114"/>
                    <a:pt x="102" y="114"/>
                    <a:pt x="102" y="115"/>
                  </a:cubicBezTo>
                  <a:cubicBezTo>
                    <a:pt x="102" y="115"/>
                    <a:pt x="102" y="115"/>
                    <a:pt x="102" y="115"/>
                  </a:cubicBezTo>
                  <a:cubicBezTo>
                    <a:pt x="102" y="115"/>
                    <a:pt x="102" y="115"/>
                    <a:pt x="102" y="115"/>
                  </a:cubicBezTo>
                  <a:cubicBezTo>
                    <a:pt x="102" y="115"/>
                    <a:pt x="101" y="115"/>
                    <a:pt x="101" y="115"/>
                  </a:cubicBezTo>
                  <a:cubicBezTo>
                    <a:pt x="101" y="115"/>
                    <a:pt x="101" y="115"/>
                    <a:pt x="100" y="115"/>
                  </a:cubicBezTo>
                  <a:cubicBezTo>
                    <a:pt x="100" y="114"/>
                    <a:pt x="101" y="113"/>
                    <a:pt x="100" y="112"/>
                  </a:cubicBezTo>
                  <a:cubicBezTo>
                    <a:pt x="101" y="112"/>
                    <a:pt x="101" y="113"/>
                    <a:pt x="101" y="113"/>
                  </a:cubicBezTo>
                  <a:close/>
                  <a:moveTo>
                    <a:pt x="119" y="115"/>
                  </a:moveTo>
                  <a:cubicBezTo>
                    <a:pt x="119" y="115"/>
                    <a:pt x="118" y="115"/>
                    <a:pt x="119" y="115"/>
                  </a:cubicBezTo>
                  <a:cubicBezTo>
                    <a:pt x="118" y="116"/>
                    <a:pt x="117" y="117"/>
                    <a:pt x="117" y="117"/>
                  </a:cubicBezTo>
                  <a:cubicBezTo>
                    <a:pt x="117" y="117"/>
                    <a:pt x="117" y="117"/>
                    <a:pt x="117" y="117"/>
                  </a:cubicBezTo>
                  <a:cubicBezTo>
                    <a:pt x="117" y="117"/>
                    <a:pt x="117" y="117"/>
                    <a:pt x="117" y="117"/>
                  </a:cubicBezTo>
                  <a:cubicBezTo>
                    <a:pt x="117" y="117"/>
                    <a:pt x="116" y="118"/>
                    <a:pt x="116" y="118"/>
                  </a:cubicBezTo>
                  <a:cubicBezTo>
                    <a:pt x="116" y="118"/>
                    <a:pt x="115" y="119"/>
                    <a:pt x="115" y="120"/>
                  </a:cubicBezTo>
                  <a:cubicBezTo>
                    <a:pt x="114" y="120"/>
                    <a:pt x="114" y="120"/>
                    <a:pt x="113" y="120"/>
                  </a:cubicBezTo>
                  <a:cubicBezTo>
                    <a:pt x="113" y="120"/>
                    <a:pt x="113" y="119"/>
                    <a:pt x="113" y="120"/>
                  </a:cubicBezTo>
                  <a:cubicBezTo>
                    <a:pt x="112" y="120"/>
                    <a:pt x="112" y="120"/>
                    <a:pt x="112" y="120"/>
                  </a:cubicBezTo>
                  <a:cubicBezTo>
                    <a:pt x="113" y="119"/>
                    <a:pt x="114" y="117"/>
                    <a:pt x="115" y="117"/>
                  </a:cubicBezTo>
                  <a:cubicBezTo>
                    <a:pt x="115" y="117"/>
                    <a:pt x="117" y="117"/>
                    <a:pt x="117" y="115"/>
                  </a:cubicBezTo>
                  <a:cubicBezTo>
                    <a:pt x="117" y="115"/>
                    <a:pt x="118" y="114"/>
                    <a:pt x="118" y="114"/>
                  </a:cubicBezTo>
                  <a:cubicBezTo>
                    <a:pt x="118" y="114"/>
                    <a:pt x="118" y="115"/>
                    <a:pt x="119" y="115"/>
                  </a:cubicBezTo>
                  <a:close/>
                  <a:moveTo>
                    <a:pt x="113" y="120"/>
                  </a:moveTo>
                  <a:cubicBezTo>
                    <a:pt x="113" y="120"/>
                    <a:pt x="113" y="121"/>
                    <a:pt x="113" y="121"/>
                  </a:cubicBezTo>
                  <a:cubicBezTo>
                    <a:pt x="112" y="121"/>
                    <a:pt x="112" y="121"/>
                    <a:pt x="112" y="121"/>
                  </a:cubicBezTo>
                  <a:cubicBezTo>
                    <a:pt x="113" y="121"/>
                    <a:pt x="113" y="120"/>
                    <a:pt x="113" y="120"/>
                  </a:cubicBezTo>
                  <a:close/>
                  <a:moveTo>
                    <a:pt x="89" y="64"/>
                  </a:moveTo>
                  <a:cubicBezTo>
                    <a:pt x="89" y="64"/>
                    <a:pt x="88" y="64"/>
                    <a:pt x="88" y="65"/>
                  </a:cubicBezTo>
                  <a:cubicBezTo>
                    <a:pt x="88" y="65"/>
                    <a:pt x="88" y="64"/>
                    <a:pt x="88" y="63"/>
                  </a:cubicBezTo>
                  <a:cubicBezTo>
                    <a:pt x="88" y="62"/>
                    <a:pt x="88" y="62"/>
                    <a:pt x="88" y="62"/>
                  </a:cubicBezTo>
                  <a:cubicBezTo>
                    <a:pt x="89" y="63"/>
                    <a:pt x="89" y="63"/>
                    <a:pt x="89" y="64"/>
                  </a:cubicBezTo>
                  <a:close/>
                  <a:moveTo>
                    <a:pt x="90" y="68"/>
                  </a:moveTo>
                  <a:cubicBezTo>
                    <a:pt x="89" y="68"/>
                    <a:pt x="90" y="69"/>
                    <a:pt x="90" y="69"/>
                  </a:cubicBezTo>
                  <a:cubicBezTo>
                    <a:pt x="89" y="69"/>
                    <a:pt x="89" y="70"/>
                    <a:pt x="89" y="70"/>
                  </a:cubicBezTo>
                  <a:cubicBezTo>
                    <a:pt x="90" y="71"/>
                    <a:pt x="90" y="71"/>
                    <a:pt x="90" y="71"/>
                  </a:cubicBezTo>
                  <a:cubicBezTo>
                    <a:pt x="91" y="70"/>
                    <a:pt x="90" y="71"/>
                    <a:pt x="91" y="71"/>
                  </a:cubicBezTo>
                  <a:cubicBezTo>
                    <a:pt x="91" y="71"/>
                    <a:pt x="91" y="71"/>
                    <a:pt x="91" y="71"/>
                  </a:cubicBezTo>
                  <a:cubicBezTo>
                    <a:pt x="91" y="72"/>
                    <a:pt x="91" y="72"/>
                    <a:pt x="91" y="72"/>
                  </a:cubicBezTo>
                  <a:cubicBezTo>
                    <a:pt x="91" y="72"/>
                    <a:pt x="91" y="71"/>
                    <a:pt x="90" y="71"/>
                  </a:cubicBezTo>
                  <a:cubicBezTo>
                    <a:pt x="90" y="71"/>
                    <a:pt x="90" y="71"/>
                    <a:pt x="90" y="71"/>
                  </a:cubicBezTo>
                  <a:cubicBezTo>
                    <a:pt x="90" y="71"/>
                    <a:pt x="90" y="71"/>
                    <a:pt x="90" y="71"/>
                  </a:cubicBezTo>
                  <a:cubicBezTo>
                    <a:pt x="90" y="71"/>
                    <a:pt x="90" y="71"/>
                    <a:pt x="90" y="71"/>
                  </a:cubicBezTo>
                  <a:cubicBezTo>
                    <a:pt x="89" y="71"/>
                    <a:pt x="89" y="71"/>
                    <a:pt x="89" y="71"/>
                  </a:cubicBezTo>
                  <a:cubicBezTo>
                    <a:pt x="89" y="71"/>
                    <a:pt x="89" y="70"/>
                    <a:pt x="89" y="70"/>
                  </a:cubicBezTo>
                  <a:cubicBezTo>
                    <a:pt x="89" y="70"/>
                    <a:pt x="89" y="70"/>
                    <a:pt x="89" y="70"/>
                  </a:cubicBezTo>
                  <a:cubicBezTo>
                    <a:pt x="88" y="70"/>
                    <a:pt x="88" y="70"/>
                    <a:pt x="88" y="69"/>
                  </a:cubicBezTo>
                  <a:cubicBezTo>
                    <a:pt x="88" y="69"/>
                    <a:pt x="88" y="69"/>
                    <a:pt x="88" y="69"/>
                  </a:cubicBezTo>
                  <a:cubicBezTo>
                    <a:pt x="88" y="69"/>
                    <a:pt x="88" y="68"/>
                    <a:pt x="89" y="68"/>
                  </a:cubicBezTo>
                  <a:cubicBezTo>
                    <a:pt x="89" y="67"/>
                    <a:pt x="89" y="68"/>
                    <a:pt x="90" y="68"/>
                  </a:cubicBezTo>
                  <a:close/>
                  <a:moveTo>
                    <a:pt x="89" y="71"/>
                  </a:moveTo>
                  <a:cubicBezTo>
                    <a:pt x="89" y="72"/>
                    <a:pt x="89" y="72"/>
                    <a:pt x="89" y="72"/>
                  </a:cubicBezTo>
                  <a:cubicBezTo>
                    <a:pt x="89" y="72"/>
                    <a:pt x="89" y="71"/>
                    <a:pt x="89" y="71"/>
                  </a:cubicBezTo>
                  <a:cubicBezTo>
                    <a:pt x="89" y="71"/>
                    <a:pt x="89" y="71"/>
                    <a:pt x="89" y="71"/>
                  </a:cubicBezTo>
                  <a:close/>
                  <a:moveTo>
                    <a:pt x="92" y="72"/>
                  </a:moveTo>
                  <a:cubicBezTo>
                    <a:pt x="92" y="73"/>
                    <a:pt x="92" y="73"/>
                    <a:pt x="92" y="73"/>
                  </a:cubicBezTo>
                  <a:cubicBezTo>
                    <a:pt x="92" y="73"/>
                    <a:pt x="92" y="72"/>
                    <a:pt x="92" y="73"/>
                  </a:cubicBezTo>
                  <a:cubicBezTo>
                    <a:pt x="92" y="73"/>
                    <a:pt x="92" y="73"/>
                    <a:pt x="92" y="73"/>
                  </a:cubicBezTo>
                  <a:cubicBezTo>
                    <a:pt x="92" y="73"/>
                    <a:pt x="92" y="73"/>
                    <a:pt x="92" y="73"/>
                  </a:cubicBezTo>
                  <a:cubicBezTo>
                    <a:pt x="92" y="73"/>
                    <a:pt x="92" y="73"/>
                    <a:pt x="92" y="73"/>
                  </a:cubicBezTo>
                  <a:cubicBezTo>
                    <a:pt x="92" y="72"/>
                    <a:pt x="92" y="72"/>
                    <a:pt x="91" y="72"/>
                  </a:cubicBezTo>
                  <a:cubicBezTo>
                    <a:pt x="92" y="72"/>
                    <a:pt x="92" y="72"/>
                    <a:pt x="92" y="72"/>
                  </a:cubicBezTo>
                  <a:close/>
                  <a:moveTo>
                    <a:pt x="91" y="72"/>
                  </a:moveTo>
                  <a:cubicBezTo>
                    <a:pt x="91" y="72"/>
                    <a:pt x="91" y="72"/>
                    <a:pt x="91" y="72"/>
                  </a:cubicBezTo>
                  <a:cubicBezTo>
                    <a:pt x="91" y="72"/>
                    <a:pt x="91" y="72"/>
                    <a:pt x="91" y="72"/>
                  </a:cubicBezTo>
                  <a:cubicBezTo>
                    <a:pt x="91" y="72"/>
                    <a:pt x="91" y="72"/>
                    <a:pt x="91" y="72"/>
                  </a:cubicBezTo>
                  <a:close/>
                  <a:moveTo>
                    <a:pt x="91" y="73"/>
                  </a:moveTo>
                  <a:cubicBezTo>
                    <a:pt x="90" y="73"/>
                    <a:pt x="90" y="73"/>
                    <a:pt x="90" y="73"/>
                  </a:cubicBezTo>
                  <a:cubicBezTo>
                    <a:pt x="90" y="73"/>
                    <a:pt x="90" y="73"/>
                    <a:pt x="90" y="73"/>
                  </a:cubicBezTo>
                  <a:cubicBezTo>
                    <a:pt x="90" y="72"/>
                    <a:pt x="90" y="72"/>
                    <a:pt x="90" y="72"/>
                  </a:cubicBezTo>
                  <a:cubicBezTo>
                    <a:pt x="90" y="72"/>
                    <a:pt x="90" y="72"/>
                    <a:pt x="91" y="73"/>
                  </a:cubicBezTo>
                  <a:close/>
                  <a:moveTo>
                    <a:pt x="88" y="73"/>
                  </a:moveTo>
                  <a:cubicBezTo>
                    <a:pt x="88" y="73"/>
                    <a:pt x="88" y="74"/>
                    <a:pt x="87" y="74"/>
                  </a:cubicBezTo>
                  <a:cubicBezTo>
                    <a:pt x="87" y="74"/>
                    <a:pt x="88" y="73"/>
                    <a:pt x="88" y="73"/>
                  </a:cubicBezTo>
                  <a:cubicBezTo>
                    <a:pt x="88" y="73"/>
                    <a:pt x="88" y="73"/>
                    <a:pt x="88" y="73"/>
                  </a:cubicBezTo>
                  <a:close/>
                  <a:moveTo>
                    <a:pt x="91" y="74"/>
                  </a:moveTo>
                  <a:cubicBezTo>
                    <a:pt x="91" y="74"/>
                    <a:pt x="90" y="74"/>
                    <a:pt x="90" y="74"/>
                  </a:cubicBezTo>
                  <a:cubicBezTo>
                    <a:pt x="91" y="74"/>
                    <a:pt x="90" y="73"/>
                    <a:pt x="91" y="73"/>
                  </a:cubicBezTo>
                  <a:cubicBezTo>
                    <a:pt x="91" y="73"/>
                    <a:pt x="90" y="74"/>
                    <a:pt x="91" y="74"/>
                  </a:cubicBezTo>
                  <a:close/>
                  <a:moveTo>
                    <a:pt x="91" y="73"/>
                  </a:moveTo>
                  <a:cubicBezTo>
                    <a:pt x="91" y="73"/>
                    <a:pt x="91" y="73"/>
                    <a:pt x="91" y="73"/>
                  </a:cubicBezTo>
                  <a:cubicBezTo>
                    <a:pt x="91" y="73"/>
                    <a:pt x="91" y="73"/>
                    <a:pt x="91" y="73"/>
                  </a:cubicBezTo>
                  <a:close/>
                  <a:moveTo>
                    <a:pt x="52" y="116"/>
                  </a:moveTo>
                  <a:cubicBezTo>
                    <a:pt x="52" y="116"/>
                    <a:pt x="52" y="117"/>
                    <a:pt x="52" y="117"/>
                  </a:cubicBezTo>
                  <a:cubicBezTo>
                    <a:pt x="52" y="117"/>
                    <a:pt x="52" y="117"/>
                    <a:pt x="51" y="117"/>
                  </a:cubicBezTo>
                  <a:cubicBezTo>
                    <a:pt x="51" y="116"/>
                    <a:pt x="51" y="116"/>
                    <a:pt x="51" y="116"/>
                  </a:cubicBezTo>
                  <a:cubicBezTo>
                    <a:pt x="52" y="116"/>
                    <a:pt x="52" y="117"/>
                    <a:pt x="52" y="116"/>
                  </a:cubicBezTo>
                  <a:close/>
                  <a:moveTo>
                    <a:pt x="64" y="76"/>
                  </a:moveTo>
                  <a:cubicBezTo>
                    <a:pt x="64" y="76"/>
                    <a:pt x="64" y="76"/>
                    <a:pt x="63" y="76"/>
                  </a:cubicBezTo>
                  <a:cubicBezTo>
                    <a:pt x="63" y="76"/>
                    <a:pt x="63" y="76"/>
                    <a:pt x="63" y="76"/>
                  </a:cubicBezTo>
                  <a:cubicBezTo>
                    <a:pt x="63" y="75"/>
                    <a:pt x="62" y="74"/>
                    <a:pt x="63" y="74"/>
                  </a:cubicBezTo>
                  <a:cubicBezTo>
                    <a:pt x="63" y="74"/>
                    <a:pt x="64" y="75"/>
                    <a:pt x="64" y="76"/>
                  </a:cubicBezTo>
                  <a:close/>
                  <a:moveTo>
                    <a:pt x="11" y="75"/>
                  </a:moveTo>
                  <a:cubicBezTo>
                    <a:pt x="11" y="75"/>
                    <a:pt x="11" y="75"/>
                    <a:pt x="11" y="75"/>
                  </a:cubicBezTo>
                  <a:cubicBezTo>
                    <a:pt x="11" y="75"/>
                    <a:pt x="11" y="75"/>
                    <a:pt x="11" y="75"/>
                  </a:cubicBezTo>
                  <a:cubicBezTo>
                    <a:pt x="10" y="74"/>
                    <a:pt x="10" y="74"/>
                    <a:pt x="10" y="74"/>
                  </a:cubicBezTo>
                  <a:cubicBezTo>
                    <a:pt x="10" y="74"/>
                    <a:pt x="10" y="74"/>
                    <a:pt x="10" y="74"/>
                  </a:cubicBezTo>
                  <a:cubicBezTo>
                    <a:pt x="10" y="75"/>
                    <a:pt x="11" y="75"/>
                    <a:pt x="11" y="75"/>
                  </a:cubicBezTo>
                  <a:close/>
                  <a:moveTo>
                    <a:pt x="31" y="79"/>
                  </a:moveTo>
                  <a:cubicBezTo>
                    <a:pt x="31" y="79"/>
                    <a:pt x="31" y="79"/>
                    <a:pt x="31" y="79"/>
                  </a:cubicBezTo>
                  <a:cubicBezTo>
                    <a:pt x="31" y="79"/>
                    <a:pt x="31" y="79"/>
                    <a:pt x="31" y="79"/>
                  </a:cubicBezTo>
                  <a:cubicBezTo>
                    <a:pt x="31" y="79"/>
                    <a:pt x="31" y="79"/>
                    <a:pt x="31" y="79"/>
                  </a:cubicBezTo>
                  <a:close/>
                  <a:moveTo>
                    <a:pt x="32" y="79"/>
                  </a:moveTo>
                  <a:cubicBezTo>
                    <a:pt x="32" y="79"/>
                    <a:pt x="32" y="79"/>
                    <a:pt x="32" y="79"/>
                  </a:cubicBezTo>
                  <a:cubicBezTo>
                    <a:pt x="32" y="79"/>
                    <a:pt x="32" y="79"/>
                    <a:pt x="32" y="79"/>
                  </a:cubicBezTo>
                  <a:cubicBezTo>
                    <a:pt x="32" y="79"/>
                    <a:pt x="32" y="79"/>
                    <a:pt x="32" y="79"/>
                  </a:cubicBezTo>
                  <a:close/>
                  <a:moveTo>
                    <a:pt x="33" y="80"/>
                  </a:moveTo>
                  <a:cubicBezTo>
                    <a:pt x="33" y="81"/>
                    <a:pt x="33" y="81"/>
                    <a:pt x="32" y="82"/>
                  </a:cubicBezTo>
                  <a:cubicBezTo>
                    <a:pt x="32" y="82"/>
                    <a:pt x="32" y="82"/>
                    <a:pt x="32" y="82"/>
                  </a:cubicBezTo>
                  <a:cubicBezTo>
                    <a:pt x="31" y="82"/>
                    <a:pt x="31" y="82"/>
                    <a:pt x="31" y="82"/>
                  </a:cubicBezTo>
                  <a:cubicBezTo>
                    <a:pt x="31" y="82"/>
                    <a:pt x="32" y="81"/>
                    <a:pt x="31" y="81"/>
                  </a:cubicBezTo>
                  <a:cubicBezTo>
                    <a:pt x="32" y="81"/>
                    <a:pt x="31" y="80"/>
                    <a:pt x="31" y="80"/>
                  </a:cubicBezTo>
                  <a:cubicBezTo>
                    <a:pt x="32" y="80"/>
                    <a:pt x="33" y="80"/>
                    <a:pt x="33" y="80"/>
                  </a:cubicBezTo>
                  <a:cubicBezTo>
                    <a:pt x="33" y="80"/>
                    <a:pt x="33" y="80"/>
                    <a:pt x="33" y="80"/>
                  </a:cubicBezTo>
                  <a:close/>
                  <a:moveTo>
                    <a:pt x="30" y="84"/>
                  </a:moveTo>
                  <a:cubicBezTo>
                    <a:pt x="30" y="85"/>
                    <a:pt x="30" y="84"/>
                    <a:pt x="30" y="85"/>
                  </a:cubicBezTo>
                  <a:cubicBezTo>
                    <a:pt x="30" y="85"/>
                    <a:pt x="31" y="85"/>
                    <a:pt x="31" y="86"/>
                  </a:cubicBezTo>
                  <a:cubicBezTo>
                    <a:pt x="30" y="86"/>
                    <a:pt x="31" y="85"/>
                    <a:pt x="30" y="85"/>
                  </a:cubicBezTo>
                  <a:cubicBezTo>
                    <a:pt x="30" y="85"/>
                    <a:pt x="30" y="84"/>
                    <a:pt x="30" y="84"/>
                  </a:cubicBezTo>
                  <a:cubicBezTo>
                    <a:pt x="30" y="84"/>
                    <a:pt x="29" y="83"/>
                    <a:pt x="30" y="82"/>
                  </a:cubicBezTo>
                  <a:cubicBezTo>
                    <a:pt x="30" y="83"/>
                    <a:pt x="30" y="84"/>
                    <a:pt x="30" y="84"/>
                  </a:cubicBezTo>
                  <a:close/>
                  <a:moveTo>
                    <a:pt x="29" y="86"/>
                  </a:moveTo>
                  <a:cubicBezTo>
                    <a:pt x="29" y="86"/>
                    <a:pt x="29" y="86"/>
                    <a:pt x="29" y="86"/>
                  </a:cubicBezTo>
                  <a:cubicBezTo>
                    <a:pt x="29" y="86"/>
                    <a:pt x="29" y="86"/>
                    <a:pt x="29" y="86"/>
                  </a:cubicBezTo>
                  <a:close/>
                  <a:moveTo>
                    <a:pt x="33" y="88"/>
                  </a:moveTo>
                  <a:cubicBezTo>
                    <a:pt x="33" y="88"/>
                    <a:pt x="33" y="89"/>
                    <a:pt x="33" y="89"/>
                  </a:cubicBezTo>
                  <a:cubicBezTo>
                    <a:pt x="33" y="89"/>
                    <a:pt x="33" y="89"/>
                    <a:pt x="33" y="89"/>
                  </a:cubicBezTo>
                  <a:cubicBezTo>
                    <a:pt x="33" y="88"/>
                    <a:pt x="33" y="87"/>
                    <a:pt x="33" y="87"/>
                  </a:cubicBezTo>
                  <a:cubicBezTo>
                    <a:pt x="33" y="87"/>
                    <a:pt x="33" y="87"/>
                    <a:pt x="33" y="87"/>
                  </a:cubicBezTo>
                  <a:cubicBezTo>
                    <a:pt x="33" y="87"/>
                    <a:pt x="33" y="87"/>
                    <a:pt x="33" y="88"/>
                  </a:cubicBezTo>
                  <a:close/>
                  <a:moveTo>
                    <a:pt x="43" y="91"/>
                  </a:moveTo>
                  <a:cubicBezTo>
                    <a:pt x="43" y="90"/>
                    <a:pt x="43" y="90"/>
                    <a:pt x="43" y="90"/>
                  </a:cubicBezTo>
                  <a:cubicBezTo>
                    <a:pt x="43" y="93"/>
                    <a:pt x="41" y="94"/>
                    <a:pt x="41" y="97"/>
                  </a:cubicBezTo>
                  <a:cubicBezTo>
                    <a:pt x="40" y="97"/>
                    <a:pt x="40" y="97"/>
                    <a:pt x="39" y="97"/>
                  </a:cubicBezTo>
                  <a:cubicBezTo>
                    <a:pt x="39" y="97"/>
                    <a:pt x="38" y="97"/>
                    <a:pt x="38" y="96"/>
                  </a:cubicBezTo>
                  <a:cubicBezTo>
                    <a:pt x="39" y="96"/>
                    <a:pt x="38" y="95"/>
                    <a:pt x="38" y="94"/>
                  </a:cubicBezTo>
                  <a:cubicBezTo>
                    <a:pt x="39" y="93"/>
                    <a:pt x="39" y="93"/>
                    <a:pt x="39" y="93"/>
                  </a:cubicBezTo>
                  <a:cubicBezTo>
                    <a:pt x="39" y="92"/>
                    <a:pt x="39" y="92"/>
                    <a:pt x="39" y="91"/>
                  </a:cubicBezTo>
                  <a:cubicBezTo>
                    <a:pt x="39" y="91"/>
                    <a:pt x="40" y="91"/>
                    <a:pt x="40" y="91"/>
                  </a:cubicBezTo>
                  <a:cubicBezTo>
                    <a:pt x="40" y="91"/>
                    <a:pt x="40" y="91"/>
                    <a:pt x="40" y="91"/>
                  </a:cubicBezTo>
                  <a:cubicBezTo>
                    <a:pt x="41" y="91"/>
                    <a:pt x="41" y="90"/>
                    <a:pt x="41" y="90"/>
                  </a:cubicBezTo>
                  <a:cubicBezTo>
                    <a:pt x="41" y="90"/>
                    <a:pt x="41" y="90"/>
                    <a:pt x="42" y="90"/>
                  </a:cubicBezTo>
                  <a:cubicBezTo>
                    <a:pt x="42" y="90"/>
                    <a:pt x="42" y="90"/>
                    <a:pt x="42" y="90"/>
                  </a:cubicBezTo>
                  <a:cubicBezTo>
                    <a:pt x="42" y="90"/>
                    <a:pt x="42" y="89"/>
                    <a:pt x="42" y="89"/>
                  </a:cubicBezTo>
                  <a:cubicBezTo>
                    <a:pt x="42" y="89"/>
                    <a:pt x="42" y="89"/>
                    <a:pt x="42" y="89"/>
                  </a:cubicBezTo>
                  <a:cubicBezTo>
                    <a:pt x="42" y="89"/>
                    <a:pt x="42" y="89"/>
                    <a:pt x="42" y="89"/>
                  </a:cubicBezTo>
                  <a:cubicBezTo>
                    <a:pt x="42" y="88"/>
                    <a:pt x="42" y="88"/>
                    <a:pt x="42" y="88"/>
                  </a:cubicBezTo>
                  <a:cubicBezTo>
                    <a:pt x="42" y="88"/>
                    <a:pt x="42" y="88"/>
                    <a:pt x="42" y="88"/>
                  </a:cubicBezTo>
                  <a:cubicBezTo>
                    <a:pt x="43" y="89"/>
                    <a:pt x="43" y="90"/>
                    <a:pt x="43" y="91"/>
                  </a:cubicBezTo>
                  <a:close/>
                  <a:moveTo>
                    <a:pt x="31" y="90"/>
                  </a:moveTo>
                  <a:cubicBezTo>
                    <a:pt x="31" y="90"/>
                    <a:pt x="31" y="90"/>
                    <a:pt x="31" y="90"/>
                  </a:cubicBezTo>
                  <a:cubicBezTo>
                    <a:pt x="31" y="90"/>
                    <a:pt x="31" y="90"/>
                    <a:pt x="31" y="90"/>
                  </a:cubicBezTo>
                  <a:close/>
                  <a:moveTo>
                    <a:pt x="28" y="92"/>
                  </a:moveTo>
                  <a:cubicBezTo>
                    <a:pt x="29" y="91"/>
                    <a:pt x="29" y="91"/>
                    <a:pt x="29" y="91"/>
                  </a:cubicBezTo>
                  <a:cubicBezTo>
                    <a:pt x="29" y="91"/>
                    <a:pt x="29" y="91"/>
                    <a:pt x="29" y="91"/>
                  </a:cubicBezTo>
                  <a:cubicBezTo>
                    <a:pt x="28" y="92"/>
                    <a:pt x="28" y="92"/>
                    <a:pt x="28" y="92"/>
                  </a:cubicBezTo>
                  <a:close/>
                  <a:moveTo>
                    <a:pt x="27" y="101"/>
                  </a:moveTo>
                  <a:cubicBezTo>
                    <a:pt x="27" y="101"/>
                    <a:pt x="27" y="101"/>
                    <a:pt x="27" y="101"/>
                  </a:cubicBezTo>
                  <a:cubicBezTo>
                    <a:pt x="27" y="101"/>
                    <a:pt x="27" y="101"/>
                    <a:pt x="27" y="101"/>
                  </a:cubicBez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sp>
          <p:nvSpPr>
            <p:cNvPr id="11287" name="Freeform 58"/>
            <p:cNvSpPr>
              <a:spLocks noEditPoints="1" noChangeArrowheads="1"/>
            </p:cNvSpPr>
            <p:nvPr/>
          </p:nvSpPr>
          <p:spPr bwMode="auto">
            <a:xfrm>
              <a:off x="0" y="0"/>
              <a:ext cx="544512" cy="715963"/>
            </a:xfrm>
            <a:custGeom>
              <a:avLst/>
              <a:gdLst>
                <a:gd name="T0" fmla="*/ 60 w 95"/>
                <a:gd name="T1" fmla="*/ 76 h 125"/>
                <a:gd name="T2" fmla="*/ 71 w 95"/>
                <a:gd name="T3" fmla="*/ 96 h 125"/>
                <a:gd name="T4" fmla="*/ 62 w 95"/>
                <a:gd name="T5" fmla="*/ 124 h 125"/>
                <a:gd name="T6" fmla="*/ 79 w 95"/>
                <a:gd name="T7" fmla="*/ 122 h 125"/>
                <a:gd name="T8" fmla="*/ 36 w 95"/>
                <a:gd name="T9" fmla="*/ 18 h 125"/>
                <a:gd name="T10" fmla="*/ 51 w 95"/>
                <a:gd name="T11" fmla="*/ 22 h 125"/>
                <a:gd name="T12" fmla="*/ 55 w 95"/>
                <a:gd name="T13" fmla="*/ 27 h 125"/>
                <a:gd name="T14" fmla="*/ 56 w 95"/>
                <a:gd name="T15" fmla="*/ 36 h 125"/>
                <a:gd name="T16" fmla="*/ 66 w 95"/>
                <a:gd name="T17" fmla="*/ 41 h 125"/>
                <a:gd name="T18" fmla="*/ 53 w 95"/>
                <a:gd name="T19" fmla="*/ 54 h 125"/>
                <a:gd name="T20" fmla="*/ 38 w 95"/>
                <a:gd name="T21" fmla="*/ 69 h 125"/>
                <a:gd name="T22" fmla="*/ 58 w 95"/>
                <a:gd name="T23" fmla="*/ 76 h 125"/>
                <a:gd name="T24" fmla="*/ 67 w 95"/>
                <a:gd name="T25" fmla="*/ 104 h 125"/>
                <a:gd name="T26" fmla="*/ 57 w 95"/>
                <a:gd name="T27" fmla="*/ 121 h 125"/>
                <a:gd name="T28" fmla="*/ 55 w 95"/>
                <a:gd name="T29" fmla="*/ 108 h 125"/>
                <a:gd name="T30" fmla="*/ 32 w 95"/>
                <a:gd name="T31" fmla="*/ 67 h 125"/>
                <a:gd name="T32" fmla="*/ 24 w 95"/>
                <a:gd name="T33" fmla="*/ 41 h 125"/>
                <a:gd name="T34" fmla="*/ 21 w 95"/>
                <a:gd name="T35" fmla="*/ 30 h 125"/>
                <a:gd name="T36" fmla="*/ 8 w 95"/>
                <a:gd name="T37" fmla="*/ 32 h 125"/>
                <a:gd name="T38" fmla="*/ 10 w 95"/>
                <a:gd name="T39" fmla="*/ 22 h 125"/>
                <a:gd name="T40" fmla="*/ 87 w 95"/>
                <a:gd name="T41" fmla="*/ 3 h 125"/>
                <a:gd name="T42" fmla="*/ 91 w 95"/>
                <a:gd name="T43" fmla="*/ 10 h 125"/>
                <a:gd name="T44" fmla="*/ 88 w 95"/>
                <a:gd name="T45" fmla="*/ 22 h 125"/>
                <a:gd name="T46" fmla="*/ 79 w 95"/>
                <a:gd name="T47" fmla="*/ 31 h 125"/>
                <a:gd name="T48" fmla="*/ 72 w 95"/>
                <a:gd name="T49" fmla="*/ 32 h 125"/>
                <a:gd name="T50" fmla="*/ 72 w 95"/>
                <a:gd name="T51" fmla="*/ 23 h 125"/>
                <a:gd name="T52" fmla="*/ 69 w 95"/>
                <a:gd name="T53" fmla="*/ 11 h 125"/>
                <a:gd name="T54" fmla="*/ 81 w 95"/>
                <a:gd name="T55" fmla="*/ 5 h 125"/>
                <a:gd name="T56" fmla="*/ 76 w 95"/>
                <a:gd name="T57" fmla="*/ 2 h 125"/>
                <a:gd name="T58" fmla="*/ 65 w 95"/>
                <a:gd name="T59" fmla="*/ 11 h 125"/>
                <a:gd name="T60" fmla="*/ 62 w 95"/>
                <a:gd name="T61" fmla="*/ 10 h 125"/>
                <a:gd name="T62" fmla="*/ 64 w 95"/>
                <a:gd name="T63" fmla="*/ 3 h 125"/>
                <a:gd name="T64" fmla="*/ 63 w 95"/>
                <a:gd name="T65" fmla="*/ 8 h 125"/>
                <a:gd name="T66" fmla="*/ 63 w 95"/>
                <a:gd name="T67" fmla="*/ 2 h 125"/>
                <a:gd name="T68" fmla="*/ 50 w 95"/>
                <a:gd name="T69" fmla="*/ 6 h 125"/>
                <a:gd name="T70" fmla="*/ 55 w 95"/>
                <a:gd name="T71" fmla="*/ 8 h 125"/>
                <a:gd name="T72" fmla="*/ 46 w 95"/>
                <a:gd name="T73" fmla="*/ 9 h 125"/>
                <a:gd name="T74" fmla="*/ 53 w 95"/>
                <a:gd name="T75" fmla="*/ 11 h 125"/>
                <a:gd name="T76" fmla="*/ 57 w 95"/>
                <a:gd name="T77" fmla="*/ 14 h 125"/>
                <a:gd name="T78" fmla="*/ 51 w 95"/>
                <a:gd name="T79" fmla="*/ 12 h 125"/>
                <a:gd name="T80" fmla="*/ 43 w 95"/>
                <a:gd name="T81" fmla="*/ 22 h 125"/>
                <a:gd name="T82" fmla="*/ 50 w 95"/>
                <a:gd name="T83" fmla="*/ 17 h 125"/>
                <a:gd name="T84" fmla="*/ 62 w 95"/>
                <a:gd name="T85" fmla="*/ 20 h 125"/>
                <a:gd name="T86" fmla="*/ 66 w 95"/>
                <a:gd name="T87" fmla="*/ 27 h 125"/>
                <a:gd name="T88" fmla="*/ 58 w 95"/>
                <a:gd name="T89" fmla="*/ 29 h 125"/>
                <a:gd name="T90" fmla="*/ 59 w 95"/>
                <a:gd name="T91" fmla="*/ 17 h 125"/>
                <a:gd name="T92" fmla="*/ 37 w 95"/>
                <a:gd name="T93" fmla="*/ 24 h 125"/>
                <a:gd name="T94" fmla="*/ 39 w 95"/>
                <a:gd name="T95" fmla="*/ 26 h 125"/>
                <a:gd name="T96" fmla="*/ 73 w 95"/>
                <a:gd name="T97" fmla="*/ 28 h 125"/>
                <a:gd name="T98" fmla="*/ 36 w 95"/>
                <a:gd name="T99" fmla="*/ 28 h 125"/>
                <a:gd name="T100" fmla="*/ 48 w 95"/>
                <a:gd name="T101" fmla="*/ 31 h 125"/>
                <a:gd name="T102" fmla="*/ 39 w 95"/>
                <a:gd name="T103" fmla="*/ 33 h 125"/>
                <a:gd name="T104" fmla="*/ 40 w 95"/>
                <a:gd name="T105" fmla="*/ 37 h 125"/>
                <a:gd name="T106" fmla="*/ 54 w 95"/>
                <a:gd name="T107" fmla="*/ 39 h 125"/>
                <a:gd name="T108" fmla="*/ 58 w 95"/>
                <a:gd name="T109" fmla="*/ 40 h 125"/>
                <a:gd name="T110" fmla="*/ 52 w 95"/>
                <a:gd name="T111" fmla="*/ 42 h 125"/>
                <a:gd name="T112" fmla="*/ 47 w 95"/>
                <a:gd name="T113" fmla="*/ 45 h 125"/>
                <a:gd name="T114" fmla="*/ 48 w 95"/>
                <a:gd name="T115" fmla="*/ 49 h 125"/>
                <a:gd name="T116" fmla="*/ 62 w 95"/>
                <a:gd name="T117" fmla="*/ 49 h 125"/>
                <a:gd name="T118" fmla="*/ 13 w 95"/>
                <a:gd name="T119" fmla="*/ 30 h 125"/>
                <a:gd name="T120" fmla="*/ 84 w 95"/>
                <a:gd name="T121" fmla="*/ 4 h 125"/>
                <a:gd name="T122" fmla="*/ 89 w 95"/>
                <a:gd name="T123" fmla="*/ 34 h 1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95"/>
                <a:gd name="T187" fmla="*/ 0 h 125"/>
                <a:gd name="T188" fmla="*/ 95 w 95"/>
                <a:gd name="T189" fmla="*/ 125 h 1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95" h="125">
                  <a:moveTo>
                    <a:pt x="52" y="69"/>
                  </a:moveTo>
                  <a:cubicBezTo>
                    <a:pt x="52" y="69"/>
                    <a:pt x="52" y="69"/>
                    <a:pt x="52" y="69"/>
                  </a:cubicBezTo>
                  <a:cubicBezTo>
                    <a:pt x="52" y="69"/>
                    <a:pt x="51" y="69"/>
                    <a:pt x="51" y="69"/>
                  </a:cubicBezTo>
                  <a:cubicBezTo>
                    <a:pt x="51" y="69"/>
                    <a:pt x="51" y="69"/>
                    <a:pt x="50" y="69"/>
                  </a:cubicBezTo>
                  <a:cubicBezTo>
                    <a:pt x="51" y="68"/>
                    <a:pt x="51" y="68"/>
                    <a:pt x="51" y="68"/>
                  </a:cubicBezTo>
                  <a:cubicBezTo>
                    <a:pt x="50" y="68"/>
                    <a:pt x="50" y="69"/>
                    <a:pt x="50" y="68"/>
                  </a:cubicBezTo>
                  <a:cubicBezTo>
                    <a:pt x="49" y="68"/>
                    <a:pt x="49" y="68"/>
                    <a:pt x="49" y="67"/>
                  </a:cubicBezTo>
                  <a:cubicBezTo>
                    <a:pt x="48" y="67"/>
                    <a:pt x="48" y="67"/>
                    <a:pt x="48" y="67"/>
                  </a:cubicBezTo>
                  <a:cubicBezTo>
                    <a:pt x="48" y="67"/>
                    <a:pt x="48" y="67"/>
                    <a:pt x="48" y="67"/>
                  </a:cubicBezTo>
                  <a:cubicBezTo>
                    <a:pt x="47" y="67"/>
                    <a:pt x="47" y="67"/>
                    <a:pt x="47" y="67"/>
                  </a:cubicBezTo>
                  <a:cubicBezTo>
                    <a:pt x="47" y="68"/>
                    <a:pt x="46" y="67"/>
                    <a:pt x="46" y="67"/>
                  </a:cubicBezTo>
                  <a:cubicBezTo>
                    <a:pt x="46" y="67"/>
                    <a:pt x="47" y="67"/>
                    <a:pt x="47" y="67"/>
                  </a:cubicBezTo>
                  <a:cubicBezTo>
                    <a:pt x="49" y="67"/>
                    <a:pt x="51" y="68"/>
                    <a:pt x="52" y="69"/>
                  </a:cubicBezTo>
                  <a:close/>
                  <a:moveTo>
                    <a:pt x="53" y="69"/>
                  </a:moveTo>
                  <a:cubicBezTo>
                    <a:pt x="54" y="69"/>
                    <a:pt x="54" y="70"/>
                    <a:pt x="54" y="69"/>
                  </a:cubicBezTo>
                  <a:cubicBezTo>
                    <a:pt x="55" y="69"/>
                    <a:pt x="55" y="70"/>
                    <a:pt x="56" y="70"/>
                  </a:cubicBezTo>
                  <a:cubicBezTo>
                    <a:pt x="56" y="70"/>
                    <a:pt x="55" y="70"/>
                    <a:pt x="55" y="70"/>
                  </a:cubicBezTo>
                  <a:cubicBezTo>
                    <a:pt x="55" y="70"/>
                    <a:pt x="55" y="70"/>
                    <a:pt x="54" y="70"/>
                  </a:cubicBezTo>
                  <a:cubicBezTo>
                    <a:pt x="54" y="70"/>
                    <a:pt x="54" y="70"/>
                    <a:pt x="54" y="70"/>
                  </a:cubicBezTo>
                  <a:cubicBezTo>
                    <a:pt x="54" y="70"/>
                    <a:pt x="53" y="70"/>
                    <a:pt x="53" y="70"/>
                  </a:cubicBezTo>
                  <a:cubicBezTo>
                    <a:pt x="53" y="70"/>
                    <a:pt x="53" y="70"/>
                    <a:pt x="52" y="70"/>
                  </a:cubicBezTo>
                  <a:cubicBezTo>
                    <a:pt x="52" y="70"/>
                    <a:pt x="52" y="70"/>
                    <a:pt x="52" y="70"/>
                  </a:cubicBezTo>
                  <a:cubicBezTo>
                    <a:pt x="53" y="70"/>
                    <a:pt x="53" y="70"/>
                    <a:pt x="54" y="70"/>
                  </a:cubicBezTo>
                  <a:cubicBezTo>
                    <a:pt x="53" y="70"/>
                    <a:pt x="53" y="69"/>
                    <a:pt x="53" y="69"/>
                  </a:cubicBezTo>
                  <a:cubicBezTo>
                    <a:pt x="53" y="69"/>
                    <a:pt x="53" y="69"/>
                    <a:pt x="53" y="69"/>
                  </a:cubicBezTo>
                  <a:close/>
                  <a:moveTo>
                    <a:pt x="51" y="70"/>
                  </a:moveTo>
                  <a:cubicBezTo>
                    <a:pt x="51" y="70"/>
                    <a:pt x="50" y="71"/>
                    <a:pt x="50" y="70"/>
                  </a:cubicBezTo>
                  <a:cubicBezTo>
                    <a:pt x="50" y="70"/>
                    <a:pt x="50" y="70"/>
                    <a:pt x="50" y="70"/>
                  </a:cubicBezTo>
                  <a:cubicBezTo>
                    <a:pt x="50" y="70"/>
                    <a:pt x="51" y="70"/>
                    <a:pt x="51" y="70"/>
                  </a:cubicBezTo>
                  <a:close/>
                  <a:moveTo>
                    <a:pt x="58" y="70"/>
                  </a:moveTo>
                  <a:cubicBezTo>
                    <a:pt x="58" y="70"/>
                    <a:pt x="57" y="70"/>
                    <a:pt x="57" y="70"/>
                  </a:cubicBezTo>
                  <a:cubicBezTo>
                    <a:pt x="57" y="70"/>
                    <a:pt x="58" y="70"/>
                    <a:pt x="58" y="70"/>
                  </a:cubicBezTo>
                  <a:close/>
                  <a:moveTo>
                    <a:pt x="45" y="75"/>
                  </a:moveTo>
                  <a:cubicBezTo>
                    <a:pt x="45" y="75"/>
                    <a:pt x="45" y="75"/>
                    <a:pt x="45" y="75"/>
                  </a:cubicBezTo>
                  <a:cubicBezTo>
                    <a:pt x="45" y="74"/>
                    <a:pt x="45" y="74"/>
                    <a:pt x="45" y="74"/>
                  </a:cubicBezTo>
                  <a:cubicBezTo>
                    <a:pt x="45" y="74"/>
                    <a:pt x="45" y="75"/>
                    <a:pt x="45" y="75"/>
                  </a:cubicBezTo>
                  <a:close/>
                  <a:moveTo>
                    <a:pt x="61" y="75"/>
                  </a:moveTo>
                  <a:cubicBezTo>
                    <a:pt x="61" y="75"/>
                    <a:pt x="61" y="75"/>
                    <a:pt x="60" y="76"/>
                  </a:cubicBezTo>
                  <a:cubicBezTo>
                    <a:pt x="60" y="76"/>
                    <a:pt x="60" y="76"/>
                    <a:pt x="60" y="76"/>
                  </a:cubicBezTo>
                  <a:cubicBezTo>
                    <a:pt x="60" y="75"/>
                    <a:pt x="60" y="75"/>
                    <a:pt x="60" y="75"/>
                  </a:cubicBezTo>
                  <a:cubicBezTo>
                    <a:pt x="61" y="75"/>
                    <a:pt x="61" y="75"/>
                    <a:pt x="61" y="75"/>
                  </a:cubicBezTo>
                  <a:close/>
                  <a:moveTo>
                    <a:pt x="54" y="76"/>
                  </a:moveTo>
                  <a:cubicBezTo>
                    <a:pt x="54" y="76"/>
                    <a:pt x="54" y="76"/>
                    <a:pt x="54" y="76"/>
                  </a:cubicBezTo>
                  <a:cubicBezTo>
                    <a:pt x="54" y="75"/>
                    <a:pt x="54" y="75"/>
                    <a:pt x="54" y="75"/>
                  </a:cubicBezTo>
                  <a:cubicBezTo>
                    <a:pt x="54" y="76"/>
                    <a:pt x="54" y="76"/>
                    <a:pt x="54" y="76"/>
                  </a:cubicBezTo>
                  <a:close/>
                  <a:moveTo>
                    <a:pt x="64" y="79"/>
                  </a:moveTo>
                  <a:cubicBezTo>
                    <a:pt x="64" y="79"/>
                    <a:pt x="64" y="79"/>
                    <a:pt x="64" y="79"/>
                  </a:cubicBezTo>
                  <a:cubicBezTo>
                    <a:pt x="64" y="79"/>
                    <a:pt x="64" y="79"/>
                    <a:pt x="64" y="79"/>
                  </a:cubicBezTo>
                  <a:cubicBezTo>
                    <a:pt x="64" y="79"/>
                    <a:pt x="64" y="79"/>
                    <a:pt x="64" y="79"/>
                  </a:cubicBezTo>
                  <a:close/>
                  <a:moveTo>
                    <a:pt x="41" y="83"/>
                  </a:moveTo>
                  <a:cubicBezTo>
                    <a:pt x="41" y="83"/>
                    <a:pt x="41" y="83"/>
                    <a:pt x="41" y="83"/>
                  </a:cubicBezTo>
                  <a:cubicBezTo>
                    <a:pt x="41" y="83"/>
                    <a:pt x="41" y="83"/>
                    <a:pt x="41" y="82"/>
                  </a:cubicBezTo>
                  <a:cubicBezTo>
                    <a:pt x="41" y="83"/>
                    <a:pt x="41" y="83"/>
                    <a:pt x="41" y="83"/>
                  </a:cubicBezTo>
                  <a:close/>
                  <a:moveTo>
                    <a:pt x="68" y="84"/>
                  </a:moveTo>
                  <a:cubicBezTo>
                    <a:pt x="68" y="84"/>
                    <a:pt x="68" y="83"/>
                    <a:pt x="68" y="83"/>
                  </a:cubicBezTo>
                  <a:cubicBezTo>
                    <a:pt x="68" y="83"/>
                    <a:pt x="68" y="83"/>
                    <a:pt x="68" y="83"/>
                  </a:cubicBezTo>
                  <a:cubicBezTo>
                    <a:pt x="68" y="84"/>
                    <a:pt x="68" y="83"/>
                    <a:pt x="68" y="83"/>
                  </a:cubicBezTo>
                  <a:cubicBezTo>
                    <a:pt x="68" y="84"/>
                    <a:pt x="68" y="84"/>
                    <a:pt x="68" y="84"/>
                  </a:cubicBezTo>
                  <a:close/>
                  <a:moveTo>
                    <a:pt x="68" y="86"/>
                  </a:moveTo>
                  <a:cubicBezTo>
                    <a:pt x="68" y="85"/>
                    <a:pt x="68" y="85"/>
                    <a:pt x="68" y="85"/>
                  </a:cubicBezTo>
                  <a:cubicBezTo>
                    <a:pt x="68" y="85"/>
                    <a:pt x="68" y="85"/>
                    <a:pt x="68" y="86"/>
                  </a:cubicBezTo>
                  <a:close/>
                  <a:moveTo>
                    <a:pt x="56" y="93"/>
                  </a:moveTo>
                  <a:cubicBezTo>
                    <a:pt x="55" y="93"/>
                    <a:pt x="55" y="93"/>
                    <a:pt x="55" y="93"/>
                  </a:cubicBezTo>
                  <a:cubicBezTo>
                    <a:pt x="55" y="92"/>
                    <a:pt x="55" y="92"/>
                    <a:pt x="55" y="92"/>
                  </a:cubicBezTo>
                  <a:cubicBezTo>
                    <a:pt x="56" y="93"/>
                    <a:pt x="56" y="93"/>
                    <a:pt x="56" y="93"/>
                  </a:cubicBezTo>
                  <a:cubicBezTo>
                    <a:pt x="56" y="93"/>
                    <a:pt x="56" y="93"/>
                    <a:pt x="56" y="93"/>
                  </a:cubicBezTo>
                  <a:close/>
                  <a:moveTo>
                    <a:pt x="69" y="94"/>
                  </a:moveTo>
                  <a:cubicBezTo>
                    <a:pt x="68" y="95"/>
                    <a:pt x="68" y="95"/>
                    <a:pt x="68" y="95"/>
                  </a:cubicBezTo>
                  <a:cubicBezTo>
                    <a:pt x="69" y="94"/>
                    <a:pt x="69" y="94"/>
                    <a:pt x="69" y="94"/>
                  </a:cubicBezTo>
                  <a:close/>
                  <a:moveTo>
                    <a:pt x="67" y="96"/>
                  </a:moveTo>
                  <a:cubicBezTo>
                    <a:pt x="67" y="96"/>
                    <a:pt x="67" y="96"/>
                    <a:pt x="67" y="96"/>
                  </a:cubicBezTo>
                  <a:cubicBezTo>
                    <a:pt x="67" y="96"/>
                    <a:pt x="67" y="96"/>
                    <a:pt x="67" y="96"/>
                  </a:cubicBezTo>
                  <a:close/>
                  <a:moveTo>
                    <a:pt x="71" y="96"/>
                  </a:moveTo>
                  <a:cubicBezTo>
                    <a:pt x="71" y="96"/>
                    <a:pt x="71" y="96"/>
                    <a:pt x="71" y="96"/>
                  </a:cubicBezTo>
                  <a:cubicBezTo>
                    <a:pt x="71" y="96"/>
                    <a:pt x="71" y="96"/>
                    <a:pt x="71" y="96"/>
                  </a:cubicBezTo>
                  <a:cubicBezTo>
                    <a:pt x="71" y="96"/>
                    <a:pt x="71" y="96"/>
                    <a:pt x="71" y="96"/>
                  </a:cubicBezTo>
                  <a:cubicBezTo>
                    <a:pt x="71" y="96"/>
                    <a:pt x="71" y="96"/>
                    <a:pt x="71" y="96"/>
                  </a:cubicBezTo>
                  <a:cubicBezTo>
                    <a:pt x="71" y="96"/>
                    <a:pt x="71" y="96"/>
                    <a:pt x="71" y="96"/>
                  </a:cubicBezTo>
                  <a:close/>
                  <a:moveTo>
                    <a:pt x="67" y="96"/>
                  </a:moveTo>
                  <a:cubicBezTo>
                    <a:pt x="67" y="97"/>
                    <a:pt x="67" y="97"/>
                    <a:pt x="66" y="97"/>
                  </a:cubicBezTo>
                  <a:cubicBezTo>
                    <a:pt x="66" y="97"/>
                    <a:pt x="67" y="97"/>
                    <a:pt x="67" y="96"/>
                  </a:cubicBezTo>
                  <a:cubicBezTo>
                    <a:pt x="67" y="96"/>
                    <a:pt x="67" y="96"/>
                    <a:pt x="67" y="96"/>
                  </a:cubicBezTo>
                  <a:close/>
                  <a:moveTo>
                    <a:pt x="68" y="97"/>
                  </a:moveTo>
                  <a:cubicBezTo>
                    <a:pt x="67" y="97"/>
                    <a:pt x="67" y="97"/>
                    <a:pt x="67" y="97"/>
                  </a:cubicBezTo>
                  <a:cubicBezTo>
                    <a:pt x="68" y="97"/>
                    <a:pt x="68" y="97"/>
                    <a:pt x="68" y="97"/>
                  </a:cubicBezTo>
                  <a:cubicBezTo>
                    <a:pt x="68" y="97"/>
                    <a:pt x="68" y="97"/>
                    <a:pt x="68" y="97"/>
                  </a:cubicBezTo>
                  <a:close/>
                  <a:moveTo>
                    <a:pt x="66" y="98"/>
                  </a:moveTo>
                  <a:cubicBezTo>
                    <a:pt x="66" y="97"/>
                    <a:pt x="66" y="97"/>
                    <a:pt x="66" y="97"/>
                  </a:cubicBezTo>
                  <a:cubicBezTo>
                    <a:pt x="66" y="98"/>
                    <a:pt x="66" y="98"/>
                    <a:pt x="66" y="98"/>
                  </a:cubicBezTo>
                  <a:cubicBezTo>
                    <a:pt x="66" y="98"/>
                    <a:pt x="66" y="98"/>
                    <a:pt x="66" y="98"/>
                  </a:cubicBezTo>
                  <a:close/>
                  <a:moveTo>
                    <a:pt x="61" y="103"/>
                  </a:moveTo>
                  <a:cubicBezTo>
                    <a:pt x="61" y="103"/>
                    <a:pt x="61" y="103"/>
                    <a:pt x="60" y="103"/>
                  </a:cubicBezTo>
                  <a:cubicBezTo>
                    <a:pt x="60" y="103"/>
                    <a:pt x="61" y="103"/>
                    <a:pt x="61" y="103"/>
                  </a:cubicBezTo>
                  <a:close/>
                  <a:moveTo>
                    <a:pt x="57" y="118"/>
                  </a:moveTo>
                  <a:cubicBezTo>
                    <a:pt x="57" y="118"/>
                    <a:pt x="57" y="118"/>
                    <a:pt x="57" y="118"/>
                  </a:cubicBezTo>
                  <a:cubicBezTo>
                    <a:pt x="57" y="118"/>
                    <a:pt x="57" y="118"/>
                    <a:pt x="57" y="118"/>
                  </a:cubicBezTo>
                  <a:cubicBezTo>
                    <a:pt x="57" y="118"/>
                    <a:pt x="57" y="118"/>
                    <a:pt x="57" y="118"/>
                  </a:cubicBezTo>
                  <a:close/>
                  <a:moveTo>
                    <a:pt x="57" y="119"/>
                  </a:moveTo>
                  <a:cubicBezTo>
                    <a:pt x="57" y="120"/>
                    <a:pt x="57" y="120"/>
                    <a:pt x="57" y="120"/>
                  </a:cubicBezTo>
                  <a:cubicBezTo>
                    <a:pt x="57" y="120"/>
                    <a:pt x="57" y="119"/>
                    <a:pt x="57" y="119"/>
                  </a:cubicBezTo>
                  <a:close/>
                  <a:moveTo>
                    <a:pt x="56" y="120"/>
                  </a:moveTo>
                  <a:cubicBezTo>
                    <a:pt x="56" y="120"/>
                    <a:pt x="56" y="120"/>
                    <a:pt x="56" y="120"/>
                  </a:cubicBezTo>
                  <a:cubicBezTo>
                    <a:pt x="56" y="120"/>
                    <a:pt x="56" y="121"/>
                    <a:pt x="56" y="121"/>
                  </a:cubicBezTo>
                  <a:cubicBezTo>
                    <a:pt x="56" y="121"/>
                    <a:pt x="56" y="121"/>
                    <a:pt x="56" y="121"/>
                  </a:cubicBezTo>
                  <a:cubicBezTo>
                    <a:pt x="56" y="120"/>
                    <a:pt x="55" y="120"/>
                    <a:pt x="56" y="120"/>
                  </a:cubicBezTo>
                  <a:cubicBezTo>
                    <a:pt x="56" y="120"/>
                    <a:pt x="56" y="120"/>
                    <a:pt x="56" y="120"/>
                  </a:cubicBezTo>
                  <a:close/>
                  <a:moveTo>
                    <a:pt x="66" y="120"/>
                  </a:moveTo>
                  <a:cubicBezTo>
                    <a:pt x="65" y="121"/>
                    <a:pt x="65" y="121"/>
                    <a:pt x="65" y="121"/>
                  </a:cubicBezTo>
                  <a:cubicBezTo>
                    <a:pt x="65" y="120"/>
                    <a:pt x="66" y="120"/>
                    <a:pt x="65" y="120"/>
                  </a:cubicBezTo>
                  <a:cubicBezTo>
                    <a:pt x="66" y="120"/>
                    <a:pt x="66" y="120"/>
                    <a:pt x="66" y="120"/>
                  </a:cubicBezTo>
                  <a:close/>
                  <a:moveTo>
                    <a:pt x="65" y="120"/>
                  </a:moveTo>
                  <a:cubicBezTo>
                    <a:pt x="65" y="121"/>
                    <a:pt x="65" y="120"/>
                    <a:pt x="64" y="121"/>
                  </a:cubicBezTo>
                  <a:cubicBezTo>
                    <a:pt x="65" y="120"/>
                    <a:pt x="64" y="120"/>
                    <a:pt x="65" y="120"/>
                  </a:cubicBezTo>
                  <a:close/>
                  <a:moveTo>
                    <a:pt x="60" y="122"/>
                  </a:moveTo>
                  <a:cubicBezTo>
                    <a:pt x="60" y="122"/>
                    <a:pt x="61" y="123"/>
                    <a:pt x="61" y="123"/>
                  </a:cubicBezTo>
                  <a:cubicBezTo>
                    <a:pt x="61" y="123"/>
                    <a:pt x="62" y="123"/>
                    <a:pt x="62" y="123"/>
                  </a:cubicBezTo>
                  <a:cubicBezTo>
                    <a:pt x="62" y="123"/>
                    <a:pt x="62" y="124"/>
                    <a:pt x="62" y="124"/>
                  </a:cubicBezTo>
                  <a:cubicBezTo>
                    <a:pt x="61" y="124"/>
                    <a:pt x="61" y="124"/>
                    <a:pt x="61" y="124"/>
                  </a:cubicBezTo>
                  <a:cubicBezTo>
                    <a:pt x="61" y="124"/>
                    <a:pt x="61" y="124"/>
                    <a:pt x="61" y="124"/>
                  </a:cubicBezTo>
                  <a:cubicBezTo>
                    <a:pt x="61" y="124"/>
                    <a:pt x="61" y="124"/>
                    <a:pt x="61" y="124"/>
                  </a:cubicBezTo>
                  <a:cubicBezTo>
                    <a:pt x="61" y="124"/>
                    <a:pt x="60" y="124"/>
                    <a:pt x="60" y="124"/>
                  </a:cubicBezTo>
                  <a:cubicBezTo>
                    <a:pt x="61" y="124"/>
                    <a:pt x="61" y="124"/>
                    <a:pt x="61" y="124"/>
                  </a:cubicBezTo>
                  <a:cubicBezTo>
                    <a:pt x="60" y="124"/>
                    <a:pt x="60" y="125"/>
                    <a:pt x="60" y="124"/>
                  </a:cubicBezTo>
                  <a:cubicBezTo>
                    <a:pt x="60" y="124"/>
                    <a:pt x="60" y="124"/>
                    <a:pt x="60" y="124"/>
                  </a:cubicBezTo>
                  <a:cubicBezTo>
                    <a:pt x="60" y="124"/>
                    <a:pt x="59" y="124"/>
                    <a:pt x="59" y="124"/>
                  </a:cubicBezTo>
                  <a:cubicBezTo>
                    <a:pt x="59" y="124"/>
                    <a:pt x="59" y="124"/>
                    <a:pt x="59" y="124"/>
                  </a:cubicBezTo>
                  <a:cubicBezTo>
                    <a:pt x="59" y="124"/>
                    <a:pt x="59" y="124"/>
                    <a:pt x="59" y="124"/>
                  </a:cubicBezTo>
                  <a:cubicBezTo>
                    <a:pt x="59" y="124"/>
                    <a:pt x="59" y="124"/>
                    <a:pt x="59" y="124"/>
                  </a:cubicBezTo>
                  <a:cubicBezTo>
                    <a:pt x="59" y="123"/>
                    <a:pt x="59" y="124"/>
                    <a:pt x="58" y="124"/>
                  </a:cubicBezTo>
                  <a:cubicBezTo>
                    <a:pt x="59" y="123"/>
                    <a:pt x="59" y="123"/>
                    <a:pt x="60" y="123"/>
                  </a:cubicBezTo>
                  <a:cubicBezTo>
                    <a:pt x="59" y="123"/>
                    <a:pt x="59" y="123"/>
                    <a:pt x="59" y="123"/>
                  </a:cubicBezTo>
                  <a:cubicBezTo>
                    <a:pt x="60" y="122"/>
                    <a:pt x="60" y="122"/>
                    <a:pt x="60" y="122"/>
                  </a:cubicBezTo>
                  <a:cubicBezTo>
                    <a:pt x="59" y="122"/>
                    <a:pt x="59" y="123"/>
                    <a:pt x="59" y="122"/>
                  </a:cubicBezTo>
                  <a:cubicBezTo>
                    <a:pt x="59" y="122"/>
                    <a:pt x="59" y="122"/>
                    <a:pt x="59" y="122"/>
                  </a:cubicBezTo>
                  <a:cubicBezTo>
                    <a:pt x="60" y="121"/>
                    <a:pt x="60" y="122"/>
                    <a:pt x="60" y="122"/>
                  </a:cubicBezTo>
                  <a:close/>
                  <a:moveTo>
                    <a:pt x="58" y="122"/>
                  </a:moveTo>
                  <a:cubicBezTo>
                    <a:pt x="58" y="122"/>
                    <a:pt x="58" y="122"/>
                    <a:pt x="58" y="122"/>
                  </a:cubicBezTo>
                  <a:cubicBezTo>
                    <a:pt x="58" y="122"/>
                    <a:pt x="58" y="122"/>
                    <a:pt x="58" y="122"/>
                  </a:cubicBezTo>
                  <a:cubicBezTo>
                    <a:pt x="58" y="122"/>
                    <a:pt x="58" y="122"/>
                    <a:pt x="57" y="122"/>
                  </a:cubicBezTo>
                  <a:cubicBezTo>
                    <a:pt x="57" y="122"/>
                    <a:pt x="57" y="122"/>
                    <a:pt x="57" y="122"/>
                  </a:cubicBezTo>
                  <a:cubicBezTo>
                    <a:pt x="57" y="122"/>
                    <a:pt x="57" y="122"/>
                    <a:pt x="57" y="122"/>
                  </a:cubicBezTo>
                  <a:cubicBezTo>
                    <a:pt x="57" y="122"/>
                    <a:pt x="57" y="122"/>
                    <a:pt x="58" y="122"/>
                  </a:cubicBezTo>
                  <a:close/>
                  <a:moveTo>
                    <a:pt x="58" y="122"/>
                  </a:moveTo>
                  <a:cubicBezTo>
                    <a:pt x="58" y="122"/>
                    <a:pt x="58" y="122"/>
                    <a:pt x="58" y="122"/>
                  </a:cubicBezTo>
                  <a:cubicBezTo>
                    <a:pt x="58" y="122"/>
                    <a:pt x="58" y="122"/>
                    <a:pt x="58" y="122"/>
                  </a:cubicBezTo>
                  <a:cubicBezTo>
                    <a:pt x="58" y="122"/>
                    <a:pt x="58" y="122"/>
                    <a:pt x="58" y="122"/>
                  </a:cubicBezTo>
                  <a:cubicBezTo>
                    <a:pt x="58" y="122"/>
                    <a:pt x="58" y="122"/>
                    <a:pt x="58" y="122"/>
                  </a:cubicBezTo>
                  <a:close/>
                  <a:moveTo>
                    <a:pt x="58" y="123"/>
                  </a:moveTo>
                  <a:cubicBezTo>
                    <a:pt x="58" y="123"/>
                    <a:pt x="58" y="123"/>
                    <a:pt x="58" y="123"/>
                  </a:cubicBezTo>
                  <a:cubicBezTo>
                    <a:pt x="57" y="123"/>
                    <a:pt x="57" y="122"/>
                    <a:pt x="56" y="122"/>
                  </a:cubicBezTo>
                  <a:cubicBezTo>
                    <a:pt x="56" y="122"/>
                    <a:pt x="56" y="122"/>
                    <a:pt x="56" y="122"/>
                  </a:cubicBezTo>
                  <a:cubicBezTo>
                    <a:pt x="57" y="122"/>
                    <a:pt x="57" y="123"/>
                    <a:pt x="58" y="123"/>
                  </a:cubicBezTo>
                  <a:close/>
                  <a:moveTo>
                    <a:pt x="79" y="122"/>
                  </a:moveTo>
                  <a:cubicBezTo>
                    <a:pt x="78" y="122"/>
                    <a:pt x="78" y="122"/>
                    <a:pt x="78" y="122"/>
                  </a:cubicBezTo>
                  <a:cubicBezTo>
                    <a:pt x="78" y="122"/>
                    <a:pt x="78" y="122"/>
                    <a:pt x="78" y="122"/>
                  </a:cubicBezTo>
                  <a:cubicBezTo>
                    <a:pt x="79" y="122"/>
                    <a:pt x="79" y="122"/>
                    <a:pt x="79" y="122"/>
                  </a:cubicBezTo>
                  <a:close/>
                  <a:moveTo>
                    <a:pt x="59" y="123"/>
                  </a:moveTo>
                  <a:cubicBezTo>
                    <a:pt x="58" y="123"/>
                    <a:pt x="58" y="123"/>
                    <a:pt x="58" y="123"/>
                  </a:cubicBezTo>
                  <a:cubicBezTo>
                    <a:pt x="58" y="123"/>
                    <a:pt x="58" y="123"/>
                    <a:pt x="58" y="123"/>
                  </a:cubicBezTo>
                  <a:cubicBezTo>
                    <a:pt x="59" y="123"/>
                    <a:pt x="59" y="123"/>
                    <a:pt x="59" y="123"/>
                  </a:cubicBezTo>
                  <a:close/>
                  <a:moveTo>
                    <a:pt x="22" y="11"/>
                  </a:moveTo>
                  <a:cubicBezTo>
                    <a:pt x="22" y="11"/>
                    <a:pt x="21" y="11"/>
                    <a:pt x="21" y="11"/>
                  </a:cubicBezTo>
                  <a:cubicBezTo>
                    <a:pt x="22" y="11"/>
                    <a:pt x="22" y="11"/>
                    <a:pt x="22" y="11"/>
                  </a:cubicBezTo>
                  <a:cubicBezTo>
                    <a:pt x="22" y="11"/>
                    <a:pt x="22" y="11"/>
                    <a:pt x="22" y="11"/>
                  </a:cubicBezTo>
                  <a:cubicBezTo>
                    <a:pt x="22" y="11"/>
                    <a:pt x="22" y="11"/>
                    <a:pt x="22" y="11"/>
                  </a:cubicBezTo>
                  <a:cubicBezTo>
                    <a:pt x="23" y="12"/>
                    <a:pt x="23" y="11"/>
                    <a:pt x="23" y="12"/>
                  </a:cubicBezTo>
                  <a:cubicBezTo>
                    <a:pt x="23" y="12"/>
                    <a:pt x="23" y="12"/>
                    <a:pt x="23" y="13"/>
                  </a:cubicBezTo>
                  <a:cubicBezTo>
                    <a:pt x="23" y="13"/>
                    <a:pt x="23" y="13"/>
                    <a:pt x="24" y="13"/>
                  </a:cubicBezTo>
                  <a:cubicBezTo>
                    <a:pt x="24" y="13"/>
                    <a:pt x="24" y="13"/>
                    <a:pt x="24" y="13"/>
                  </a:cubicBezTo>
                  <a:cubicBezTo>
                    <a:pt x="25" y="13"/>
                    <a:pt x="25" y="13"/>
                    <a:pt x="25" y="13"/>
                  </a:cubicBezTo>
                  <a:cubicBezTo>
                    <a:pt x="24" y="13"/>
                    <a:pt x="24" y="13"/>
                    <a:pt x="24" y="13"/>
                  </a:cubicBezTo>
                  <a:cubicBezTo>
                    <a:pt x="25" y="14"/>
                    <a:pt x="26" y="14"/>
                    <a:pt x="26" y="15"/>
                  </a:cubicBezTo>
                  <a:cubicBezTo>
                    <a:pt x="27" y="14"/>
                    <a:pt x="27" y="15"/>
                    <a:pt x="27" y="14"/>
                  </a:cubicBezTo>
                  <a:cubicBezTo>
                    <a:pt x="27" y="16"/>
                    <a:pt x="29" y="16"/>
                    <a:pt x="29" y="17"/>
                  </a:cubicBezTo>
                  <a:cubicBezTo>
                    <a:pt x="29" y="17"/>
                    <a:pt x="30" y="18"/>
                    <a:pt x="30" y="18"/>
                  </a:cubicBezTo>
                  <a:cubicBezTo>
                    <a:pt x="30" y="18"/>
                    <a:pt x="30" y="18"/>
                    <a:pt x="30" y="17"/>
                  </a:cubicBezTo>
                  <a:cubicBezTo>
                    <a:pt x="30" y="17"/>
                    <a:pt x="30" y="17"/>
                    <a:pt x="30" y="17"/>
                  </a:cubicBezTo>
                  <a:cubicBezTo>
                    <a:pt x="30" y="17"/>
                    <a:pt x="30" y="17"/>
                    <a:pt x="30" y="17"/>
                  </a:cubicBezTo>
                  <a:cubicBezTo>
                    <a:pt x="30" y="17"/>
                    <a:pt x="30" y="17"/>
                    <a:pt x="30" y="17"/>
                  </a:cubicBezTo>
                  <a:cubicBezTo>
                    <a:pt x="31" y="17"/>
                    <a:pt x="31" y="17"/>
                    <a:pt x="31" y="17"/>
                  </a:cubicBezTo>
                  <a:cubicBezTo>
                    <a:pt x="31" y="17"/>
                    <a:pt x="31" y="17"/>
                    <a:pt x="31" y="17"/>
                  </a:cubicBezTo>
                  <a:cubicBezTo>
                    <a:pt x="31" y="17"/>
                    <a:pt x="31" y="17"/>
                    <a:pt x="31" y="17"/>
                  </a:cubicBezTo>
                  <a:cubicBezTo>
                    <a:pt x="31" y="17"/>
                    <a:pt x="31" y="17"/>
                    <a:pt x="31" y="17"/>
                  </a:cubicBezTo>
                  <a:cubicBezTo>
                    <a:pt x="31" y="17"/>
                    <a:pt x="31" y="17"/>
                    <a:pt x="32" y="17"/>
                  </a:cubicBezTo>
                  <a:cubicBezTo>
                    <a:pt x="32" y="17"/>
                    <a:pt x="33" y="17"/>
                    <a:pt x="33" y="17"/>
                  </a:cubicBezTo>
                  <a:cubicBezTo>
                    <a:pt x="34" y="16"/>
                    <a:pt x="34" y="17"/>
                    <a:pt x="34" y="17"/>
                  </a:cubicBezTo>
                  <a:cubicBezTo>
                    <a:pt x="34" y="17"/>
                    <a:pt x="34" y="17"/>
                    <a:pt x="34" y="17"/>
                  </a:cubicBezTo>
                  <a:cubicBezTo>
                    <a:pt x="33" y="17"/>
                    <a:pt x="33" y="17"/>
                    <a:pt x="33" y="17"/>
                  </a:cubicBezTo>
                  <a:cubicBezTo>
                    <a:pt x="34" y="17"/>
                    <a:pt x="34" y="17"/>
                    <a:pt x="34" y="17"/>
                  </a:cubicBezTo>
                  <a:cubicBezTo>
                    <a:pt x="34" y="17"/>
                    <a:pt x="34" y="17"/>
                    <a:pt x="34" y="17"/>
                  </a:cubicBezTo>
                  <a:cubicBezTo>
                    <a:pt x="34" y="17"/>
                    <a:pt x="35" y="17"/>
                    <a:pt x="35" y="17"/>
                  </a:cubicBezTo>
                  <a:cubicBezTo>
                    <a:pt x="35" y="16"/>
                    <a:pt x="35" y="16"/>
                    <a:pt x="35" y="16"/>
                  </a:cubicBezTo>
                  <a:cubicBezTo>
                    <a:pt x="36" y="17"/>
                    <a:pt x="35" y="18"/>
                    <a:pt x="36" y="19"/>
                  </a:cubicBezTo>
                  <a:cubicBezTo>
                    <a:pt x="36" y="19"/>
                    <a:pt x="36" y="18"/>
                    <a:pt x="36" y="18"/>
                  </a:cubicBezTo>
                  <a:cubicBezTo>
                    <a:pt x="36" y="18"/>
                    <a:pt x="36" y="18"/>
                    <a:pt x="36" y="18"/>
                  </a:cubicBezTo>
                  <a:cubicBezTo>
                    <a:pt x="36" y="18"/>
                    <a:pt x="36" y="18"/>
                    <a:pt x="36" y="18"/>
                  </a:cubicBezTo>
                  <a:cubicBezTo>
                    <a:pt x="37" y="18"/>
                    <a:pt x="36" y="18"/>
                    <a:pt x="36" y="18"/>
                  </a:cubicBezTo>
                  <a:cubicBezTo>
                    <a:pt x="36" y="18"/>
                    <a:pt x="36" y="18"/>
                    <a:pt x="36" y="18"/>
                  </a:cubicBezTo>
                  <a:cubicBezTo>
                    <a:pt x="36" y="19"/>
                    <a:pt x="36" y="19"/>
                    <a:pt x="37" y="19"/>
                  </a:cubicBezTo>
                  <a:cubicBezTo>
                    <a:pt x="37" y="18"/>
                    <a:pt x="37" y="18"/>
                    <a:pt x="38" y="18"/>
                  </a:cubicBezTo>
                  <a:cubicBezTo>
                    <a:pt x="38" y="19"/>
                    <a:pt x="39" y="20"/>
                    <a:pt x="40" y="20"/>
                  </a:cubicBezTo>
                  <a:cubicBezTo>
                    <a:pt x="40" y="20"/>
                    <a:pt x="40" y="21"/>
                    <a:pt x="41" y="21"/>
                  </a:cubicBezTo>
                  <a:cubicBezTo>
                    <a:pt x="40" y="22"/>
                    <a:pt x="40" y="22"/>
                    <a:pt x="40" y="22"/>
                  </a:cubicBezTo>
                  <a:cubicBezTo>
                    <a:pt x="40" y="21"/>
                    <a:pt x="40" y="21"/>
                    <a:pt x="40" y="22"/>
                  </a:cubicBezTo>
                  <a:cubicBezTo>
                    <a:pt x="39" y="22"/>
                    <a:pt x="40" y="22"/>
                    <a:pt x="39" y="22"/>
                  </a:cubicBezTo>
                  <a:cubicBezTo>
                    <a:pt x="40" y="23"/>
                    <a:pt x="41" y="23"/>
                    <a:pt x="42" y="23"/>
                  </a:cubicBezTo>
                  <a:cubicBezTo>
                    <a:pt x="42" y="22"/>
                    <a:pt x="42" y="22"/>
                    <a:pt x="42" y="22"/>
                  </a:cubicBezTo>
                  <a:cubicBezTo>
                    <a:pt x="42" y="23"/>
                    <a:pt x="43" y="23"/>
                    <a:pt x="42" y="23"/>
                  </a:cubicBezTo>
                  <a:cubicBezTo>
                    <a:pt x="43" y="24"/>
                    <a:pt x="43" y="24"/>
                    <a:pt x="43" y="24"/>
                  </a:cubicBezTo>
                  <a:cubicBezTo>
                    <a:pt x="43" y="25"/>
                    <a:pt x="43" y="24"/>
                    <a:pt x="43" y="24"/>
                  </a:cubicBezTo>
                  <a:cubicBezTo>
                    <a:pt x="43" y="24"/>
                    <a:pt x="43" y="23"/>
                    <a:pt x="44" y="23"/>
                  </a:cubicBezTo>
                  <a:cubicBezTo>
                    <a:pt x="44" y="23"/>
                    <a:pt x="44" y="22"/>
                    <a:pt x="45" y="22"/>
                  </a:cubicBezTo>
                  <a:cubicBezTo>
                    <a:pt x="45" y="21"/>
                    <a:pt x="44" y="22"/>
                    <a:pt x="44" y="22"/>
                  </a:cubicBezTo>
                  <a:cubicBezTo>
                    <a:pt x="44" y="22"/>
                    <a:pt x="44" y="22"/>
                    <a:pt x="44" y="22"/>
                  </a:cubicBezTo>
                  <a:cubicBezTo>
                    <a:pt x="44" y="22"/>
                    <a:pt x="43" y="22"/>
                    <a:pt x="43" y="22"/>
                  </a:cubicBezTo>
                  <a:cubicBezTo>
                    <a:pt x="44" y="22"/>
                    <a:pt x="45" y="21"/>
                    <a:pt x="45" y="22"/>
                  </a:cubicBezTo>
                  <a:cubicBezTo>
                    <a:pt x="45" y="22"/>
                    <a:pt x="45" y="22"/>
                    <a:pt x="45" y="23"/>
                  </a:cubicBezTo>
                  <a:cubicBezTo>
                    <a:pt x="45" y="23"/>
                    <a:pt x="45" y="23"/>
                    <a:pt x="45" y="23"/>
                  </a:cubicBezTo>
                  <a:cubicBezTo>
                    <a:pt x="45" y="23"/>
                    <a:pt x="45" y="23"/>
                    <a:pt x="45" y="23"/>
                  </a:cubicBezTo>
                  <a:cubicBezTo>
                    <a:pt x="46" y="23"/>
                    <a:pt x="46" y="25"/>
                    <a:pt x="47" y="24"/>
                  </a:cubicBezTo>
                  <a:cubicBezTo>
                    <a:pt x="48" y="24"/>
                    <a:pt x="48" y="24"/>
                    <a:pt x="48" y="24"/>
                  </a:cubicBezTo>
                  <a:cubicBezTo>
                    <a:pt x="48" y="24"/>
                    <a:pt x="48" y="24"/>
                    <a:pt x="48" y="24"/>
                  </a:cubicBezTo>
                  <a:cubicBezTo>
                    <a:pt x="49" y="24"/>
                    <a:pt x="49" y="23"/>
                    <a:pt x="49" y="23"/>
                  </a:cubicBezTo>
                  <a:cubicBezTo>
                    <a:pt x="49" y="23"/>
                    <a:pt x="49" y="23"/>
                    <a:pt x="49" y="23"/>
                  </a:cubicBezTo>
                  <a:cubicBezTo>
                    <a:pt x="49" y="23"/>
                    <a:pt x="49" y="23"/>
                    <a:pt x="49" y="23"/>
                  </a:cubicBezTo>
                  <a:cubicBezTo>
                    <a:pt x="49" y="23"/>
                    <a:pt x="49" y="24"/>
                    <a:pt x="50" y="24"/>
                  </a:cubicBezTo>
                  <a:cubicBezTo>
                    <a:pt x="50" y="24"/>
                    <a:pt x="49" y="24"/>
                    <a:pt x="49" y="25"/>
                  </a:cubicBezTo>
                  <a:cubicBezTo>
                    <a:pt x="49" y="25"/>
                    <a:pt x="50" y="25"/>
                    <a:pt x="49" y="25"/>
                  </a:cubicBezTo>
                  <a:cubicBezTo>
                    <a:pt x="49" y="25"/>
                    <a:pt x="49" y="26"/>
                    <a:pt x="50" y="25"/>
                  </a:cubicBezTo>
                  <a:cubicBezTo>
                    <a:pt x="50" y="25"/>
                    <a:pt x="50" y="24"/>
                    <a:pt x="50" y="24"/>
                  </a:cubicBezTo>
                  <a:cubicBezTo>
                    <a:pt x="51" y="24"/>
                    <a:pt x="52" y="23"/>
                    <a:pt x="51" y="23"/>
                  </a:cubicBezTo>
                  <a:cubicBezTo>
                    <a:pt x="51" y="23"/>
                    <a:pt x="51" y="23"/>
                    <a:pt x="51" y="23"/>
                  </a:cubicBezTo>
                  <a:cubicBezTo>
                    <a:pt x="51" y="23"/>
                    <a:pt x="51" y="23"/>
                    <a:pt x="51" y="23"/>
                  </a:cubicBezTo>
                  <a:cubicBezTo>
                    <a:pt x="51" y="22"/>
                    <a:pt x="51" y="22"/>
                    <a:pt x="51" y="22"/>
                  </a:cubicBezTo>
                  <a:cubicBezTo>
                    <a:pt x="52" y="23"/>
                    <a:pt x="52" y="23"/>
                    <a:pt x="52" y="23"/>
                  </a:cubicBezTo>
                  <a:cubicBezTo>
                    <a:pt x="52" y="22"/>
                    <a:pt x="52" y="22"/>
                    <a:pt x="52" y="22"/>
                  </a:cubicBezTo>
                  <a:cubicBezTo>
                    <a:pt x="51" y="22"/>
                    <a:pt x="51" y="22"/>
                    <a:pt x="51" y="21"/>
                  </a:cubicBezTo>
                  <a:cubicBezTo>
                    <a:pt x="50" y="21"/>
                    <a:pt x="52" y="21"/>
                    <a:pt x="51" y="20"/>
                  </a:cubicBezTo>
                  <a:cubicBezTo>
                    <a:pt x="51" y="20"/>
                    <a:pt x="51" y="19"/>
                    <a:pt x="52" y="19"/>
                  </a:cubicBezTo>
                  <a:cubicBezTo>
                    <a:pt x="52" y="19"/>
                    <a:pt x="52" y="19"/>
                    <a:pt x="52" y="19"/>
                  </a:cubicBezTo>
                  <a:cubicBezTo>
                    <a:pt x="52" y="19"/>
                    <a:pt x="52" y="19"/>
                    <a:pt x="52" y="19"/>
                  </a:cubicBezTo>
                  <a:cubicBezTo>
                    <a:pt x="52" y="19"/>
                    <a:pt x="53" y="18"/>
                    <a:pt x="53" y="19"/>
                  </a:cubicBezTo>
                  <a:cubicBezTo>
                    <a:pt x="53" y="19"/>
                    <a:pt x="53" y="20"/>
                    <a:pt x="53" y="21"/>
                  </a:cubicBezTo>
                  <a:cubicBezTo>
                    <a:pt x="53" y="21"/>
                    <a:pt x="53" y="21"/>
                    <a:pt x="53" y="21"/>
                  </a:cubicBezTo>
                  <a:cubicBezTo>
                    <a:pt x="53" y="21"/>
                    <a:pt x="53" y="21"/>
                    <a:pt x="53" y="21"/>
                  </a:cubicBezTo>
                  <a:cubicBezTo>
                    <a:pt x="53" y="21"/>
                    <a:pt x="52" y="21"/>
                    <a:pt x="53" y="22"/>
                  </a:cubicBezTo>
                  <a:cubicBezTo>
                    <a:pt x="53" y="22"/>
                    <a:pt x="53" y="22"/>
                    <a:pt x="52" y="22"/>
                  </a:cubicBezTo>
                  <a:cubicBezTo>
                    <a:pt x="52" y="22"/>
                    <a:pt x="53" y="22"/>
                    <a:pt x="53" y="22"/>
                  </a:cubicBezTo>
                  <a:cubicBezTo>
                    <a:pt x="53" y="22"/>
                    <a:pt x="53" y="22"/>
                    <a:pt x="53" y="22"/>
                  </a:cubicBezTo>
                  <a:cubicBezTo>
                    <a:pt x="53" y="23"/>
                    <a:pt x="53" y="23"/>
                    <a:pt x="53" y="23"/>
                  </a:cubicBezTo>
                  <a:cubicBezTo>
                    <a:pt x="53" y="22"/>
                    <a:pt x="53" y="23"/>
                    <a:pt x="53" y="23"/>
                  </a:cubicBezTo>
                  <a:cubicBezTo>
                    <a:pt x="53" y="23"/>
                    <a:pt x="53" y="24"/>
                    <a:pt x="53" y="24"/>
                  </a:cubicBezTo>
                  <a:cubicBezTo>
                    <a:pt x="53" y="24"/>
                    <a:pt x="53" y="24"/>
                    <a:pt x="53" y="24"/>
                  </a:cubicBezTo>
                  <a:cubicBezTo>
                    <a:pt x="54" y="24"/>
                    <a:pt x="54" y="23"/>
                    <a:pt x="54" y="23"/>
                  </a:cubicBezTo>
                  <a:cubicBezTo>
                    <a:pt x="54" y="23"/>
                    <a:pt x="54" y="24"/>
                    <a:pt x="54" y="24"/>
                  </a:cubicBezTo>
                  <a:cubicBezTo>
                    <a:pt x="54" y="24"/>
                    <a:pt x="54" y="24"/>
                    <a:pt x="54" y="25"/>
                  </a:cubicBezTo>
                  <a:cubicBezTo>
                    <a:pt x="54" y="25"/>
                    <a:pt x="54" y="25"/>
                    <a:pt x="54" y="26"/>
                  </a:cubicBezTo>
                  <a:cubicBezTo>
                    <a:pt x="54" y="25"/>
                    <a:pt x="55" y="25"/>
                    <a:pt x="55" y="24"/>
                  </a:cubicBezTo>
                  <a:cubicBezTo>
                    <a:pt x="56" y="24"/>
                    <a:pt x="56" y="24"/>
                    <a:pt x="56" y="24"/>
                  </a:cubicBezTo>
                  <a:cubicBezTo>
                    <a:pt x="56" y="24"/>
                    <a:pt x="56" y="24"/>
                    <a:pt x="56" y="24"/>
                  </a:cubicBezTo>
                  <a:cubicBezTo>
                    <a:pt x="56" y="23"/>
                    <a:pt x="56" y="23"/>
                    <a:pt x="56" y="23"/>
                  </a:cubicBezTo>
                  <a:cubicBezTo>
                    <a:pt x="57" y="23"/>
                    <a:pt x="57" y="23"/>
                    <a:pt x="57" y="23"/>
                  </a:cubicBezTo>
                  <a:cubicBezTo>
                    <a:pt x="57" y="23"/>
                    <a:pt x="57" y="23"/>
                    <a:pt x="57" y="23"/>
                  </a:cubicBezTo>
                  <a:cubicBezTo>
                    <a:pt x="57" y="23"/>
                    <a:pt x="58" y="24"/>
                    <a:pt x="58" y="24"/>
                  </a:cubicBezTo>
                  <a:cubicBezTo>
                    <a:pt x="58" y="24"/>
                    <a:pt x="57" y="24"/>
                    <a:pt x="58" y="24"/>
                  </a:cubicBezTo>
                  <a:cubicBezTo>
                    <a:pt x="58" y="25"/>
                    <a:pt x="57" y="25"/>
                    <a:pt x="57" y="24"/>
                  </a:cubicBezTo>
                  <a:cubicBezTo>
                    <a:pt x="57" y="25"/>
                    <a:pt x="57" y="26"/>
                    <a:pt x="57" y="26"/>
                  </a:cubicBezTo>
                  <a:cubicBezTo>
                    <a:pt x="56" y="26"/>
                    <a:pt x="56" y="27"/>
                    <a:pt x="56" y="27"/>
                  </a:cubicBezTo>
                  <a:cubicBezTo>
                    <a:pt x="55" y="27"/>
                    <a:pt x="56" y="26"/>
                    <a:pt x="55" y="26"/>
                  </a:cubicBezTo>
                  <a:cubicBezTo>
                    <a:pt x="55" y="26"/>
                    <a:pt x="55" y="26"/>
                    <a:pt x="55" y="26"/>
                  </a:cubicBezTo>
                  <a:cubicBezTo>
                    <a:pt x="55" y="27"/>
                    <a:pt x="55" y="27"/>
                    <a:pt x="55" y="27"/>
                  </a:cubicBezTo>
                  <a:cubicBezTo>
                    <a:pt x="55" y="27"/>
                    <a:pt x="55" y="27"/>
                    <a:pt x="55" y="27"/>
                  </a:cubicBezTo>
                  <a:cubicBezTo>
                    <a:pt x="55" y="27"/>
                    <a:pt x="55" y="27"/>
                    <a:pt x="55" y="27"/>
                  </a:cubicBezTo>
                  <a:cubicBezTo>
                    <a:pt x="55" y="27"/>
                    <a:pt x="54" y="27"/>
                    <a:pt x="54" y="27"/>
                  </a:cubicBezTo>
                  <a:cubicBezTo>
                    <a:pt x="54" y="27"/>
                    <a:pt x="54" y="27"/>
                    <a:pt x="54" y="27"/>
                  </a:cubicBezTo>
                  <a:cubicBezTo>
                    <a:pt x="54" y="27"/>
                    <a:pt x="54" y="27"/>
                    <a:pt x="54" y="27"/>
                  </a:cubicBezTo>
                  <a:cubicBezTo>
                    <a:pt x="54" y="27"/>
                    <a:pt x="53" y="28"/>
                    <a:pt x="53" y="28"/>
                  </a:cubicBezTo>
                  <a:cubicBezTo>
                    <a:pt x="52" y="28"/>
                    <a:pt x="52" y="27"/>
                    <a:pt x="52" y="27"/>
                  </a:cubicBezTo>
                  <a:cubicBezTo>
                    <a:pt x="52" y="28"/>
                    <a:pt x="52" y="28"/>
                    <a:pt x="52" y="28"/>
                  </a:cubicBezTo>
                  <a:cubicBezTo>
                    <a:pt x="53" y="28"/>
                    <a:pt x="53" y="28"/>
                    <a:pt x="53" y="29"/>
                  </a:cubicBezTo>
                  <a:cubicBezTo>
                    <a:pt x="52" y="29"/>
                    <a:pt x="52" y="30"/>
                    <a:pt x="51" y="29"/>
                  </a:cubicBezTo>
                  <a:cubicBezTo>
                    <a:pt x="51" y="30"/>
                    <a:pt x="51" y="30"/>
                    <a:pt x="50" y="30"/>
                  </a:cubicBezTo>
                  <a:cubicBezTo>
                    <a:pt x="50" y="30"/>
                    <a:pt x="50" y="30"/>
                    <a:pt x="50" y="30"/>
                  </a:cubicBezTo>
                  <a:cubicBezTo>
                    <a:pt x="50" y="30"/>
                    <a:pt x="49" y="30"/>
                    <a:pt x="49" y="30"/>
                  </a:cubicBezTo>
                  <a:cubicBezTo>
                    <a:pt x="50" y="30"/>
                    <a:pt x="50" y="30"/>
                    <a:pt x="50" y="30"/>
                  </a:cubicBezTo>
                  <a:cubicBezTo>
                    <a:pt x="50" y="31"/>
                    <a:pt x="50" y="31"/>
                    <a:pt x="50" y="31"/>
                  </a:cubicBezTo>
                  <a:cubicBezTo>
                    <a:pt x="49" y="31"/>
                    <a:pt x="49" y="31"/>
                    <a:pt x="49" y="30"/>
                  </a:cubicBezTo>
                  <a:cubicBezTo>
                    <a:pt x="49" y="31"/>
                    <a:pt x="49" y="31"/>
                    <a:pt x="49" y="31"/>
                  </a:cubicBezTo>
                  <a:cubicBezTo>
                    <a:pt x="48" y="32"/>
                    <a:pt x="47" y="33"/>
                    <a:pt x="47" y="33"/>
                  </a:cubicBezTo>
                  <a:cubicBezTo>
                    <a:pt x="46" y="34"/>
                    <a:pt x="46" y="35"/>
                    <a:pt x="46" y="36"/>
                  </a:cubicBezTo>
                  <a:cubicBezTo>
                    <a:pt x="46" y="36"/>
                    <a:pt x="46" y="36"/>
                    <a:pt x="46"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6" y="37"/>
                    <a:pt x="46" y="37"/>
                    <a:pt x="46" y="37"/>
                  </a:cubicBezTo>
                  <a:cubicBezTo>
                    <a:pt x="47" y="38"/>
                    <a:pt x="47" y="37"/>
                    <a:pt x="48" y="37"/>
                  </a:cubicBezTo>
                  <a:cubicBezTo>
                    <a:pt x="49" y="37"/>
                    <a:pt x="49" y="39"/>
                    <a:pt x="50" y="39"/>
                  </a:cubicBezTo>
                  <a:cubicBezTo>
                    <a:pt x="50" y="40"/>
                    <a:pt x="51" y="40"/>
                    <a:pt x="52" y="40"/>
                  </a:cubicBezTo>
                  <a:cubicBezTo>
                    <a:pt x="52" y="40"/>
                    <a:pt x="51" y="41"/>
                    <a:pt x="52" y="41"/>
                  </a:cubicBezTo>
                  <a:cubicBezTo>
                    <a:pt x="51" y="42"/>
                    <a:pt x="52" y="42"/>
                    <a:pt x="52" y="43"/>
                  </a:cubicBezTo>
                  <a:cubicBezTo>
                    <a:pt x="53" y="43"/>
                    <a:pt x="52" y="44"/>
                    <a:pt x="53" y="44"/>
                  </a:cubicBezTo>
                  <a:cubicBezTo>
                    <a:pt x="53" y="44"/>
                    <a:pt x="53" y="43"/>
                    <a:pt x="53" y="44"/>
                  </a:cubicBezTo>
                  <a:cubicBezTo>
                    <a:pt x="53" y="43"/>
                    <a:pt x="54" y="43"/>
                    <a:pt x="53" y="43"/>
                  </a:cubicBezTo>
                  <a:cubicBezTo>
                    <a:pt x="54" y="43"/>
                    <a:pt x="54" y="42"/>
                    <a:pt x="54" y="42"/>
                  </a:cubicBezTo>
                  <a:cubicBezTo>
                    <a:pt x="53" y="42"/>
                    <a:pt x="54" y="41"/>
                    <a:pt x="54" y="40"/>
                  </a:cubicBezTo>
                  <a:cubicBezTo>
                    <a:pt x="54" y="40"/>
                    <a:pt x="55" y="40"/>
                    <a:pt x="56" y="39"/>
                  </a:cubicBezTo>
                  <a:cubicBezTo>
                    <a:pt x="56" y="39"/>
                    <a:pt x="56" y="39"/>
                    <a:pt x="56" y="39"/>
                  </a:cubicBezTo>
                  <a:cubicBezTo>
                    <a:pt x="56" y="39"/>
                    <a:pt x="56" y="39"/>
                    <a:pt x="56" y="39"/>
                  </a:cubicBezTo>
                  <a:cubicBezTo>
                    <a:pt x="56" y="39"/>
                    <a:pt x="56" y="38"/>
                    <a:pt x="56" y="38"/>
                  </a:cubicBezTo>
                  <a:cubicBezTo>
                    <a:pt x="56" y="37"/>
                    <a:pt x="55" y="37"/>
                    <a:pt x="56" y="36"/>
                  </a:cubicBezTo>
                  <a:cubicBezTo>
                    <a:pt x="56" y="36"/>
                    <a:pt x="56" y="36"/>
                    <a:pt x="56" y="36"/>
                  </a:cubicBezTo>
                  <a:cubicBezTo>
                    <a:pt x="56" y="36"/>
                    <a:pt x="57" y="35"/>
                    <a:pt x="57" y="35"/>
                  </a:cubicBezTo>
                  <a:cubicBezTo>
                    <a:pt x="56" y="35"/>
                    <a:pt x="57" y="34"/>
                    <a:pt x="56" y="34"/>
                  </a:cubicBezTo>
                  <a:cubicBezTo>
                    <a:pt x="57" y="34"/>
                    <a:pt x="56" y="32"/>
                    <a:pt x="57" y="32"/>
                  </a:cubicBezTo>
                  <a:cubicBezTo>
                    <a:pt x="58" y="32"/>
                    <a:pt x="58" y="33"/>
                    <a:pt x="58" y="33"/>
                  </a:cubicBezTo>
                  <a:cubicBezTo>
                    <a:pt x="59" y="33"/>
                    <a:pt x="59" y="32"/>
                    <a:pt x="60" y="33"/>
                  </a:cubicBezTo>
                  <a:cubicBezTo>
                    <a:pt x="59" y="33"/>
                    <a:pt x="60" y="33"/>
                    <a:pt x="60" y="34"/>
                  </a:cubicBezTo>
                  <a:cubicBezTo>
                    <a:pt x="60" y="34"/>
                    <a:pt x="60" y="34"/>
                    <a:pt x="60" y="34"/>
                  </a:cubicBezTo>
                  <a:cubicBezTo>
                    <a:pt x="60" y="34"/>
                    <a:pt x="61" y="34"/>
                    <a:pt x="61" y="35"/>
                  </a:cubicBezTo>
                  <a:cubicBezTo>
                    <a:pt x="61" y="35"/>
                    <a:pt x="61" y="34"/>
                    <a:pt x="61" y="34"/>
                  </a:cubicBezTo>
                  <a:cubicBezTo>
                    <a:pt x="61" y="35"/>
                    <a:pt x="61" y="35"/>
                    <a:pt x="61" y="36"/>
                  </a:cubicBezTo>
                  <a:cubicBezTo>
                    <a:pt x="61" y="36"/>
                    <a:pt x="61" y="36"/>
                    <a:pt x="61" y="36"/>
                  </a:cubicBezTo>
                  <a:cubicBezTo>
                    <a:pt x="60" y="36"/>
                    <a:pt x="60" y="37"/>
                    <a:pt x="61" y="37"/>
                  </a:cubicBezTo>
                  <a:cubicBezTo>
                    <a:pt x="61" y="37"/>
                    <a:pt x="61" y="37"/>
                    <a:pt x="61" y="37"/>
                  </a:cubicBezTo>
                  <a:cubicBezTo>
                    <a:pt x="61" y="37"/>
                    <a:pt x="61" y="37"/>
                    <a:pt x="61" y="38"/>
                  </a:cubicBezTo>
                  <a:cubicBezTo>
                    <a:pt x="62" y="37"/>
                    <a:pt x="62" y="38"/>
                    <a:pt x="62" y="37"/>
                  </a:cubicBezTo>
                  <a:cubicBezTo>
                    <a:pt x="62" y="37"/>
                    <a:pt x="62" y="37"/>
                    <a:pt x="62" y="37"/>
                  </a:cubicBezTo>
                  <a:cubicBezTo>
                    <a:pt x="63" y="37"/>
                    <a:pt x="63" y="36"/>
                    <a:pt x="64" y="35"/>
                  </a:cubicBezTo>
                  <a:cubicBezTo>
                    <a:pt x="64" y="36"/>
                    <a:pt x="64" y="36"/>
                    <a:pt x="64" y="37"/>
                  </a:cubicBezTo>
                  <a:cubicBezTo>
                    <a:pt x="64" y="37"/>
                    <a:pt x="64" y="37"/>
                    <a:pt x="64" y="37"/>
                  </a:cubicBezTo>
                  <a:cubicBezTo>
                    <a:pt x="64" y="37"/>
                    <a:pt x="64" y="37"/>
                    <a:pt x="64" y="37"/>
                  </a:cubicBezTo>
                  <a:cubicBezTo>
                    <a:pt x="64" y="37"/>
                    <a:pt x="64" y="37"/>
                    <a:pt x="64" y="37"/>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8"/>
                  </a:cubicBezTo>
                  <a:cubicBezTo>
                    <a:pt x="64" y="38"/>
                    <a:pt x="64" y="38"/>
                    <a:pt x="64" y="39"/>
                  </a:cubicBezTo>
                  <a:cubicBezTo>
                    <a:pt x="64" y="39"/>
                    <a:pt x="64" y="39"/>
                    <a:pt x="65" y="39"/>
                  </a:cubicBezTo>
                  <a:cubicBezTo>
                    <a:pt x="64" y="39"/>
                    <a:pt x="64" y="39"/>
                    <a:pt x="64" y="40"/>
                  </a:cubicBezTo>
                  <a:cubicBezTo>
                    <a:pt x="65" y="41"/>
                    <a:pt x="65" y="41"/>
                    <a:pt x="65" y="41"/>
                  </a:cubicBezTo>
                  <a:cubicBezTo>
                    <a:pt x="65" y="41"/>
                    <a:pt x="65" y="41"/>
                    <a:pt x="65" y="41"/>
                  </a:cubicBezTo>
                  <a:cubicBezTo>
                    <a:pt x="65" y="41"/>
                    <a:pt x="65" y="41"/>
                    <a:pt x="66" y="41"/>
                  </a:cubicBezTo>
                  <a:cubicBezTo>
                    <a:pt x="66" y="41"/>
                    <a:pt x="66" y="41"/>
                    <a:pt x="66" y="41"/>
                  </a:cubicBezTo>
                  <a:cubicBezTo>
                    <a:pt x="66" y="41"/>
                    <a:pt x="66" y="41"/>
                    <a:pt x="66" y="41"/>
                  </a:cubicBezTo>
                  <a:cubicBezTo>
                    <a:pt x="66" y="41"/>
                    <a:pt x="66" y="41"/>
                    <a:pt x="66" y="42"/>
                  </a:cubicBezTo>
                  <a:cubicBezTo>
                    <a:pt x="66" y="42"/>
                    <a:pt x="65" y="42"/>
                    <a:pt x="65" y="43"/>
                  </a:cubicBezTo>
                  <a:cubicBezTo>
                    <a:pt x="65" y="43"/>
                    <a:pt x="66" y="42"/>
                    <a:pt x="66" y="42"/>
                  </a:cubicBezTo>
                  <a:cubicBezTo>
                    <a:pt x="66" y="42"/>
                    <a:pt x="66" y="42"/>
                    <a:pt x="66" y="42"/>
                  </a:cubicBezTo>
                  <a:cubicBezTo>
                    <a:pt x="66" y="43"/>
                    <a:pt x="66" y="43"/>
                    <a:pt x="66" y="43"/>
                  </a:cubicBezTo>
                  <a:cubicBezTo>
                    <a:pt x="67" y="42"/>
                    <a:pt x="67" y="42"/>
                    <a:pt x="67" y="42"/>
                  </a:cubicBezTo>
                  <a:cubicBezTo>
                    <a:pt x="67" y="43"/>
                    <a:pt x="67" y="43"/>
                    <a:pt x="67" y="44"/>
                  </a:cubicBezTo>
                  <a:cubicBezTo>
                    <a:pt x="66" y="45"/>
                    <a:pt x="65" y="44"/>
                    <a:pt x="64" y="45"/>
                  </a:cubicBezTo>
                  <a:cubicBezTo>
                    <a:pt x="63" y="45"/>
                    <a:pt x="62" y="45"/>
                    <a:pt x="61" y="45"/>
                  </a:cubicBezTo>
                  <a:cubicBezTo>
                    <a:pt x="60" y="45"/>
                    <a:pt x="60" y="46"/>
                    <a:pt x="59" y="46"/>
                  </a:cubicBezTo>
                  <a:cubicBezTo>
                    <a:pt x="58" y="46"/>
                    <a:pt x="58" y="47"/>
                    <a:pt x="57" y="48"/>
                  </a:cubicBezTo>
                  <a:cubicBezTo>
                    <a:pt x="57" y="48"/>
                    <a:pt x="57" y="48"/>
                    <a:pt x="57" y="48"/>
                  </a:cubicBezTo>
                  <a:cubicBezTo>
                    <a:pt x="58" y="47"/>
                    <a:pt x="60" y="46"/>
                    <a:pt x="61" y="46"/>
                  </a:cubicBezTo>
                  <a:cubicBezTo>
                    <a:pt x="61" y="47"/>
                    <a:pt x="62" y="47"/>
                    <a:pt x="61" y="47"/>
                  </a:cubicBezTo>
                  <a:cubicBezTo>
                    <a:pt x="61" y="47"/>
                    <a:pt x="61" y="47"/>
                    <a:pt x="60" y="47"/>
                  </a:cubicBezTo>
                  <a:cubicBezTo>
                    <a:pt x="60" y="47"/>
                    <a:pt x="61" y="48"/>
                    <a:pt x="61" y="47"/>
                  </a:cubicBezTo>
                  <a:cubicBezTo>
                    <a:pt x="60" y="48"/>
                    <a:pt x="61" y="48"/>
                    <a:pt x="61" y="49"/>
                  </a:cubicBezTo>
                  <a:cubicBezTo>
                    <a:pt x="61" y="49"/>
                    <a:pt x="62" y="49"/>
                    <a:pt x="62" y="49"/>
                  </a:cubicBezTo>
                  <a:cubicBezTo>
                    <a:pt x="62" y="49"/>
                    <a:pt x="63" y="49"/>
                    <a:pt x="63" y="49"/>
                  </a:cubicBezTo>
                  <a:cubicBezTo>
                    <a:pt x="62" y="50"/>
                    <a:pt x="62" y="50"/>
                    <a:pt x="61" y="50"/>
                  </a:cubicBezTo>
                  <a:cubicBezTo>
                    <a:pt x="61" y="50"/>
                    <a:pt x="61" y="50"/>
                    <a:pt x="61" y="50"/>
                  </a:cubicBezTo>
                  <a:cubicBezTo>
                    <a:pt x="61" y="50"/>
                    <a:pt x="60" y="51"/>
                    <a:pt x="60" y="51"/>
                  </a:cubicBezTo>
                  <a:cubicBezTo>
                    <a:pt x="60" y="51"/>
                    <a:pt x="59" y="50"/>
                    <a:pt x="60" y="50"/>
                  </a:cubicBezTo>
                  <a:cubicBezTo>
                    <a:pt x="60" y="50"/>
                    <a:pt x="61" y="50"/>
                    <a:pt x="61" y="49"/>
                  </a:cubicBezTo>
                  <a:cubicBezTo>
                    <a:pt x="60" y="50"/>
                    <a:pt x="59" y="50"/>
                    <a:pt x="59" y="50"/>
                  </a:cubicBezTo>
                  <a:cubicBezTo>
                    <a:pt x="59" y="50"/>
                    <a:pt x="59" y="50"/>
                    <a:pt x="59" y="50"/>
                  </a:cubicBezTo>
                  <a:cubicBezTo>
                    <a:pt x="58" y="50"/>
                    <a:pt x="58" y="50"/>
                    <a:pt x="57" y="51"/>
                  </a:cubicBezTo>
                  <a:cubicBezTo>
                    <a:pt x="56" y="52"/>
                    <a:pt x="56" y="52"/>
                    <a:pt x="56" y="52"/>
                  </a:cubicBezTo>
                  <a:cubicBezTo>
                    <a:pt x="56" y="52"/>
                    <a:pt x="57" y="52"/>
                    <a:pt x="57" y="52"/>
                  </a:cubicBezTo>
                  <a:cubicBezTo>
                    <a:pt x="57" y="52"/>
                    <a:pt x="57" y="52"/>
                    <a:pt x="57" y="52"/>
                  </a:cubicBezTo>
                  <a:cubicBezTo>
                    <a:pt x="57" y="53"/>
                    <a:pt x="57" y="53"/>
                    <a:pt x="57" y="53"/>
                  </a:cubicBezTo>
                  <a:cubicBezTo>
                    <a:pt x="57" y="52"/>
                    <a:pt x="56" y="53"/>
                    <a:pt x="56" y="52"/>
                  </a:cubicBezTo>
                  <a:cubicBezTo>
                    <a:pt x="56" y="53"/>
                    <a:pt x="56" y="53"/>
                    <a:pt x="56" y="53"/>
                  </a:cubicBezTo>
                  <a:cubicBezTo>
                    <a:pt x="55" y="52"/>
                    <a:pt x="55" y="53"/>
                    <a:pt x="55" y="53"/>
                  </a:cubicBezTo>
                  <a:cubicBezTo>
                    <a:pt x="55" y="53"/>
                    <a:pt x="55" y="53"/>
                    <a:pt x="55" y="53"/>
                  </a:cubicBezTo>
                  <a:cubicBezTo>
                    <a:pt x="55" y="53"/>
                    <a:pt x="55" y="53"/>
                    <a:pt x="55" y="53"/>
                  </a:cubicBezTo>
                  <a:cubicBezTo>
                    <a:pt x="55" y="53"/>
                    <a:pt x="54" y="53"/>
                    <a:pt x="54" y="53"/>
                  </a:cubicBezTo>
                  <a:cubicBezTo>
                    <a:pt x="54" y="54"/>
                    <a:pt x="54" y="54"/>
                    <a:pt x="54" y="54"/>
                  </a:cubicBezTo>
                  <a:cubicBezTo>
                    <a:pt x="54" y="55"/>
                    <a:pt x="53" y="54"/>
                    <a:pt x="53" y="54"/>
                  </a:cubicBezTo>
                  <a:cubicBezTo>
                    <a:pt x="54" y="55"/>
                    <a:pt x="53" y="55"/>
                    <a:pt x="53" y="56"/>
                  </a:cubicBezTo>
                  <a:cubicBezTo>
                    <a:pt x="53" y="55"/>
                    <a:pt x="52" y="55"/>
                    <a:pt x="53" y="55"/>
                  </a:cubicBezTo>
                  <a:cubicBezTo>
                    <a:pt x="53" y="55"/>
                    <a:pt x="53" y="54"/>
                    <a:pt x="53" y="54"/>
                  </a:cubicBezTo>
                  <a:cubicBezTo>
                    <a:pt x="52" y="55"/>
                    <a:pt x="52" y="56"/>
                    <a:pt x="52" y="56"/>
                  </a:cubicBezTo>
                  <a:cubicBezTo>
                    <a:pt x="53" y="56"/>
                    <a:pt x="53" y="56"/>
                    <a:pt x="53" y="56"/>
                  </a:cubicBezTo>
                  <a:cubicBezTo>
                    <a:pt x="53" y="57"/>
                    <a:pt x="52" y="57"/>
                    <a:pt x="52" y="57"/>
                  </a:cubicBezTo>
                  <a:cubicBezTo>
                    <a:pt x="52" y="57"/>
                    <a:pt x="52" y="57"/>
                    <a:pt x="52" y="57"/>
                  </a:cubicBezTo>
                  <a:cubicBezTo>
                    <a:pt x="52" y="57"/>
                    <a:pt x="52" y="57"/>
                    <a:pt x="53" y="57"/>
                  </a:cubicBezTo>
                  <a:cubicBezTo>
                    <a:pt x="53" y="58"/>
                    <a:pt x="52" y="57"/>
                    <a:pt x="52" y="58"/>
                  </a:cubicBezTo>
                  <a:cubicBezTo>
                    <a:pt x="51" y="58"/>
                    <a:pt x="50" y="59"/>
                    <a:pt x="50" y="59"/>
                  </a:cubicBezTo>
                  <a:cubicBezTo>
                    <a:pt x="49" y="60"/>
                    <a:pt x="49" y="60"/>
                    <a:pt x="48" y="61"/>
                  </a:cubicBezTo>
                  <a:cubicBezTo>
                    <a:pt x="48" y="62"/>
                    <a:pt x="49" y="62"/>
                    <a:pt x="49" y="63"/>
                  </a:cubicBezTo>
                  <a:cubicBezTo>
                    <a:pt x="49" y="64"/>
                    <a:pt x="49" y="64"/>
                    <a:pt x="49" y="65"/>
                  </a:cubicBezTo>
                  <a:cubicBezTo>
                    <a:pt x="49" y="65"/>
                    <a:pt x="49" y="65"/>
                    <a:pt x="49" y="65"/>
                  </a:cubicBezTo>
                  <a:cubicBezTo>
                    <a:pt x="48" y="65"/>
                    <a:pt x="48" y="64"/>
                    <a:pt x="48" y="64"/>
                  </a:cubicBezTo>
                  <a:cubicBezTo>
                    <a:pt x="48" y="64"/>
                    <a:pt x="48" y="64"/>
                    <a:pt x="48" y="64"/>
                  </a:cubicBezTo>
                  <a:cubicBezTo>
                    <a:pt x="47" y="64"/>
                    <a:pt x="48" y="63"/>
                    <a:pt x="48" y="63"/>
                  </a:cubicBezTo>
                  <a:cubicBezTo>
                    <a:pt x="47" y="63"/>
                    <a:pt x="47" y="63"/>
                    <a:pt x="47" y="63"/>
                  </a:cubicBezTo>
                  <a:cubicBezTo>
                    <a:pt x="48" y="63"/>
                    <a:pt x="47" y="62"/>
                    <a:pt x="47" y="61"/>
                  </a:cubicBezTo>
                  <a:cubicBezTo>
                    <a:pt x="46" y="61"/>
                    <a:pt x="46" y="62"/>
                    <a:pt x="46" y="62"/>
                  </a:cubicBezTo>
                  <a:cubicBezTo>
                    <a:pt x="46" y="61"/>
                    <a:pt x="45" y="61"/>
                    <a:pt x="45" y="61"/>
                  </a:cubicBezTo>
                  <a:cubicBezTo>
                    <a:pt x="45" y="61"/>
                    <a:pt x="45" y="61"/>
                    <a:pt x="44" y="61"/>
                  </a:cubicBezTo>
                  <a:cubicBezTo>
                    <a:pt x="44" y="61"/>
                    <a:pt x="44" y="61"/>
                    <a:pt x="43" y="61"/>
                  </a:cubicBezTo>
                  <a:cubicBezTo>
                    <a:pt x="43" y="61"/>
                    <a:pt x="43" y="61"/>
                    <a:pt x="43" y="62"/>
                  </a:cubicBezTo>
                  <a:cubicBezTo>
                    <a:pt x="43" y="62"/>
                    <a:pt x="43" y="62"/>
                    <a:pt x="43" y="62"/>
                  </a:cubicBezTo>
                  <a:cubicBezTo>
                    <a:pt x="43" y="62"/>
                    <a:pt x="43" y="62"/>
                    <a:pt x="43" y="62"/>
                  </a:cubicBezTo>
                  <a:cubicBezTo>
                    <a:pt x="43" y="62"/>
                    <a:pt x="43" y="62"/>
                    <a:pt x="43" y="62"/>
                  </a:cubicBezTo>
                  <a:cubicBezTo>
                    <a:pt x="43" y="62"/>
                    <a:pt x="43" y="62"/>
                    <a:pt x="43" y="62"/>
                  </a:cubicBezTo>
                  <a:cubicBezTo>
                    <a:pt x="43" y="62"/>
                    <a:pt x="43" y="62"/>
                    <a:pt x="43" y="62"/>
                  </a:cubicBezTo>
                  <a:cubicBezTo>
                    <a:pt x="43" y="62"/>
                    <a:pt x="43" y="62"/>
                    <a:pt x="43" y="62"/>
                  </a:cubicBezTo>
                  <a:cubicBezTo>
                    <a:pt x="42" y="62"/>
                    <a:pt x="42" y="62"/>
                    <a:pt x="42" y="62"/>
                  </a:cubicBezTo>
                  <a:cubicBezTo>
                    <a:pt x="41" y="62"/>
                    <a:pt x="41" y="61"/>
                    <a:pt x="40" y="62"/>
                  </a:cubicBezTo>
                  <a:cubicBezTo>
                    <a:pt x="40" y="62"/>
                    <a:pt x="40" y="62"/>
                    <a:pt x="40" y="62"/>
                  </a:cubicBezTo>
                  <a:cubicBezTo>
                    <a:pt x="40" y="62"/>
                    <a:pt x="39" y="62"/>
                    <a:pt x="39" y="62"/>
                  </a:cubicBezTo>
                  <a:cubicBezTo>
                    <a:pt x="39" y="62"/>
                    <a:pt x="39" y="63"/>
                    <a:pt x="38" y="63"/>
                  </a:cubicBezTo>
                  <a:cubicBezTo>
                    <a:pt x="38" y="63"/>
                    <a:pt x="38" y="63"/>
                    <a:pt x="38" y="63"/>
                  </a:cubicBezTo>
                  <a:cubicBezTo>
                    <a:pt x="38" y="64"/>
                    <a:pt x="38" y="64"/>
                    <a:pt x="38" y="65"/>
                  </a:cubicBezTo>
                  <a:cubicBezTo>
                    <a:pt x="38" y="65"/>
                    <a:pt x="38" y="66"/>
                    <a:pt x="37" y="66"/>
                  </a:cubicBezTo>
                  <a:cubicBezTo>
                    <a:pt x="37" y="67"/>
                    <a:pt x="37" y="69"/>
                    <a:pt x="38" y="69"/>
                  </a:cubicBezTo>
                  <a:cubicBezTo>
                    <a:pt x="39" y="70"/>
                    <a:pt x="40" y="70"/>
                    <a:pt x="41" y="70"/>
                  </a:cubicBezTo>
                  <a:cubicBezTo>
                    <a:pt x="41" y="70"/>
                    <a:pt x="41" y="70"/>
                    <a:pt x="41" y="70"/>
                  </a:cubicBezTo>
                  <a:cubicBezTo>
                    <a:pt x="42" y="70"/>
                    <a:pt x="42" y="69"/>
                    <a:pt x="42" y="69"/>
                  </a:cubicBezTo>
                  <a:cubicBezTo>
                    <a:pt x="42" y="69"/>
                    <a:pt x="42" y="68"/>
                    <a:pt x="42" y="68"/>
                  </a:cubicBezTo>
                  <a:cubicBezTo>
                    <a:pt x="43" y="68"/>
                    <a:pt x="44" y="67"/>
                    <a:pt x="44" y="68"/>
                  </a:cubicBezTo>
                  <a:cubicBezTo>
                    <a:pt x="44" y="68"/>
                    <a:pt x="44" y="69"/>
                    <a:pt x="44" y="69"/>
                  </a:cubicBezTo>
                  <a:cubicBezTo>
                    <a:pt x="44" y="70"/>
                    <a:pt x="44" y="70"/>
                    <a:pt x="44" y="70"/>
                  </a:cubicBezTo>
                  <a:cubicBezTo>
                    <a:pt x="43" y="70"/>
                    <a:pt x="43" y="70"/>
                    <a:pt x="43" y="70"/>
                  </a:cubicBezTo>
                  <a:cubicBezTo>
                    <a:pt x="44" y="70"/>
                    <a:pt x="43" y="70"/>
                    <a:pt x="43" y="70"/>
                  </a:cubicBezTo>
                  <a:cubicBezTo>
                    <a:pt x="43" y="70"/>
                    <a:pt x="43" y="70"/>
                    <a:pt x="43" y="70"/>
                  </a:cubicBezTo>
                  <a:cubicBezTo>
                    <a:pt x="43" y="70"/>
                    <a:pt x="43" y="71"/>
                    <a:pt x="43" y="71"/>
                  </a:cubicBezTo>
                  <a:cubicBezTo>
                    <a:pt x="43" y="71"/>
                    <a:pt x="43" y="71"/>
                    <a:pt x="43" y="72"/>
                  </a:cubicBezTo>
                  <a:cubicBezTo>
                    <a:pt x="44" y="72"/>
                    <a:pt x="45" y="71"/>
                    <a:pt x="46" y="72"/>
                  </a:cubicBezTo>
                  <a:cubicBezTo>
                    <a:pt x="46" y="72"/>
                    <a:pt x="46" y="72"/>
                    <a:pt x="46" y="72"/>
                  </a:cubicBezTo>
                  <a:cubicBezTo>
                    <a:pt x="46" y="72"/>
                    <a:pt x="46" y="72"/>
                    <a:pt x="46" y="72"/>
                  </a:cubicBezTo>
                  <a:cubicBezTo>
                    <a:pt x="46" y="72"/>
                    <a:pt x="46" y="72"/>
                    <a:pt x="46" y="72"/>
                  </a:cubicBezTo>
                  <a:cubicBezTo>
                    <a:pt x="46" y="72"/>
                    <a:pt x="47" y="72"/>
                    <a:pt x="46" y="73"/>
                  </a:cubicBezTo>
                  <a:cubicBezTo>
                    <a:pt x="46" y="73"/>
                    <a:pt x="46" y="73"/>
                    <a:pt x="46" y="73"/>
                  </a:cubicBezTo>
                  <a:cubicBezTo>
                    <a:pt x="46" y="73"/>
                    <a:pt x="46" y="73"/>
                    <a:pt x="46" y="73"/>
                  </a:cubicBezTo>
                  <a:cubicBezTo>
                    <a:pt x="46" y="74"/>
                    <a:pt x="46" y="74"/>
                    <a:pt x="46" y="74"/>
                  </a:cubicBezTo>
                  <a:cubicBezTo>
                    <a:pt x="46" y="74"/>
                    <a:pt x="46" y="74"/>
                    <a:pt x="46" y="74"/>
                  </a:cubicBezTo>
                  <a:cubicBezTo>
                    <a:pt x="46" y="75"/>
                    <a:pt x="46" y="75"/>
                    <a:pt x="46" y="75"/>
                  </a:cubicBezTo>
                  <a:cubicBezTo>
                    <a:pt x="46" y="75"/>
                    <a:pt x="47" y="76"/>
                    <a:pt x="47" y="76"/>
                  </a:cubicBezTo>
                  <a:cubicBezTo>
                    <a:pt x="48" y="77"/>
                    <a:pt x="48" y="76"/>
                    <a:pt x="49" y="76"/>
                  </a:cubicBezTo>
                  <a:cubicBezTo>
                    <a:pt x="50" y="76"/>
                    <a:pt x="50" y="77"/>
                    <a:pt x="50" y="77"/>
                  </a:cubicBezTo>
                  <a:cubicBezTo>
                    <a:pt x="51" y="77"/>
                    <a:pt x="51" y="77"/>
                    <a:pt x="51" y="77"/>
                  </a:cubicBezTo>
                  <a:cubicBezTo>
                    <a:pt x="50" y="77"/>
                    <a:pt x="50" y="77"/>
                    <a:pt x="50" y="76"/>
                  </a:cubicBezTo>
                  <a:cubicBezTo>
                    <a:pt x="51" y="76"/>
                    <a:pt x="51" y="76"/>
                    <a:pt x="51" y="76"/>
                  </a:cubicBezTo>
                  <a:cubicBezTo>
                    <a:pt x="51" y="75"/>
                    <a:pt x="52" y="75"/>
                    <a:pt x="52" y="75"/>
                  </a:cubicBezTo>
                  <a:cubicBezTo>
                    <a:pt x="52" y="75"/>
                    <a:pt x="52" y="75"/>
                    <a:pt x="52" y="75"/>
                  </a:cubicBezTo>
                  <a:cubicBezTo>
                    <a:pt x="52" y="75"/>
                    <a:pt x="52" y="75"/>
                    <a:pt x="52" y="75"/>
                  </a:cubicBezTo>
                  <a:cubicBezTo>
                    <a:pt x="53" y="75"/>
                    <a:pt x="53" y="74"/>
                    <a:pt x="54" y="74"/>
                  </a:cubicBezTo>
                  <a:cubicBezTo>
                    <a:pt x="54" y="75"/>
                    <a:pt x="53" y="75"/>
                    <a:pt x="54" y="75"/>
                  </a:cubicBezTo>
                  <a:cubicBezTo>
                    <a:pt x="54" y="75"/>
                    <a:pt x="55" y="75"/>
                    <a:pt x="55" y="75"/>
                  </a:cubicBezTo>
                  <a:cubicBezTo>
                    <a:pt x="55" y="75"/>
                    <a:pt x="55" y="74"/>
                    <a:pt x="55" y="74"/>
                  </a:cubicBezTo>
                  <a:cubicBezTo>
                    <a:pt x="55" y="74"/>
                    <a:pt x="55" y="74"/>
                    <a:pt x="55" y="74"/>
                  </a:cubicBezTo>
                  <a:cubicBezTo>
                    <a:pt x="55" y="75"/>
                    <a:pt x="55" y="75"/>
                    <a:pt x="56" y="75"/>
                  </a:cubicBezTo>
                  <a:cubicBezTo>
                    <a:pt x="56" y="75"/>
                    <a:pt x="56" y="75"/>
                    <a:pt x="56" y="75"/>
                  </a:cubicBezTo>
                  <a:cubicBezTo>
                    <a:pt x="57" y="76"/>
                    <a:pt x="57" y="75"/>
                    <a:pt x="58" y="76"/>
                  </a:cubicBezTo>
                  <a:cubicBezTo>
                    <a:pt x="58" y="75"/>
                    <a:pt x="59" y="75"/>
                    <a:pt x="60" y="75"/>
                  </a:cubicBezTo>
                  <a:cubicBezTo>
                    <a:pt x="59" y="75"/>
                    <a:pt x="59" y="75"/>
                    <a:pt x="59" y="75"/>
                  </a:cubicBezTo>
                  <a:cubicBezTo>
                    <a:pt x="60" y="76"/>
                    <a:pt x="61" y="76"/>
                    <a:pt x="60" y="76"/>
                  </a:cubicBezTo>
                  <a:cubicBezTo>
                    <a:pt x="61" y="76"/>
                    <a:pt x="62" y="77"/>
                    <a:pt x="62" y="77"/>
                  </a:cubicBezTo>
                  <a:cubicBezTo>
                    <a:pt x="62" y="78"/>
                    <a:pt x="62" y="78"/>
                    <a:pt x="62" y="78"/>
                  </a:cubicBezTo>
                  <a:cubicBezTo>
                    <a:pt x="62" y="78"/>
                    <a:pt x="62" y="78"/>
                    <a:pt x="63" y="78"/>
                  </a:cubicBezTo>
                  <a:cubicBezTo>
                    <a:pt x="63" y="78"/>
                    <a:pt x="63" y="78"/>
                    <a:pt x="63" y="78"/>
                  </a:cubicBezTo>
                  <a:cubicBezTo>
                    <a:pt x="64" y="78"/>
                    <a:pt x="65" y="78"/>
                    <a:pt x="66" y="79"/>
                  </a:cubicBezTo>
                  <a:cubicBezTo>
                    <a:pt x="67" y="79"/>
                    <a:pt x="67" y="80"/>
                    <a:pt x="68" y="81"/>
                  </a:cubicBezTo>
                  <a:cubicBezTo>
                    <a:pt x="67" y="81"/>
                    <a:pt x="67" y="81"/>
                    <a:pt x="67" y="81"/>
                  </a:cubicBezTo>
                  <a:cubicBezTo>
                    <a:pt x="67" y="81"/>
                    <a:pt x="68" y="81"/>
                    <a:pt x="68" y="81"/>
                  </a:cubicBezTo>
                  <a:cubicBezTo>
                    <a:pt x="68" y="82"/>
                    <a:pt x="66" y="82"/>
                    <a:pt x="67" y="83"/>
                  </a:cubicBezTo>
                  <a:cubicBezTo>
                    <a:pt x="67" y="83"/>
                    <a:pt x="67" y="82"/>
                    <a:pt x="68" y="83"/>
                  </a:cubicBezTo>
                  <a:cubicBezTo>
                    <a:pt x="68" y="82"/>
                    <a:pt x="68" y="83"/>
                    <a:pt x="69" y="82"/>
                  </a:cubicBezTo>
                  <a:cubicBezTo>
                    <a:pt x="69" y="83"/>
                    <a:pt x="69" y="83"/>
                    <a:pt x="69" y="83"/>
                  </a:cubicBezTo>
                  <a:cubicBezTo>
                    <a:pt x="68" y="83"/>
                    <a:pt x="68" y="83"/>
                    <a:pt x="68" y="83"/>
                  </a:cubicBezTo>
                  <a:cubicBezTo>
                    <a:pt x="68" y="84"/>
                    <a:pt x="69" y="83"/>
                    <a:pt x="69" y="83"/>
                  </a:cubicBezTo>
                  <a:cubicBezTo>
                    <a:pt x="69" y="83"/>
                    <a:pt x="70" y="83"/>
                    <a:pt x="70" y="83"/>
                  </a:cubicBezTo>
                  <a:cubicBezTo>
                    <a:pt x="70" y="84"/>
                    <a:pt x="72" y="83"/>
                    <a:pt x="71" y="84"/>
                  </a:cubicBezTo>
                  <a:cubicBezTo>
                    <a:pt x="72" y="84"/>
                    <a:pt x="72" y="84"/>
                    <a:pt x="73" y="84"/>
                  </a:cubicBezTo>
                  <a:cubicBezTo>
                    <a:pt x="73" y="84"/>
                    <a:pt x="74" y="84"/>
                    <a:pt x="74" y="84"/>
                  </a:cubicBezTo>
                  <a:cubicBezTo>
                    <a:pt x="75" y="85"/>
                    <a:pt x="76" y="86"/>
                    <a:pt x="77" y="86"/>
                  </a:cubicBezTo>
                  <a:cubicBezTo>
                    <a:pt x="77" y="86"/>
                    <a:pt x="78" y="87"/>
                    <a:pt x="77" y="87"/>
                  </a:cubicBezTo>
                  <a:cubicBezTo>
                    <a:pt x="78" y="88"/>
                    <a:pt x="77" y="88"/>
                    <a:pt x="77" y="88"/>
                  </a:cubicBezTo>
                  <a:cubicBezTo>
                    <a:pt x="76" y="89"/>
                    <a:pt x="76" y="90"/>
                    <a:pt x="76" y="91"/>
                  </a:cubicBezTo>
                  <a:cubicBezTo>
                    <a:pt x="75" y="91"/>
                    <a:pt x="75" y="90"/>
                    <a:pt x="75" y="90"/>
                  </a:cubicBezTo>
                  <a:cubicBezTo>
                    <a:pt x="75" y="91"/>
                    <a:pt x="75" y="91"/>
                    <a:pt x="75" y="91"/>
                  </a:cubicBezTo>
                  <a:cubicBezTo>
                    <a:pt x="75" y="91"/>
                    <a:pt x="75" y="91"/>
                    <a:pt x="75" y="91"/>
                  </a:cubicBezTo>
                  <a:cubicBezTo>
                    <a:pt x="75" y="92"/>
                    <a:pt x="75" y="94"/>
                    <a:pt x="75" y="95"/>
                  </a:cubicBezTo>
                  <a:cubicBezTo>
                    <a:pt x="75" y="95"/>
                    <a:pt x="74" y="96"/>
                    <a:pt x="74" y="96"/>
                  </a:cubicBezTo>
                  <a:cubicBezTo>
                    <a:pt x="74" y="97"/>
                    <a:pt x="74" y="97"/>
                    <a:pt x="74" y="97"/>
                  </a:cubicBezTo>
                  <a:cubicBezTo>
                    <a:pt x="73" y="97"/>
                    <a:pt x="73" y="98"/>
                    <a:pt x="72" y="97"/>
                  </a:cubicBezTo>
                  <a:cubicBezTo>
                    <a:pt x="72" y="98"/>
                    <a:pt x="71" y="97"/>
                    <a:pt x="72" y="98"/>
                  </a:cubicBezTo>
                  <a:cubicBezTo>
                    <a:pt x="71" y="98"/>
                    <a:pt x="70" y="99"/>
                    <a:pt x="69" y="99"/>
                  </a:cubicBezTo>
                  <a:cubicBezTo>
                    <a:pt x="69" y="100"/>
                    <a:pt x="69" y="100"/>
                    <a:pt x="69" y="101"/>
                  </a:cubicBezTo>
                  <a:cubicBezTo>
                    <a:pt x="69" y="102"/>
                    <a:pt x="68" y="103"/>
                    <a:pt x="67" y="104"/>
                  </a:cubicBezTo>
                  <a:cubicBezTo>
                    <a:pt x="68" y="104"/>
                    <a:pt x="68" y="103"/>
                    <a:pt x="68" y="103"/>
                  </a:cubicBezTo>
                  <a:cubicBezTo>
                    <a:pt x="68" y="103"/>
                    <a:pt x="68" y="103"/>
                    <a:pt x="68" y="103"/>
                  </a:cubicBezTo>
                  <a:cubicBezTo>
                    <a:pt x="68" y="103"/>
                    <a:pt x="67" y="103"/>
                    <a:pt x="67" y="104"/>
                  </a:cubicBezTo>
                  <a:cubicBezTo>
                    <a:pt x="67" y="104"/>
                    <a:pt x="67" y="104"/>
                    <a:pt x="67" y="104"/>
                  </a:cubicBezTo>
                  <a:cubicBezTo>
                    <a:pt x="67" y="105"/>
                    <a:pt x="67" y="104"/>
                    <a:pt x="67" y="105"/>
                  </a:cubicBezTo>
                  <a:cubicBezTo>
                    <a:pt x="67" y="105"/>
                    <a:pt x="67" y="105"/>
                    <a:pt x="67" y="105"/>
                  </a:cubicBezTo>
                  <a:cubicBezTo>
                    <a:pt x="67" y="105"/>
                    <a:pt x="67" y="105"/>
                    <a:pt x="67" y="105"/>
                  </a:cubicBezTo>
                  <a:cubicBezTo>
                    <a:pt x="67" y="105"/>
                    <a:pt x="67" y="106"/>
                    <a:pt x="66" y="106"/>
                  </a:cubicBezTo>
                  <a:cubicBezTo>
                    <a:pt x="65" y="106"/>
                    <a:pt x="65" y="106"/>
                    <a:pt x="64" y="106"/>
                  </a:cubicBezTo>
                  <a:cubicBezTo>
                    <a:pt x="64" y="106"/>
                    <a:pt x="64" y="106"/>
                    <a:pt x="64" y="106"/>
                  </a:cubicBezTo>
                  <a:cubicBezTo>
                    <a:pt x="63" y="106"/>
                    <a:pt x="63" y="106"/>
                    <a:pt x="63" y="106"/>
                  </a:cubicBezTo>
                  <a:cubicBezTo>
                    <a:pt x="64" y="106"/>
                    <a:pt x="64" y="106"/>
                    <a:pt x="64" y="107"/>
                  </a:cubicBezTo>
                  <a:cubicBezTo>
                    <a:pt x="64" y="107"/>
                    <a:pt x="64" y="107"/>
                    <a:pt x="65" y="108"/>
                  </a:cubicBezTo>
                  <a:cubicBezTo>
                    <a:pt x="65" y="108"/>
                    <a:pt x="65" y="108"/>
                    <a:pt x="65" y="108"/>
                  </a:cubicBezTo>
                  <a:cubicBezTo>
                    <a:pt x="64" y="108"/>
                    <a:pt x="65" y="109"/>
                    <a:pt x="64" y="109"/>
                  </a:cubicBezTo>
                  <a:cubicBezTo>
                    <a:pt x="63" y="110"/>
                    <a:pt x="61" y="108"/>
                    <a:pt x="62" y="110"/>
                  </a:cubicBezTo>
                  <a:cubicBezTo>
                    <a:pt x="61" y="111"/>
                    <a:pt x="62" y="111"/>
                    <a:pt x="61" y="111"/>
                  </a:cubicBezTo>
                  <a:cubicBezTo>
                    <a:pt x="61" y="112"/>
                    <a:pt x="60" y="111"/>
                    <a:pt x="60" y="111"/>
                  </a:cubicBezTo>
                  <a:cubicBezTo>
                    <a:pt x="60" y="112"/>
                    <a:pt x="60" y="112"/>
                    <a:pt x="61" y="112"/>
                  </a:cubicBezTo>
                  <a:cubicBezTo>
                    <a:pt x="61" y="112"/>
                    <a:pt x="61" y="112"/>
                    <a:pt x="61" y="112"/>
                  </a:cubicBezTo>
                  <a:cubicBezTo>
                    <a:pt x="61" y="112"/>
                    <a:pt x="61" y="112"/>
                    <a:pt x="61" y="112"/>
                  </a:cubicBezTo>
                  <a:cubicBezTo>
                    <a:pt x="61" y="112"/>
                    <a:pt x="61" y="112"/>
                    <a:pt x="61" y="112"/>
                  </a:cubicBezTo>
                  <a:cubicBezTo>
                    <a:pt x="61" y="112"/>
                    <a:pt x="61" y="113"/>
                    <a:pt x="61" y="113"/>
                  </a:cubicBezTo>
                  <a:cubicBezTo>
                    <a:pt x="61" y="113"/>
                    <a:pt x="61" y="113"/>
                    <a:pt x="61" y="113"/>
                  </a:cubicBezTo>
                  <a:cubicBezTo>
                    <a:pt x="61" y="112"/>
                    <a:pt x="61" y="112"/>
                    <a:pt x="61" y="112"/>
                  </a:cubicBezTo>
                  <a:cubicBezTo>
                    <a:pt x="60" y="113"/>
                    <a:pt x="60" y="113"/>
                    <a:pt x="61" y="113"/>
                  </a:cubicBezTo>
                  <a:cubicBezTo>
                    <a:pt x="60" y="113"/>
                    <a:pt x="60" y="113"/>
                    <a:pt x="60" y="114"/>
                  </a:cubicBezTo>
                  <a:cubicBezTo>
                    <a:pt x="60" y="114"/>
                    <a:pt x="61" y="114"/>
                    <a:pt x="60" y="115"/>
                  </a:cubicBezTo>
                  <a:cubicBezTo>
                    <a:pt x="60" y="115"/>
                    <a:pt x="60" y="115"/>
                    <a:pt x="60" y="115"/>
                  </a:cubicBezTo>
                  <a:cubicBezTo>
                    <a:pt x="60" y="115"/>
                    <a:pt x="59" y="115"/>
                    <a:pt x="59" y="116"/>
                  </a:cubicBezTo>
                  <a:cubicBezTo>
                    <a:pt x="59" y="116"/>
                    <a:pt x="60" y="116"/>
                    <a:pt x="60" y="117"/>
                  </a:cubicBezTo>
                  <a:cubicBezTo>
                    <a:pt x="60" y="117"/>
                    <a:pt x="60" y="117"/>
                    <a:pt x="60" y="117"/>
                  </a:cubicBezTo>
                  <a:cubicBezTo>
                    <a:pt x="60" y="117"/>
                    <a:pt x="60" y="117"/>
                    <a:pt x="61" y="117"/>
                  </a:cubicBezTo>
                  <a:cubicBezTo>
                    <a:pt x="60" y="118"/>
                    <a:pt x="59" y="118"/>
                    <a:pt x="60" y="119"/>
                  </a:cubicBezTo>
                  <a:cubicBezTo>
                    <a:pt x="59" y="119"/>
                    <a:pt x="59" y="119"/>
                    <a:pt x="59" y="120"/>
                  </a:cubicBezTo>
                  <a:cubicBezTo>
                    <a:pt x="59" y="120"/>
                    <a:pt x="59" y="121"/>
                    <a:pt x="60" y="121"/>
                  </a:cubicBezTo>
                  <a:cubicBezTo>
                    <a:pt x="59" y="121"/>
                    <a:pt x="59" y="122"/>
                    <a:pt x="58" y="122"/>
                  </a:cubicBezTo>
                  <a:cubicBezTo>
                    <a:pt x="58" y="123"/>
                    <a:pt x="58" y="123"/>
                    <a:pt x="58" y="123"/>
                  </a:cubicBezTo>
                  <a:cubicBezTo>
                    <a:pt x="58" y="123"/>
                    <a:pt x="57" y="122"/>
                    <a:pt x="57" y="122"/>
                  </a:cubicBezTo>
                  <a:cubicBezTo>
                    <a:pt x="57" y="122"/>
                    <a:pt x="57" y="122"/>
                    <a:pt x="57" y="122"/>
                  </a:cubicBezTo>
                  <a:cubicBezTo>
                    <a:pt x="57" y="122"/>
                    <a:pt x="57" y="121"/>
                    <a:pt x="57" y="121"/>
                  </a:cubicBezTo>
                  <a:cubicBezTo>
                    <a:pt x="57" y="121"/>
                    <a:pt x="57" y="121"/>
                    <a:pt x="57" y="121"/>
                  </a:cubicBezTo>
                  <a:cubicBezTo>
                    <a:pt x="57" y="120"/>
                    <a:pt x="57" y="121"/>
                    <a:pt x="56" y="121"/>
                  </a:cubicBezTo>
                  <a:cubicBezTo>
                    <a:pt x="57" y="121"/>
                    <a:pt x="56" y="120"/>
                    <a:pt x="56" y="120"/>
                  </a:cubicBezTo>
                  <a:cubicBezTo>
                    <a:pt x="56" y="120"/>
                    <a:pt x="56" y="119"/>
                    <a:pt x="55" y="119"/>
                  </a:cubicBezTo>
                  <a:cubicBezTo>
                    <a:pt x="55" y="119"/>
                    <a:pt x="55" y="119"/>
                    <a:pt x="55" y="118"/>
                  </a:cubicBezTo>
                  <a:cubicBezTo>
                    <a:pt x="55" y="118"/>
                    <a:pt x="55" y="118"/>
                    <a:pt x="55" y="118"/>
                  </a:cubicBezTo>
                  <a:cubicBezTo>
                    <a:pt x="55" y="118"/>
                    <a:pt x="55" y="118"/>
                    <a:pt x="55" y="118"/>
                  </a:cubicBezTo>
                  <a:cubicBezTo>
                    <a:pt x="55" y="118"/>
                    <a:pt x="55" y="118"/>
                    <a:pt x="55" y="118"/>
                  </a:cubicBezTo>
                  <a:cubicBezTo>
                    <a:pt x="55" y="118"/>
                    <a:pt x="55" y="118"/>
                    <a:pt x="55" y="118"/>
                  </a:cubicBezTo>
                  <a:cubicBezTo>
                    <a:pt x="55" y="118"/>
                    <a:pt x="55" y="118"/>
                    <a:pt x="55" y="117"/>
                  </a:cubicBezTo>
                  <a:cubicBezTo>
                    <a:pt x="55" y="118"/>
                    <a:pt x="55" y="118"/>
                    <a:pt x="55" y="118"/>
                  </a:cubicBezTo>
                  <a:cubicBezTo>
                    <a:pt x="55" y="118"/>
                    <a:pt x="55" y="118"/>
                    <a:pt x="55" y="118"/>
                  </a:cubicBezTo>
                  <a:cubicBezTo>
                    <a:pt x="55" y="118"/>
                    <a:pt x="55" y="118"/>
                    <a:pt x="55" y="118"/>
                  </a:cubicBezTo>
                  <a:cubicBezTo>
                    <a:pt x="55" y="118"/>
                    <a:pt x="55" y="118"/>
                    <a:pt x="56" y="118"/>
                  </a:cubicBezTo>
                  <a:cubicBezTo>
                    <a:pt x="56" y="118"/>
                    <a:pt x="55" y="118"/>
                    <a:pt x="56" y="117"/>
                  </a:cubicBezTo>
                  <a:cubicBezTo>
                    <a:pt x="55" y="117"/>
                    <a:pt x="55" y="117"/>
                    <a:pt x="55" y="117"/>
                  </a:cubicBezTo>
                  <a:cubicBezTo>
                    <a:pt x="55" y="117"/>
                    <a:pt x="55" y="117"/>
                    <a:pt x="55" y="116"/>
                  </a:cubicBezTo>
                  <a:cubicBezTo>
                    <a:pt x="55" y="116"/>
                    <a:pt x="55" y="116"/>
                    <a:pt x="55" y="116"/>
                  </a:cubicBezTo>
                  <a:cubicBezTo>
                    <a:pt x="54" y="116"/>
                    <a:pt x="54" y="116"/>
                    <a:pt x="54" y="116"/>
                  </a:cubicBezTo>
                  <a:cubicBezTo>
                    <a:pt x="55" y="117"/>
                    <a:pt x="55" y="117"/>
                    <a:pt x="55" y="117"/>
                  </a:cubicBezTo>
                  <a:cubicBezTo>
                    <a:pt x="54" y="117"/>
                    <a:pt x="54" y="116"/>
                    <a:pt x="54" y="116"/>
                  </a:cubicBezTo>
                  <a:cubicBezTo>
                    <a:pt x="55" y="116"/>
                    <a:pt x="55" y="116"/>
                    <a:pt x="55" y="116"/>
                  </a:cubicBezTo>
                  <a:cubicBezTo>
                    <a:pt x="55" y="116"/>
                    <a:pt x="55" y="116"/>
                    <a:pt x="55" y="116"/>
                  </a:cubicBezTo>
                  <a:cubicBezTo>
                    <a:pt x="55" y="116"/>
                    <a:pt x="55" y="116"/>
                    <a:pt x="55" y="116"/>
                  </a:cubicBezTo>
                  <a:cubicBezTo>
                    <a:pt x="56" y="116"/>
                    <a:pt x="55" y="115"/>
                    <a:pt x="56" y="115"/>
                  </a:cubicBezTo>
                  <a:cubicBezTo>
                    <a:pt x="56" y="115"/>
                    <a:pt x="56" y="114"/>
                    <a:pt x="56" y="114"/>
                  </a:cubicBezTo>
                  <a:cubicBezTo>
                    <a:pt x="56" y="114"/>
                    <a:pt x="56" y="115"/>
                    <a:pt x="55" y="115"/>
                  </a:cubicBezTo>
                  <a:cubicBezTo>
                    <a:pt x="55" y="114"/>
                    <a:pt x="55" y="114"/>
                    <a:pt x="55" y="114"/>
                  </a:cubicBezTo>
                  <a:cubicBezTo>
                    <a:pt x="56" y="114"/>
                    <a:pt x="56" y="114"/>
                    <a:pt x="56" y="114"/>
                  </a:cubicBezTo>
                  <a:cubicBezTo>
                    <a:pt x="55" y="114"/>
                    <a:pt x="55" y="114"/>
                    <a:pt x="55" y="114"/>
                  </a:cubicBezTo>
                  <a:cubicBezTo>
                    <a:pt x="55" y="113"/>
                    <a:pt x="56" y="113"/>
                    <a:pt x="55" y="112"/>
                  </a:cubicBezTo>
                  <a:cubicBezTo>
                    <a:pt x="55" y="112"/>
                    <a:pt x="55" y="112"/>
                    <a:pt x="55" y="112"/>
                  </a:cubicBezTo>
                  <a:cubicBezTo>
                    <a:pt x="55" y="113"/>
                    <a:pt x="55" y="113"/>
                    <a:pt x="55" y="113"/>
                  </a:cubicBezTo>
                  <a:cubicBezTo>
                    <a:pt x="55" y="113"/>
                    <a:pt x="54" y="113"/>
                    <a:pt x="55" y="112"/>
                  </a:cubicBezTo>
                  <a:cubicBezTo>
                    <a:pt x="55" y="112"/>
                    <a:pt x="55" y="112"/>
                    <a:pt x="55" y="112"/>
                  </a:cubicBezTo>
                  <a:cubicBezTo>
                    <a:pt x="54" y="112"/>
                    <a:pt x="55" y="111"/>
                    <a:pt x="55" y="111"/>
                  </a:cubicBezTo>
                  <a:cubicBezTo>
                    <a:pt x="55" y="111"/>
                    <a:pt x="55" y="110"/>
                    <a:pt x="55" y="110"/>
                  </a:cubicBezTo>
                  <a:cubicBezTo>
                    <a:pt x="54" y="110"/>
                    <a:pt x="54" y="109"/>
                    <a:pt x="54" y="109"/>
                  </a:cubicBezTo>
                  <a:cubicBezTo>
                    <a:pt x="54" y="109"/>
                    <a:pt x="55" y="108"/>
                    <a:pt x="55" y="108"/>
                  </a:cubicBezTo>
                  <a:cubicBezTo>
                    <a:pt x="55" y="108"/>
                    <a:pt x="55" y="108"/>
                    <a:pt x="55" y="108"/>
                  </a:cubicBezTo>
                  <a:cubicBezTo>
                    <a:pt x="55" y="107"/>
                    <a:pt x="55" y="106"/>
                    <a:pt x="55" y="106"/>
                  </a:cubicBezTo>
                  <a:cubicBezTo>
                    <a:pt x="55" y="105"/>
                    <a:pt x="55" y="104"/>
                    <a:pt x="55" y="103"/>
                  </a:cubicBezTo>
                  <a:cubicBezTo>
                    <a:pt x="55" y="102"/>
                    <a:pt x="55" y="101"/>
                    <a:pt x="55" y="100"/>
                  </a:cubicBezTo>
                  <a:cubicBezTo>
                    <a:pt x="55" y="98"/>
                    <a:pt x="55" y="98"/>
                    <a:pt x="55" y="98"/>
                  </a:cubicBezTo>
                  <a:cubicBezTo>
                    <a:pt x="56" y="98"/>
                    <a:pt x="55" y="97"/>
                    <a:pt x="55" y="97"/>
                  </a:cubicBezTo>
                  <a:cubicBezTo>
                    <a:pt x="55" y="96"/>
                    <a:pt x="55" y="96"/>
                    <a:pt x="55" y="95"/>
                  </a:cubicBezTo>
                  <a:cubicBezTo>
                    <a:pt x="54" y="93"/>
                    <a:pt x="52" y="93"/>
                    <a:pt x="51" y="91"/>
                  </a:cubicBezTo>
                  <a:cubicBezTo>
                    <a:pt x="51" y="91"/>
                    <a:pt x="51" y="91"/>
                    <a:pt x="50" y="90"/>
                  </a:cubicBezTo>
                  <a:cubicBezTo>
                    <a:pt x="50" y="89"/>
                    <a:pt x="49" y="88"/>
                    <a:pt x="49" y="87"/>
                  </a:cubicBezTo>
                  <a:cubicBezTo>
                    <a:pt x="49" y="87"/>
                    <a:pt x="48" y="87"/>
                    <a:pt x="48" y="86"/>
                  </a:cubicBezTo>
                  <a:cubicBezTo>
                    <a:pt x="48" y="86"/>
                    <a:pt x="47" y="86"/>
                    <a:pt x="47" y="85"/>
                  </a:cubicBezTo>
                  <a:cubicBezTo>
                    <a:pt x="48" y="85"/>
                    <a:pt x="49" y="85"/>
                    <a:pt x="48" y="84"/>
                  </a:cubicBezTo>
                  <a:cubicBezTo>
                    <a:pt x="48" y="84"/>
                    <a:pt x="48" y="84"/>
                    <a:pt x="48" y="84"/>
                  </a:cubicBezTo>
                  <a:cubicBezTo>
                    <a:pt x="48" y="84"/>
                    <a:pt x="48" y="84"/>
                    <a:pt x="48" y="84"/>
                  </a:cubicBezTo>
                  <a:cubicBezTo>
                    <a:pt x="48" y="84"/>
                    <a:pt x="48" y="83"/>
                    <a:pt x="48" y="83"/>
                  </a:cubicBezTo>
                  <a:cubicBezTo>
                    <a:pt x="48" y="83"/>
                    <a:pt x="48" y="83"/>
                    <a:pt x="48" y="83"/>
                  </a:cubicBezTo>
                  <a:cubicBezTo>
                    <a:pt x="48" y="83"/>
                    <a:pt x="48" y="82"/>
                    <a:pt x="49" y="82"/>
                  </a:cubicBezTo>
                  <a:cubicBezTo>
                    <a:pt x="49" y="81"/>
                    <a:pt x="50" y="81"/>
                    <a:pt x="50" y="80"/>
                  </a:cubicBezTo>
                  <a:cubicBezTo>
                    <a:pt x="50" y="79"/>
                    <a:pt x="50" y="79"/>
                    <a:pt x="50" y="78"/>
                  </a:cubicBezTo>
                  <a:cubicBezTo>
                    <a:pt x="50" y="78"/>
                    <a:pt x="49" y="77"/>
                    <a:pt x="50" y="77"/>
                  </a:cubicBezTo>
                  <a:cubicBezTo>
                    <a:pt x="49" y="76"/>
                    <a:pt x="49" y="76"/>
                    <a:pt x="49" y="76"/>
                  </a:cubicBezTo>
                  <a:cubicBezTo>
                    <a:pt x="49" y="77"/>
                    <a:pt x="48" y="77"/>
                    <a:pt x="48" y="77"/>
                  </a:cubicBezTo>
                  <a:cubicBezTo>
                    <a:pt x="48" y="77"/>
                    <a:pt x="48" y="77"/>
                    <a:pt x="48" y="77"/>
                  </a:cubicBezTo>
                  <a:cubicBezTo>
                    <a:pt x="48" y="77"/>
                    <a:pt x="48" y="77"/>
                    <a:pt x="48" y="77"/>
                  </a:cubicBezTo>
                  <a:cubicBezTo>
                    <a:pt x="48" y="77"/>
                    <a:pt x="48" y="77"/>
                    <a:pt x="48" y="77"/>
                  </a:cubicBezTo>
                  <a:cubicBezTo>
                    <a:pt x="48" y="77"/>
                    <a:pt x="48" y="77"/>
                    <a:pt x="48" y="77"/>
                  </a:cubicBezTo>
                  <a:cubicBezTo>
                    <a:pt x="47" y="77"/>
                    <a:pt x="47" y="77"/>
                    <a:pt x="47" y="77"/>
                  </a:cubicBezTo>
                  <a:cubicBezTo>
                    <a:pt x="47" y="77"/>
                    <a:pt x="46" y="77"/>
                    <a:pt x="46" y="77"/>
                  </a:cubicBezTo>
                  <a:cubicBezTo>
                    <a:pt x="46" y="76"/>
                    <a:pt x="45" y="76"/>
                    <a:pt x="45" y="76"/>
                  </a:cubicBezTo>
                  <a:cubicBezTo>
                    <a:pt x="45" y="76"/>
                    <a:pt x="45" y="76"/>
                    <a:pt x="45" y="76"/>
                  </a:cubicBezTo>
                  <a:cubicBezTo>
                    <a:pt x="45" y="76"/>
                    <a:pt x="45" y="76"/>
                    <a:pt x="45" y="76"/>
                  </a:cubicBezTo>
                  <a:cubicBezTo>
                    <a:pt x="45" y="75"/>
                    <a:pt x="44" y="74"/>
                    <a:pt x="43" y="73"/>
                  </a:cubicBezTo>
                  <a:cubicBezTo>
                    <a:pt x="43" y="74"/>
                    <a:pt x="42" y="73"/>
                    <a:pt x="42" y="73"/>
                  </a:cubicBezTo>
                  <a:cubicBezTo>
                    <a:pt x="41" y="73"/>
                    <a:pt x="41" y="73"/>
                    <a:pt x="41" y="73"/>
                  </a:cubicBezTo>
                  <a:cubicBezTo>
                    <a:pt x="40" y="72"/>
                    <a:pt x="40" y="72"/>
                    <a:pt x="39" y="71"/>
                  </a:cubicBezTo>
                  <a:cubicBezTo>
                    <a:pt x="38" y="72"/>
                    <a:pt x="37" y="72"/>
                    <a:pt x="36" y="71"/>
                  </a:cubicBezTo>
                  <a:cubicBezTo>
                    <a:pt x="36" y="71"/>
                    <a:pt x="35" y="71"/>
                    <a:pt x="34" y="70"/>
                  </a:cubicBezTo>
                  <a:cubicBezTo>
                    <a:pt x="33" y="70"/>
                    <a:pt x="33" y="69"/>
                    <a:pt x="33" y="69"/>
                  </a:cubicBezTo>
                  <a:cubicBezTo>
                    <a:pt x="32" y="68"/>
                    <a:pt x="33" y="68"/>
                    <a:pt x="32" y="67"/>
                  </a:cubicBezTo>
                  <a:cubicBezTo>
                    <a:pt x="32" y="66"/>
                    <a:pt x="31" y="65"/>
                    <a:pt x="30" y="64"/>
                  </a:cubicBezTo>
                  <a:cubicBezTo>
                    <a:pt x="31" y="64"/>
                    <a:pt x="29" y="64"/>
                    <a:pt x="30" y="63"/>
                  </a:cubicBezTo>
                  <a:cubicBezTo>
                    <a:pt x="29" y="62"/>
                    <a:pt x="28" y="61"/>
                    <a:pt x="28" y="60"/>
                  </a:cubicBezTo>
                  <a:cubicBezTo>
                    <a:pt x="27" y="60"/>
                    <a:pt x="27" y="60"/>
                    <a:pt x="27" y="60"/>
                  </a:cubicBezTo>
                  <a:cubicBezTo>
                    <a:pt x="27" y="60"/>
                    <a:pt x="27" y="61"/>
                    <a:pt x="27" y="61"/>
                  </a:cubicBezTo>
                  <a:cubicBezTo>
                    <a:pt x="28" y="62"/>
                    <a:pt x="28" y="63"/>
                    <a:pt x="29" y="64"/>
                  </a:cubicBezTo>
                  <a:cubicBezTo>
                    <a:pt x="29" y="64"/>
                    <a:pt x="29" y="65"/>
                    <a:pt x="29" y="66"/>
                  </a:cubicBezTo>
                  <a:cubicBezTo>
                    <a:pt x="30" y="66"/>
                    <a:pt x="30" y="66"/>
                    <a:pt x="30" y="66"/>
                  </a:cubicBezTo>
                  <a:cubicBezTo>
                    <a:pt x="29" y="66"/>
                    <a:pt x="29" y="66"/>
                    <a:pt x="28" y="65"/>
                  </a:cubicBezTo>
                  <a:cubicBezTo>
                    <a:pt x="29" y="64"/>
                    <a:pt x="28" y="64"/>
                    <a:pt x="28" y="63"/>
                  </a:cubicBezTo>
                  <a:cubicBezTo>
                    <a:pt x="27" y="63"/>
                    <a:pt x="27" y="63"/>
                    <a:pt x="27" y="63"/>
                  </a:cubicBezTo>
                  <a:cubicBezTo>
                    <a:pt x="27" y="63"/>
                    <a:pt x="27" y="63"/>
                    <a:pt x="27" y="63"/>
                  </a:cubicBezTo>
                  <a:cubicBezTo>
                    <a:pt x="27" y="63"/>
                    <a:pt x="28" y="62"/>
                    <a:pt x="27" y="62"/>
                  </a:cubicBezTo>
                  <a:cubicBezTo>
                    <a:pt x="27" y="62"/>
                    <a:pt x="26" y="61"/>
                    <a:pt x="26" y="61"/>
                  </a:cubicBezTo>
                  <a:cubicBezTo>
                    <a:pt x="27" y="61"/>
                    <a:pt x="27" y="61"/>
                    <a:pt x="27" y="61"/>
                  </a:cubicBezTo>
                  <a:cubicBezTo>
                    <a:pt x="26" y="60"/>
                    <a:pt x="26" y="59"/>
                    <a:pt x="26" y="58"/>
                  </a:cubicBezTo>
                  <a:cubicBezTo>
                    <a:pt x="26" y="58"/>
                    <a:pt x="25" y="58"/>
                    <a:pt x="25" y="58"/>
                  </a:cubicBezTo>
                  <a:cubicBezTo>
                    <a:pt x="25" y="57"/>
                    <a:pt x="24" y="57"/>
                    <a:pt x="24" y="57"/>
                  </a:cubicBezTo>
                  <a:cubicBezTo>
                    <a:pt x="24" y="57"/>
                    <a:pt x="23" y="56"/>
                    <a:pt x="24" y="55"/>
                  </a:cubicBezTo>
                  <a:cubicBezTo>
                    <a:pt x="23" y="55"/>
                    <a:pt x="24" y="54"/>
                    <a:pt x="23" y="54"/>
                  </a:cubicBezTo>
                  <a:cubicBezTo>
                    <a:pt x="23" y="54"/>
                    <a:pt x="23" y="53"/>
                    <a:pt x="23" y="53"/>
                  </a:cubicBezTo>
                  <a:cubicBezTo>
                    <a:pt x="23" y="53"/>
                    <a:pt x="23" y="53"/>
                    <a:pt x="23" y="53"/>
                  </a:cubicBezTo>
                  <a:cubicBezTo>
                    <a:pt x="23" y="53"/>
                    <a:pt x="23" y="52"/>
                    <a:pt x="23" y="52"/>
                  </a:cubicBezTo>
                  <a:cubicBezTo>
                    <a:pt x="23" y="52"/>
                    <a:pt x="23" y="52"/>
                    <a:pt x="23" y="52"/>
                  </a:cubicBezTo>
                  <a:cubicBezTo>
                    <a:pt x="23" y="51"/>
                    <a:pt x="23" y="51"/>
                    <a:pt x="23" y="51"/>
                  </a:cubicBezTo>
                  <a:cubicBezTo>
                    <a:pt x="23" y="49"/>
                    <a:pt x="24" y="48"/>
                    <a:pt x="24" y="47"/>
                  </a:cubicBezTo>
                  <a:cubicBezTo>
                    <a:pt x="25" y="46"/>
                    <a:pt x="24" y="45"/>
                    <a:pt x="25" y="44"/>
                  </a:cubicBezTo>
                  <a:cubicBezTo>
                    <a:pt x="25" y="45"/>
                    <a:pt x="26" y="44"/>
                    <a:pt x="26" y="45"/>
                  </a:cubicBezTo>
                  <a:cubicBezTo>
                    <a:pt x="26" y="45"/>
                    <a:pt x="26" y="45"/>
                    <a:pt x="26" y="45"/>
                  </a:cubicBezTo>
                  <a:cubicBezTo>
                    <a:pt x="26" y="44"/>
                    <a:pt x="26" y="44"/>
                    <a:pt x="26" y="43"/>
                  </a:cubicBezTo>
                  <a:cubicBezTo>
                    <a:pt x="26" y="43"/>
                    <a:pt x="26" y="43"/>
                    <a:pt x="26" y="43"/>
                  </a:cubicBezTo>
                  <a:cubicBezTo>
                    <a:pt x="26" y="43"/>
                    <a:pt x="26" y="43"/>
                    <a:pt x="26" y="43"/>
                  </a:cubicBezTo>
                  <a:cubicBezTo>
                    <a:pt x="26" y="43"/>
                    <a:pt x="26" y="43"/>
                    <a:pt x="26" y="43"/>
                  </a:cubicBezTo>
                  <a:cubicBezTo>
                    <a:pt x="25" y="42"/>
                    <a:pt x="25" y="42"/>
                    <a:pt x="25" y="42"/>
                  </a:cubicBezTo>
                  <a:cubicBezTo>
                    <a:pt x="25" y="42"/>
                    <a:pt x="25" y="42"/>
                    <a:pt x="25" y="42"/>
                  </a:cubicBezTo>
                  <a:cubicBezTo>
                    <a:pt x="25" y="42"/>
                    <a:pt x="25" y="42"/>
                    <a:pt x="25" y="42"/>
                  </a:cubicBezTo>
                  <a:cubicBezTo>
                    <a:pt x="25" y="42"/>
                    <a:pt x="25" y="42"/>
                    <a:pt x="25" y="42"/>
                  </a:cubicBezTo>
                  <a:cubicBezTo>
                    <a:pt x="25" y="41"/>
                    <a:pt x="24" y="41"/>
                    <a:pt x="24" y="41"/>
                  </a:cubicBezTo>
                  <a:cubicBezTo>
                    <a:pt x="24" y="41"/>
                    <a:pt x="24" y="41"/>
                    <a:pt x="24" y="41"/>
                  </a:cubicBezTo>
                  <a:cubicBezTo>
                    <a:pt x="24" y="41"/>
                    <a:pt x="24" y="41"/>
                    <a:pt x="24" y="41"/>
                  </a:cubicBezTo>
                  <a:cubicBezTo>
                    <a:pt x="24" y="41"/>
                    <a:pt x="24" y="41"/>
                    <a:pt x="24" y="41"/>
                  </a:cubicBezTo>
                  <a:cubicBezTo>
                    <a:pt x="24" y="40"/>
                    <a:pt x="24" y="40"/>
                    <a:pt x="24" y="40"/>
                  </a:cubicBezTo>
                  <a:cubicBezTo>
                    <a:pt x="24" y="40"/>
                    <a:pt x="24" y="40"/>
                    <a:pt x="24" y="40"/>
                  </a:cubicBezTo>
                  <a:cubicBezTo>
                    <a:pt x="24" y="40"/>
                    <a:pt x="24" y="40"/>
                    <a:pt x="24" y="40"/>
                  </a:cubicBezTo>
                  <a:cubicBezTo>
                    <a:pt x="24" y="40"/>
                    <a:pt x="24" y="40"/>
                    <a:pt x="24" y="40"/>
                  </a:cubicBezTo>
                  <a:cubicBezTo>
                    <a:pt x="24" y="40"/>
                    <a:pt x="24" y="40"/>
                    <a:pt x="24" y="40"/>
                  </a:cubicBezTo>
                  <a:cubicBezTo>
                    <a:pt x="24" y="39"/>
                    <a:pt x="24" y="39"/>
                    <a:pt x="24" y="39"/>
                  </a:cubicBezTo>
                  <a:cubicBezTo>
                    <a:pt x="24" y="39"/>
                    <a:pt x="24" y="39"/>
                    <a:pt x="24" y="39"/>
                  </a:cubicBezTo>
                  <a:cubicBezTo>
                    <a:pt x="24" y="39"/>
                    <a:pt x="24" y="39"/>
                    <a:pt x="24" y="39"/>
                  </a:cubicBezTo>
                  <a:cubicBezTo>
                    <a:pt x="24" y="39"/>
                    <a:pt x="24" y="39"/>
                    <a:pt x="24" y="39"/>
                  </a:cubicBezTo>
                  <a:cubicBezTo>
                    <a:pt x="24" y="39"/>
                    <a:pt x="24" y="39"/>
                    <a:pt x="24" y="39"/>
                  </a:cubicBezTo>
                  <a:cubicBezTo>
                    <a:pt x="24" y="38"/>
                    <a:pt x="24" y="38"/>
                    <a:pt x="24" y="38"/>
                  </a:cubicBezTo>
                  <a:cubicBezTo>
                    <a:pt x="24" y="38"/>
                    <a:pt x="24" y="38"/>
                    <a:pt x="24" y="38"/>
                  </a:cubicBezTo>
                  <a:cubicBezTo>
                    <a:pt x="24" y="38"/>
                    <a:pt x="24" y="38"/>
                    <a:pt x="24" y="38"/>
                  </a:cubicBezTo>
                  <a:cubicBezTo>
                    <a:pt x="24" y="38"/>
                    <a:pt x="24" y="38"/>
                    <a:pt x="24" y="38"/>
                  </a:cubicBezTo>
                  <a:cubicBezTo>
                    <a:pt x="24" y="38"/>
                    <a:pt x="24" y="38"/>
                    <a:pt x="23" y="38"/>
                  </a:cubicBezTo>
                  <a:cubicBezTo>
                    <a:pt x="23" y="38"/>
                    <a:pt x="23" y="38"/>
                    <a:pt x="23" y="38"/>
                  </a:cubicBezTo>
                  <a:cubicBezTo>
                    <a:pt x="23" y="38"/>
                    <a:pt x="23" y="38"/>
                    <a:pt x="23" y="38"/>
                  </a:cubicBezTo>
                  <a:cubicBezTo>
                    <a:pt x="24" y="38"/>
                    <a:pt x="23" y="37"/>
                    <a:pt x="24" y="37"/>
                  </a:cubicBezTo>
                  <a:cubicBezTo>
                    <a:pt x="24" y="37"/>
                    <a:pt x="24" y="37"/>
                    <a:pt x="24" y="36"/>
                  </a:cubicBezTo>
                  <a:cubicBezTo>
                    <a:pt x="24" y="36"/>
                    <a:pt x="24" y="37"/>
                    <a:pt x="24" y="37"/>
                  </a:cubicBezTo>
                  <a:cubicBezTo>
                    <a:pt x="23" y="36"/>
                    <a:pt x="24" y="36"/>
                    <a:pt x="24" y="36"/>
                  </a:cubicBezTo>
                  <a:cubicBezTo>
                    <a:pt x="23" y="36"/>
                    <a:pt x="23" y="36"/>
                    <a:pt x="23" y="36"/>
                  </a:cubicBezTo>
                  <a:cubicBezTo>
                    <a:pt x="23" y="36"/>
                    <a:pt x="23" y="36"/>
                    <a:pt x="24" y="36"/>
                  </a:cubicBezTo>
                  <a:cubicBezTo>
                    <a:pt x="24" y="35"/>
                    <a:pt x="24" y="36"/>
                    <a:pt x="24" y="36"/>
                  </a:cubicBezTo>
                  <a:cubicBezTo>
                    <a:pt x="24" y="36"/>
                    <a:pt x="24" y="35"/>
                    <a:pt x="24" y="35"/>
                  </a:cubicBezTo>
                  <a:cubicBezTo>
                    <a:pt x="24" y="35"/>
                    <a:pt x="23" y="35"/>
                    <a:pt x="23" y="35"/>
                  </a:cubicBezTo>
                  <a:cubicBezTo>
                    <a:pt x="23" y="36"/>
                    <a:pt x="23" y="36"/>
                    <a:pt x="23" y="36"/>
                  </a:cubicBezTo>
                  <a:cubicBezTo>
                    <a:pt x="24" y="35"/>
                    <a:pt x="24" y="34"/>
                    <a:pt x="23" y="34"/>
                  </a:cubicBezTo>
                  <a:cubicBezTo>
                    <a:pt x="23" y="33"/>
                    <a:pt x="24" y="32"/>
                    <a:pt x="23" y="32"/>
                  </a:cubicBezTo>
                  <a:cubicBezTo>
                    <a:pt x="23" y="32"/>
                    <a:pt x="23" y="31"/>
                    <a:pt x="23" y="31"/>
                  </a:cubicBezTo>
                  <a:cubicBezTo>
                    <a:pt x="23" y="31"/>
                    <a:pt x="23" y="32"/>
                    <a:pt x="23" y="32"/>
                  </a:cubicBezTo>
                  <a:cubicBezTo>
                    <a:pt x="22" y="32"/>
                    <a:pt x="23" y="31"/>
                    <a:pt x="22" y="31"/>
                  </a:cubicBezTo>
                  <a:cubicBezTo>
                    <a:pt x="22" y="31"/>
                    <a:pt x="22" y="32"/>
                    <a:pt x="22" y="32"/>
                  </a:cubicBezTo>
                  <a:cubicBezTo>
                    <a:pt x="21" y="32"/>
                    <a:pt x="21" y="31"/>
                    <a:pt x="21" y="31"/>
                  </a:cubicBezTo>
                  <a:cubicBezTo>
                    <a:pt x="21" y="31"/>
                    <a:pt x="21" y="31"/>
                    <a:pt x="21" y="31"/>
                  </a:cubicBezTo>
                  <a:cubicBezTo>
                    <a:pt x="21" y="31"/>
                    <a:pt x="21" y="30"/>
                    <a:pt x="21" y="30"/>
                  </a:cubicBezTo>
                  <a:cubicBezTo>
                    <a:pt x="21" y="30"/>
                    <a:pt x="21" y="30"/>
                    <a:pt x="21" y="30"/>
                  </a:cubicBezTo>
                  <a:cubicBezTo>
                    <a:pt x="21" y="29"/>
                    <a:pt x="20" y="30"/>
                    <a:pt x="20" y="29"/>
                  </a:cubicBezTo>
                  <a:cubicBezTo>
                    <a:pt x="20" y="29"/>
                    <a:pt x="20" y="29"/>
                    <a:pt x="20" y="29"/>
                  </a:cubicBezTo>
                  <a:cubicBezTo>
                    <a:pt x="20" y="29"/>
                    <a:pt x="19" y="29"/>
                    <a:pt x="19" y="29"/>
                  </a:cubicBezTo>
                  <a:cubicBezTo>
                    <a:pt x="19" y="29"/>
                    <a:pt x="19" y="29"/>
                    <a:pt x="19" y="29"/>
                  </a:cubicBezTo>
                  <a:cubicBezTo>
                    <a:pt x="19" y="28"/>
                    <a:pt x="18" y="28"/>
                    <a:pt x="18" y="28"/>
                  </a:cubicBezTo>
                  <a:cubicBezTo>
                    <a:pt x="18" y="28"/>
                    <a:pt x="18" y="28"/>
                    <a:pt x="18" y="28"/>
                  </a:cubicBezTo>
                  <a:cubicBezTo>
                    <a:pt x="18" y="28"/>
                    <a:pt x="18" y="28"/>
                    <a:pt x="18" y="28"/>
                  </a:cubicBezTo>
                  <a:cubicBezTo>
                    <a:pt x="18" y="28"/>
                    <a:pt x="17" y="28"/>
                    <a:pt x="18" y="27"/>
                  </a:cubicBezTo>
                  <a:cubicBezTo>
                    <a:pt x="18" y="27"/>
                    <a:pt x="18" y="27"/>
                    <a:pt x="18" y="27"/>
                  </a:cubicBezTo>
                  <a:cubicBezTo>
                    <a:pt x="18" y="27"/>
                    <a:pt x="17" y="27"/>
                    <a:pt x="17" y="27"/>
                  </a:cubicBezTo>
                  <a:cubicBezTo>
                    <a:pt x="17"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8"/>
                    <a:pt x="16" y="28"/>
                    <a:pt x="16" y="28"/>
                  </a:cubicBezTo>
                  <a:cubicBezTo>
                    <a:pt x="17" y="28"/>
                    <a:pt x="16" y="28"/>
                    <a:pt x="16" y="28"/>
                  </a:cubicBezTo>
                  <a:cubicBezTo>
                    <a:pt x="16" y="29"/>
                    <a:pt x="16" y="28"/>
                    <a:pt x="15" y="28"/>
                  </a:cubicBezTo>
                  <a:cubicBezTo>
                    <a:pt x="15" y="28"/>
                    <a:pt x="15" y="29"/>
                    <a:pt x="14" y="29"/>
                  </a:cubicBezTo>
                  <a:cubicBezTo>
                    <a:pt x="14" y="29"/>
                    <a:pt x="14" y="29"/>
                    <a:pt x="14" y="29"/>
                  </a:cubicBezTo>
                  <a:cubicBezTo>
                    <a:pt x="14" y="29"/>
                    <a:pt x="14" y="29"/>
                    <a:pt x="14" y="29"/>
                  </a:cubicBezTo>
                  <a:cubicBezTo>
                    <a:pt x="14" y="29"/>
                    <a:pt x="14" y="29"/>
                    <a:pt x="14" y="28"/>
                  </a:cubicBezTo>
                  <a:cubicBezTo>
                    <a:pt x="14" y="28"/>
                    <a:pt x="14" y="28"/>
                    <a:pt x="14" y="28"/>
                  </a:cubicBezTo>
                  <a:cubicBezTo>
                    <a:pt x="14" y="28"/>
                    <a:pt x="14" y="28"/>
                    <a:pt x="14" y="28"/>
                  </a:cubicBezTo>
                  <a:cubicBezTo>
                    <a:pt x="14" y="28"/>
                    <a:pt x="14" y="28"/>
                    <a:pt x="14" y="28"/>
                  </a:cubicBezTo>
                  <a:cubicBezTo>
                    <a:pt x="15" y="28"/>
                    <a:pt x="14" y="27"/>
                    <a:pt x="15" y="27"/>
                  </a:cubicBezTo>
                  <a:cubicBezTo>
                    <a:pt x="16" y="27"/>
                    <a:pt x="16" y="27"/>
                    <a:pt x="16" y="27"/>
                  </a:cubicBezTo>
                  <a:cubicBezTo>
                    <a:pt x="16" y="27"/>
                    <a:pt x="16" y="26"/>
                    <a:pt x="16" y="26"/>
                  </a:cubicBezTo>
                  <a:cubicBezTo>
                    <a:pt x="15" y="26"/>
                    <a:pt x="14" y="27"/>
                    <a:pt x="14" y="27"/>
                  </a:cubicBezTo>
                  <a:cubicBezTo>
                    <a:pt x="14" y="28"/>
                    <a:pt x="14" y="28"/>
                    <a:pt x="14" y="28"/>
                  </a:cubicBezTo>
                  <a:cubicBezTo>
                    <a:pt x="13" y="28"/>
                    <a:pt x="13" y="28"/>
                    <a:pt x="13" y="28"/>
                  </a:cubicBezTo>
                  <a:cubicBezTo>
                    <a:pt x="13" y="28"/>
                    <a:pt x="12" y="28"/>
                    <a:pt x="12" y="29"/>
                  </a:cubicBezTo>
                  <a:cubicBezTo>
                    <a:pt x="12" y="29"/>
                    <a:pt x="13" y="29"/>
                    <a:pt x="12" y="29"/>
                  </a:cubicBezTo>
                  <a:cubicBezTo>
                    <a:pt x="12" y="29"/>
                    <a:pt x="12" y="29"/>
                    <a:pt x="12" y="30"/>
                  </a:cubicBezTo>
                  <a:cubicBezTo>
                    <a:pt x="11" y="30"/>
                    <a:pt x="10" y="30"/>
                    <a:pt x="10" y="31"/>
                  </a:cubicBezTo>
                  <a:cubicBezTo>
                    <a:pt x="10" y="31"/>
                    <a:pt x="10" y="31"/>
                    <a:pt x="10" y="31"/>
                  </a:cubicBezTo>
                  <a:cubicBezTo>
                    <a:pt x="9" y="31"/>
                    <a:pt x="9" y="31"/>
                    <a:pt x="9" y="31"/>
                  </a:cubicBezTo>
                  <a:cubicBezTo>
                    <a:pt x="9" y="31"/>
                    <a:pt x="9" y="31"/>
                    <a:pt x="9" y="31"/>
                  </a:cubicBezTo>
                  <a:cubicBezTo>
                    <a:pt x="8" y="32"/>
                    <a:pt x="8" y="32"/>
                    <a:pt x="8" y="32"/>
                  </a:cubicBezTo>
                  <a:cubicBezTo>
                    <a:pt x="8" y="32"/>
                    <a:pt x="8" y="32"/>
                    <a:pt x="8" y="32"/>
                  </a:cubicBezTo>
                  <a:cubicBezTo>
                    <a:pt x="8" y="32"/>
                    <a:pt x="7" y="32"/>
                    <a:pt x="7" y="32"/>
                  </a:cubicBezTo>
                  <a:cubicBezTo>
                    <a:pt x="7" y="32"/>
                    <a:pt x="7" y="32"/>
                    <a:pt x="7" y="32"/>
                  </a:cubicBezTo>
                  <a:cubicBezTo>
                    <a:pt x="7" y="32"/>
                    <a:pt x="6" y="33"/>
                    <a:pt x="6" y="33"/>
                  </a:cubicBezTo>
                  <a:cubicBezTo>
                    <a:pt x="6" y="32"/>
                    <a:pt x="6" y="32"/>
                    <a:pt x="6" y="32"/>
                  </a:cubicBezTo>
                  <a:cubicBezTo>
                    <a:pt x="6" y="32"/>
                    <a:pt x="5" y="33"/>
                    <a:pt x="5" y="33"/>
                  </a:cubicBezTo>
                  <a:cubicBezTo>
                    <a:pt x="5" y="33"/>
                    <a:pt x="5" y="33"/>
                    <a:pt x="5" y="33"/>
                  </a:cubicBezTo>
                  <a:cubicBezTo>
                    <a:pt x="5" y="33"/>
                    <a:pt x="5" y="33"/>
                    <a:pt x="4" y="33"/>
                  </a:cubicBezTo>
                  <a:cubicBezTo>
                    <a:pt x="5" y="33"/>
                    <a:pt x="5" y="32"/>
                    <a:pt x="6" y="32"/>
                  </a:cubicBezTo>
                  <a:cubicBezTo>
                    <a:pt x="6" y="32"/>
                    <a:pt x="6" y="32"/>
                    <a:pt x="6" y="32"/>
                  </a:cubicBezTo>
                  <a:cubicBezTo>
                    <a:pt x="7" y="32"/>
                    <a:pt x="6" y="32"/>
                    <a:pt x="7" y="32"/>
                  </a:cubicBezTo>
                  <a:cubicBezTo>
                    <a:pt x="7" y="31"/>
                    <a:pt x="8" y="31"/>
                    <a:pt x="8" y="31"/>
                  </a:cubicBezTo>
                  <a:cubicBezTo>
                    <a:pt x="8" y="31"/>
                    <a:pt x="8" y="31"/>
                    <a:pt x="8" y="31"/>
                  </a:cubicBezTo>
                  <a:cubicBezTo>
                    <a:pt x="9" y="31"/>
                    <a:pt x="9" y="30"/>
                    <a:pt x="10" y="29"/>
                  </a:cubicBezTo>
                  <a:cubicBezTo>
                    <a:pt x="10" y="29"/>
                    <a:pt x="10" y="29"/>
                    <a:pt x="11" y="29"/>
                  </a:cubicBezTo>
                  <a:cubicBezTo>
                    <a:pt x="10" y="28"/>
                    <a:pt x="10" y="29"/>
                    <a:pt x="9" y="28"/>
                  </a:cubicBezTo>
                  <a:cubicBezTo>
                    <a:pt x="9" y="29"/>
                    <a:pt x="9" y="29"/>
                    <a:pt x="9" y="29"/>
                  </a:cubicBezTo>
                  <a:cubicBezTo>
                    <a:pt x="9" y="29"/>
                    <a:pt x="9" y="28"/>
                    <a:pt x="9" y="28"/>
                  </a:cubicBezTo>
                  <a:cubicBezTo>
                    <a:pt x="9" y="28"/>
                    <a:pt x="9" y="28"/>
                    <a:pt x="9" y="28"/>
                  </a:cubicBezTo>
                  <a:cubicBezTo>
                    <a:pt x="9" y="28"/>
                    <a:pt x="9" y="28"/>
                    <a:pt x="8" y="28"/>
                  </a:cubicBezTo>
                  <a:cubicBezTo>
                    <a:pt x="8" y="28"/>
                    <a:pt x="8" y="28"/>
                    <a:pt x="8" y="28"/>
                  </a:cubicBezTo>
                  <a:cubicBezTo>
                    <a:pt x="8" y="28"/>
                    <a:pt x="8" y="28"/>
                    <a:pt x="8" y="28"/>
                  </a:cubicBezTo>
                  <a:cubicBezTo>
                    <a:pt x="8" y="27"/>
                    <a:pt x="8" y="27"/>
                    <a:pt x="8" y="26"/>
                  </a:cubicBezTo>
                  <a:cubicBezTo>
                    <a:pt x="9" y="26"/>
                    <a:pt x="8" y="26"/>
                    <a:pt x="8" y="26"/>
                  </a:cubicBezTo>
                  <a:cubicBezTo>
                    <a:pt x="8" y="26"/>
                    <a:pt x="8" y="26"/>
                    <a:pt x="8" y="26"/>
                  </a:cubicBezTo>
                  <a:cubicBezTo>
                    <a:pt x="8" y="26"/>
                    <a:pt x="8" y="26"/>
                    <a:pt x="8" y="26"/>
                  </a:cubicBezTo>
                  <a:cubicBezTo>
                    <a:pt x="8" y="26"/>
                    <a:pt x="7" y="26"/>
                    <a:pt x="7" y="26"/>
                  </a:cubicBezTo>
                  <a:cubicBezTo>
                    <a:pt x="7" y="26"/>
                    <a:pt x="7" y="25"/>
                    <a:pt x="7" y="25"/>
                  </a:cubicBezTo>
                  <a:cubicBezTo>
                    <a:pt x="8" y="25"/>
                    <a:pt x="8" y="26"/>
                    <a:pt x="8" y="25"/>
                  </a:cubicBezTo>
                  <a:cubicBezTo>
                    <a:pt x="8" y="25"/>
                    <a:pt x="8" y="25"/>
                    <a:pt x="7" y="25"/>
                  </a:cubicBezTo>
                  <a:cubicBezTo>
                    <a:pt x="6" y="23"/>
                    <a:pt x="8" y="23"/>
                    <a:pt x="8" y="23"/>
                  </a:cubicBezTo>
                  <a:cubicBezTo>
                    <a:pt x="9" y="23"/>
                    <a:pt x="9" y="22"/>
                    <a:pt x="9" y="23"/>
                  </a:cubicBezTo>
                  <a:cubicBezTo>
                    <a:pt x="9" y="23"/>
                    <a:pt x="9" y="23"/>
                    <a:pt x="9" y="22"/>
                  </a:cubicBezTo>
                  <a:cubicBezTo>
                    <a:pt x="9" y="22"/>
                    <a:pt x="9" y="22"/>
                    <a:pt x="9" y="23"/>
                  </a:cubicBezTo>
                  <a:cubicBezTo>
                    <a:pt x="10" y="22"/>
                    <a:pt x="9" y="22"/>
                    <a:pt x="10" y="22"/>
                  </a:cubicBezTo>
                  <a:cubicBezTo>
                    <a:pt x="9" y="22"/>
                    <a:pt x="9" y="22"/>
                    <a:pt x="9" y="22"/>
                  </a:cubicBezTo>
                  <a:cubicBezTo>
                    <a:pt x="9" y="22"/>
                    <a:pt x="10" y="21"/>
                    <a:pt x="10" y="22"/>
                  </a:cubicBezTo>
                  <a:cubicBezTo>
                    <a:pt x="10" y="22"/>
                    <a:pt x="10" y="22"/>
                    <a:pt x="10" y="22"/>
                  </a:cubicBezTo>
                  <a:cubicBezTo>
                    <a:pt x="10" y="22"/>
                    <a:pt x="10" y="22"/>
                    <a:pt x="10" y="22"/>
                  </a:cubicBezTo>
                  <a:cubicBezTo>
                    <a:pt x="10" y="22"/>
                    <a:pt x="10" y="22"/>
                    <a:pt x="10" y="22"/>
                  </a:cubicBezTo>
                  <a:cubicBezTo>
                    <a:pt x="11" y="21"/>
                    <a:pt x="12" y="22"/>
                    <a:pt x="12" y="21"/>
                  </a:cubicBezTo>
                  <a:cubicBezTo>
                    <a:pt x="12" y="21"/>
                    <a:pt x="13" y="20"/>
                    <a:pt x="12" y="20"/>
                  </a:cubicBezTo>
                  <a:cubicBezTo>
                    <a:pt x="13" y="20"/>
                    <a:pt x="13" y="20"/>
                    <a:pt x="13" y="20"/>
                  </a:cubicBezTo>
                  <a:cubicBezTo>
                    <a:pt x="13" y="20"/>
                    <a:pt x="13" y="20"/>
                    <a:pt x="13" y="19"/>
                  </a:cubicBezTo>
                  <a:cubicBezTo>
                    <a:pt x="12" y="19"/>
                    <a:pt x="11" y="20"/>
                    <a:pt x="11" y="20"/>
                  </a:cubicBezTo>
                  <a:cubicBezTo>
                    <a:pt x="10" y="20"/>
                    <a:pt x="10" y="20"/>
                    <a:pt x="10" y="19"/>
                  </a:cubicBezTo>
                  <a:cubicBezTo>
                    <a:pt x="9" y="19"/>
                    <a:pt x="10" y="19"/>
                    <a:pt x="10" y="18"/>
                  </a:cubicBezTo>
                  <a:cubicBezTo>
                    <a:pt x="10" y="19"/>
                    <a:pt x="10" y="18"/>
                    <a:pt x="10" y="18"/>
                  </a:cubicBezTo>
                  <a:cubicBezTo>
                    <a:pt x="10" y="18"/>
                    <a:pt x="10" y="18"/>
                    <a:pt x="10" y="17"/>
                  </a:cubicBezTo>
                  <a:cubicBezTo>
                    <a:pt x="10" y="17"/>
                    <a:pt x="11" y="17"/>
                    <a:pt x="12" y="17"/>
                  </a:cubicBezTo>
                  <a:cubicBezTo>
                    <a:pt x="12" y="17"/>
                    <a:pt x="12" y="17"/>
                    <a:pt x="12" y="17"/>
                  </a:cubicBezTo>
                  <a:cubicBezTo>
                    <a:pt x="12" y="17"/>
                    <a:pt x="13" y="16"/>
                    <a:pt x="13" y="17"/>
                  </a:cubicBezTo>
                  <a:cubicBezTo>
                    <a:pt x="13" y="17"/>
                    <a:pt x="12" y="17"/>
                    <a:pt x="12" y="17"/>
                  </a:cubicBezTo>
                  <a:cubicBezTo>
                    <a:pt x="13" y="17"/>
                    <a:pt x="13" y="18"/>
                    <a:pt x="14" y="18"/>
                  </a:cubicBezTo>
                  <a:cubicBezTo>
                    <a:pt x="14" y="18"/>
                    <a:pt x="14" y="18"/>
                    <a:pt x="14" y="18"/>
                  </a:cubicBezTo>
                  <a:cubicBezTo>
                    <a:pt x="14" y="18"/>
                    <a:pt x="14" y="18"/>
                    <a:pt x="14" y="17"/>
                  </a:cubicBezTo>
                  <a:cubicBezTo>
                    <a:pt x="14" y="17"/>
                    <a:pt x="14" y="17"/>
                    <a:pt x="14" y="17"/>
                  </a:cubicBezTo>
                  <a:cubicBezTo>
                    <a:pt x="14" y="17"/>
                    <a:pt x="14" y="17"/>
                    <a:pt x="14" y="17"/>
                  </a:cubicBezTo>
                  <a:cubicBezTo>
                    <a:pt x="14" y="17"/>
                    <a:pt x="14" y="18"/>
                    <a:pt x="15" y="18"/>
                  </a:cubicBezTo>
                  <a:cubicBezTo>
                    <a:pt x="15" y="17"/>
                    <a:pt x="15" y="17"/>
                    <a:pt x="15" y="17"/>
                  </a:cubicBezTo>
                  <a:cubicBezTo>
                    <a:pt x="15" y="17"/>
                    <a:pt x="15" y="17"/>
                    <a:pt x="14" y="17"/>
                  </a:cubicBezTo>
                  <a:cubicBezTo>
                    <a:pt x="14" y="17"/>
                    <a:pt x="14" y="17"/>
                    <a:pt x="14" y="17"/>
                  </a:cubicBezTo>
                  <a:cubicBezTo>
                    <a:pt x="14" y="17"/>
                    <a:pt x="14" y="17"/>
                    <a:pt x="14" y="17"/>
                  </a:cubicBezTo>
                  <a:cubicBezTo>
                    <a:pt x="14" y="17"/>
                    <a:pt x="14" y="17"/>
                    <a:pt x="14" y="17"/>
                  </a:cubicBezTo>
                  <a:cubicBezTo>
                    <a:pt x="14" y="16"/>
                    <a:pt x="14" y="16"/>
                    <a:pt x="14" y="16"/>
                  </a:cubicBezTo>
                  <a:cubicBezTo>
                    <a:pt x="14" y="16"/>
                    <a:pt x="14" y="17"/>
                    <a:pt x="14" y="17"/>
                  </a:cubicBezTo>
                  <a:cubicBezTo>
                    <a:pt x="14" y="16"/>
                    <a:pt x="14" y="16"/>
                    <a:pt x="14" y="16"/>
                  </a:cubicBezTo>
                  <a:cubicBezTo>
                    <a:pt x="14" y="16"/>
                    <a:pt x="13" y="16"/>
                    <a:pt x="14" y="16"/>
                  </a:cubicBezTo>
                  <a:cubicBezTo>
                    <a:pt x="15" y="15"/>
                    <a:pt x="12" y="13"/>
                    <a:pt x="14" y="12"/>
                  </a:cubicBezTo>
                  <a:cubicBezTo>
                    <a:pt x="15" y="13"/>
                    <a:pt x="15" y="13"/>
                    <a:pt x="16" y="13"/>
                  </a:cubicBezTo>
                  <a:cubicBezTo>
                    <a:pt x="17" y="12"/>
                    <a:pt x="18" y="11"/>
                    <a:pt x="19" y="11"/>
                  </a:cubicBezTo>
                  <a:cubicBezTo>
                    <a:pt x="19" y="11"/>
                    <a:pt x="20" y="11"/>
                    <a:pt x="20" y="10"/>
                  </a:cubicBezTo>
                  <a:cubicBezTo>
                    <a:pt x="21" y="11"/>
                    <a:pt x="21" y="11"/>
                    <a:pt x="22" y="10"/>
                  </a:cubicBezTo>
                  <a:cubicBezTo>
                    <a:pt x="22" y="10"/>
                    <a:pt x="22" y="10"/>
                    <a:pt x="22" y="11"/>
                  </a:cubicBezTo>
                  <a:close/>
                  <a:moveTo>
                    <a:pt x="87" y="2"/>
                  </a:moveTo>
                  <a:cubicBezTo>
                    <a:pt x="87" y="2"/>
                    <a:pt x="88" y="2"/>
                    <a:pt x="89" y="2"/>
                  </a:cubicBezTo>
                  <a:cubicBezTo>
                    <a:pt x="89" y="2"/>
                    <a:pt x="90" y="2"/>
                    <a:pt x="90" y="3"/>
                  </a:cubicBezTo>
                  <a:cubicBezTo>
                    <a:pt x="89" y="4"/>
                    <a:pt x="88" y="2"/>
                    <a:pt x="87" y="3"/>
                  </a:cubicBezTo>
                  <a:cubicBezTo>
                    <a:pt x="87" y="3"/>
                    <a:pt x="87" y="3"/>
                    <a:pt x="87" y="3"/>
                  </a:cubicBezTo>
                  <a:cubicBezTo>
                    <a:pt x="87" y="3"/>
                    <a:pt x="87" y="3"/>
                    <a:pt x="87" y="3"/>
                  </a:cubicBezTo>
                  <a:cubicBezTo>
                    <a:pt x="87" y="3"/>
                    <a:pt x="87" y="3"/>
                    <a:pt x="87" y="3"/>
                  </a:cubicBezTo>
                  <a:cubicBezTo>
                    <a:pt x="87" y="3"/>
                    <a:pt x="87" y="3"/>
                    <a:pt x="86" y="3"/>
                  </a:cubicBezTo>
                  <a:cubicBezTo>
                    <a:pt x="86" y="3"/>
                    <a:pt x="86" y="3"/>
                    <a:pt x="86" y="4"/>
                  </a:cubicBezTo>
                  <a:cubicBezTo>
                    <a:pt x="86" y="4"/>
                    <a:pt x="86" y="4"/>
                    <a:pt x="86" y="4"/>
                  </a:cubicBezTo>
                  <a:cubicBezTo>
                    <a:pt x="86" y="4"/>
                    <a:pt x="87" y="3"/>
                    <a:pt x="87" y="4"/>
                  </a:cubicBezTo>
                  <a:cubicBezTo>
                    <a:pt x="88" y="3"/>
                    <a:pt x="89" y="3"/>
                    <a:pt x="89" y="4"/>
                  </a:cubicBezTo>
                  <a:cubicBezTo>
                    <a:pt x="90" y="4"/>
                    <a:pt x="91" y="3"/>
                    <a:pt x="90" y="4"/>
                  </a:cubicBezTo>
                  <a:cubicBezTo>
                    <a:pt x="90" y="4"/>
                    <a:pt x="90" y="4"/>
                    <a:pt x="90" y="4"/>
                  </a:cubicBezTo>
                  <a:cubicBezTo>
                    <a:pt x="90" y="5"/>
                    <a:pt x="90" y="4"/>
                    <a:pt x="91" y="4"/>
                  </a:cubicBezTo>
                  <a:cubicBezTo>
                    <a:pt x="91" y="4"/>
                    <a:pt x="92" y="5"/>
                    <a:pt x="92" y="5"/>
                  </a:cubicBezTo>
                  <a:cubicBezTo>
                    <a:pt x="91" y="6"/>
                    <a:pt x="89" y="6"/>
                    <a:pt x="88" y="5"/>
                  </a:cubicBezTo>
                  <a:cubicBezTo>
                    <a:pt x="88" y="6"/>
                    <a:pt x="87" y="6"/>
                    <a:pt x="86" y="6"/>
                  </a:cubicBezTo>
                  <a:cubicBezTo>
                    <a:pt x="86" y="6"/>
                    <a:pt x="86" y="7"/>
                    <a:pt x="86" y="7"/>
                  </a:cubicBezTo>
                  <a:cubicBezTo>
                    <a:pt x="87" y="6"/>
                    <a:pt x="89" y="6"/>
                    <a:pt x="90" y="6"/>
                  </a:cubicBezTo>
                  <a:cubicBezTo>
                    <a:pt x="90" y="6"/>
                    <a:pt x="90" y="6"/>
                    <a:pt x="89" y="7"/>
                  </a:cubicBezTo>
                  <a:cubicBezTo>
                    <a:pt x="89" y="7"/>
                    <a:pt x="89" y="7"/>
                    <a:pt x="89" y="7"/>
                  </a:cubicBezTo>
                  <a:cubicBezTo>
                    <a:pt x="89" y="7"/>
                    <a:pt x="89" y="7"/>
                    <a:pt x="89" y="7"/>
                  </a:cubicBezTo>
                  <a:cubicBezTo>
                    <a:pt x="90" y="7"/>
                    <a:pt x="91" y="7"/>
                    <a:pt x="91" y="6"/>
                  </a:cubicBezTo>
                  <a:cubicBezTo>
                    <a:pt x="91" y="6"/>
                    <a:pt x="91" y="6"/>
                    <a:pt x="91" y="6"/>
                  </a:cubicBezTo>
                  <a:cubicBezTo>
                    <a:pt x="91" y="6"/>
                    <a:pt x="91" y="6"/>
                    <a:pt x="91" y="6"/>
                  </a:cubicBezTo>
                  <a:cubicBezTo>
                    <a:pt x="92" y="7"/>
                    <a:pt x="91" y="7"/>
                    <a:pt x="91" y="8"/>
                  </a:cubicBezTo>
                  <a:cubicBezTo>
                    <a:pt x="90" y="8"/>
                    <a:pt x="89" y="9"/>
                    <a:pt x="89" y="9"/>
                  </a:cubicBezTo>
                  <a:cubicBezTo>
                    <a:pt x="89" y="9"/>
                    <a:pt x="89" y="9"/>
                    <a:pt x="89" y="9"/>
                  </a:cubicBezTo>
                  <a:cubicBezTo>
                    <a:pt x="90" y="8"/>
                    <a:pt x="91" y="8"/>
                    <a:pt x="92" y="7"/>
                  </a:cubicBezTo>
                  <a:cubicBezTo>
                    <a:pt x="92" y="7"/>
                    <a:pt x="92" y="8"/>
                    <a:pt x="92" y="8"/>
                  </a:cubicBezTo>
                  <a:cubicBezTo>
                    <a:pt x="92" y="8"/>
                    <a:pt x="92" y="8"/>
                    <a:pt x="92" y="8"/>
                  </a:cubicBezTo>
                  <a:cubicBezTo>
                    <a:pt x="92" y="8"/>
                    <a:pt x="92" y="8"/>
                    <a:pt x="92" y="8"/>
                  </a:cubicBezTo>
                  <a:cubicBezTo>
                    <a:pt x="93" y="7"/>
                    <a:pt x="93" y="7"/>
                    <a:pt x="93" y="7"/>
                  </a:cubicBezTo>
                  <a:cubicBezTo>
                    <a:pt x="94" y="7"/>
                    <a:pt x="95" y="7"/>
                    <a:pt x="95" y="8"/>
                  </a:cubicBezTo>
                  <a:cubicBezTo>
                    <a:pt x="94" y="8"/>
                    <a:pt x="94" y="8"/>
                    <a:pt x="94" y="9"/>
                  </a:cubicBezTo>
                  <a:cubicBezTo>
                    <a:pt x="94" y="8"/>
                    <a:pt x="94" y="9"/>
                    <a:pt x="94" y="9"/>
                  </a:cubicBezTo>
                  <a:cubicBezTo>
                    <a:pt x="93" y="9"/>
                    <a:pt x="93" y="9"/>
                    <a:pt x="93" y="9"/>
                  </a:cubicBezTo>
                  <a:cubicBezTo>
                    <a:pt x="94" y="9"/>
                    <a:pt x="94" y="9"/>
                    <a:pt x="94" y="9"/>
                  </a:cubicBezTo>
                  <a:cubicBezTo>
                    <a:pt x="93" y="10"/>
                    <a:pt x="92" y="9"/>
                    <a:pt x="92" y="9"/>
                  </a:cubicBezTo>
                  <a:cubicBezTo>
                    <a:pt x="92" y="10"/>
                    <a:pt x="93" y="9"/>
                    <a:pt x="93" y="10"/>
                  </a:cubicBezTo>
                  <a:cubicBezTo>
                    <a:pt x="93" y="10"/>
                    <a:pt x="92" y="10"/>
                    <a:pt x="92" y="10"/>
                  </a:cubicBezTo>
                  <a:cubicBezTo>
                    <a:pt x="92" y="10"/>
                    <a:pt x="92" y="10"/>
                    <a:pt x="91" y="10"/>
                  </a:cubicBezTo>
                  <a:cubicBezTo>
                    <a:pt x="91" y="10"/>
                    <a:pt x="91" y="10"/>
                    <a:pt x="91" y="10"/>
                  </a:cubicBezTo>
                  <a:cubicBezTo>
                    <a:pt x="91" y="10"/>
                    <a:pt x="91" y="10"/>
                    <a:pt x="92" y="10"/>
                  </a:cubicBezTo>
                  <a:cubicBezTo>
                    <a:pt x="92" y="10"/>
                    <a:pt x="92" y="10"/>
                    <a:pt x="92" y="10"/>
                  </a:cubicBezTo>
                  <a:cubicBezTo>
                    <a:pt x="91" y="10"/>
                    <a:pt x="91" y="10"/>
                    <a:pt x="91" y="10"/>
                  </a:cubicBezTo>
                  <a:cubicBezTo>
                    <a:pt x="91" y="10"/>
                    <a:pt x="91" y="10"/>
                    <a:pt x="91" y="10"/>
                  </a:cubicBezTo>
                  <a:cubicBezTo>
                    <a:pt x="91" y="10"/>
                    <a:pt x="91" y="10"/>
                    <a:pt x="91" y="10"/>
                  </a:cubicBezTo>
                  <a:cubicBezTo>
                    <a:pt x="91" y="11"/>
                    <a:pt x="91" y="11"/>
                    <a:pt x="91" y="11"/>
                  </a:cubicBezTo>
                  <a:cubicBezTo>
                    <a:pt x="91" y="11"/>
                    <a:pt x="92" y="10"/>
                    <a:pt x="92" y="11"/>
                  </a:cubicBezTo>
                  <a:cubicBezTo>
                    <a:pt x="91" y="11"/>
                    <a:pt x="91" y="13"/>
                    <a:pt x="91" y="14"/>
                  </a:cubicBezTo>
                  <a:cubicBezTo>
                    <a:pt x="90" y="14"/>
                    <a:pt x="90" y="14"/>
                    <a:pt x="90" y="14"/>
                  </a:cubicBezTo>
                  <a:cubicBezTo>
                    <a:pt x="90" y="14"/>
                    <a:pt x="90" y="14"/>
                    <a:pt x="90" y="14"/>
                  </a:cubicBezTo>
                  <a:cubicBezTo>
                    <a:pt x="91" y="15"/>
                    <a:pt x="91" y="15"/>
                    <a:pt x="91" y="15"/>
                  </a:cubicBezTo>
                  <a:cubicBezTo>
                    <a:pt x="91" y="15"/>
                    <a:pt x="91" y="15"/>
                    <a:pt x="91" y="15"/>
                  </a:cubicBezTo>
                  <a:cubicBezTo>
                    <a:pt x="91" y="15"/>
                    <a:pt x="91" y="15"/>
                    <a:pt x="91" y="15"/>
                  </a:cubicBezTo>
                  <a:cubicBezTo>
                    <a:pt x="90" y="15"/>
                    <a:pt x="90" y="15"/>
                    <a:pt x="90" y="15"/>
                  </a:cubicBezTo>
                  <a:cubicBezTo>
                    <a:pt x="91" y="16"/>
                    <a:pt x="91" y="16"/>
                    <a:pt x="91" y="16"/>
                  </a:cubicBezTo>
                  <a:cubicBezTo>
                    <a:pt x="91" y="15"/>
                    <a:pt x="91" y="15"/>
                    <a:pt x="91" y="15"/>
                  </a:cubicBezTo>
                  <a:cubicBezTo>
                    <a:pt x="92" y="16"/>
                    <a:pt x="91" y="16"/>
                    <a:pt x="91" y="16"/>
                  </a:cubicBezTo>
                  <a:cubicBezTo>
                    <a:pt x="91" y="16"/>
                    <a:pt x="90" y="16"/>
                    <a:pt x="90" y="16"/>
                  </a:cubicBezTo>
                  <a:cubicBezTo>
                    <a:pt x="90" y="17"/>
                    <a:pt x="90" y="17"/>
                    <a:pt x="89" y="17"/>
                  </a:cubicBezTo>
                  <a:cubicBezTo>
                    <a:pt x="90" y="17"/>
                    <a:pt x="90" y="17"/>
                    <a:pt x="90" y="17"/>
                  </a:cubicBezTo>
                  <a:cubicBezTo>
                    <a:pt x="90" y="17"/>
                    <a:pt x="90" y="17"/>
                    <a:pt x="90" y="17"/>
                  </a:cubicBezTo>
                  <a:cubicBezTo>
                    <a:pt x="91" y="18"/>
                    <a:pt x="90" y="18"/>
                    <a:pt x="90" y="19"/>
                  </a:cubicBezTo>
                  <a:cubicBezTo>
                    <a:pt x="90" y="19"/>
                    <a:pt x="90" y="19"/>
                    <a:pt x="90" y="19"/>
                  </a:cubicBezTo>
                  <a:cubicBezTo>
                    <a:pt x="90" y="19"/>
                    <a:pt x="90" y="19"/>
                    <a:pt x="90" y="18"/>
                  </a:cubicBezTo>
                  <a:cubicBezTo>
                    <a:pt x="89" y="19"/>
                    <a:pt x="90" y="19"/>
                    <a:pt x="90" y="19"/>
                  </a:cubicBezTo>
                  <a:cubicBezTo>
                    <a:pt x="90" y="20"/>
                    <a:pt x="90" y="20"/>
                    <a:pt x="90" y="20"/>
                  </a:cubicBezTo>
                  <a:cubicBezTo>
                    <a:pt x="90" y="20"/>
                    <a:pt x="90" y="20"/>
                    <a:pt x="90" y="20"/>
                  </a:cubicBezTo>
                  <a:cubicBezTo>
                    <a:pt x="90" y="20"/>
                    <a:pt x="90" y="20"/>
                    <a:pt x="90" y="20"/>
                  </a:cubicBezTo>
                  <a:cubicBezTo>
                    <a:pt x="90" y="20"/>
                    <a:pt x="90" y="20"/>
                    <a:pt x="89" y="20"/>
                  </a:cubicBezTo>
                  <a:cubicBezTo>
                    <a:pt x="89" y="20"/>
                    <a:pt x="89" y="20"/>
                    <a:pt x="89" y="20"/>
                  </a:cubicBezTo>
                  <a:cubicBezTo>
                    <a:pt x="89" y="20"/>
                    <a:pt x="89" y="20"/>
                    <a:pt x="89" y="20"/>
                  </a:cubicBezTo>
                  <a:cubicBezTo>
                    <a:pt x="89" y="21"/>
                    <a:pt x="89" y="21"/>
                    <a:pt x="90" y="21"/>
                  </a:cubicBezTo>
                  <a:cubicBezTo>
                    <a:pt x="90" y="22"/>
                    <a:pt x="89" y="21"/>
                    <a:pt x="89" y="22"/>
                  </a:cubicBezTo>
                  <a:cubicBezTo>
                    <a:pt x="88" y="21"/>
                    <a:pt x="88" y="21"/>
                    <a:pt x="88" y="21"/>
                  </a:cubicBezTo>
                  <a:cubicBezTo>
                    <a:pt x="88" y="21"/>
                    <a:pt x="88" y="21"/>
                    <a:pt x="88" y="21"/>
                  </a:cubicBezTo>
                  <a:cubicBezTo>
                    <a:pt x="88" y="20"/>
                    <a:pt x="88" y="20"/>
                    <a:pt x="88" y="20"/>
                  </a:cubicBezTo>
                  <a:cubicBezTo>
                    <a:pt x="88" y="21"/>
                    <a:pt x="88" y="21"/>
                    <a:pt x="87" y="21"/>
                  </a:cubicBezTo>
                  <a:cubicBezTo>
                    <a:pt x="88" y="21"/>
                    <a:pt x="88" y="21"/>
                    <a:pt x="88" y="22"/>
                  </a:cubicBezTo>
                  <a:cubicBezTo>
                    <a:pt x="88" y="22"/>
                    <a:pt x="88" y="22"/>
                    <a:pt x="88" y="22"/>
                  </a:cubicBezTo>
                  <a:cubicBezTo>
                    <a:pt x="88" y="22"/>
                    <a:pt x="89" y="22"/>
                    <a:pt x="89" y="22"/>
                  </a:cubicBezTo>
                  <a:cubicBezTo>
                    <a:pt x="89" y="22"/>
                    <a:pt x="89" y="22"/>
                    <a:pt x="88" y="22"/>
                  </a:cubicBezTo>
                  <a:cubicBezTo>
                    <a:pt x="89" y="23"/>
                    <a:pt x="89" y="23"/>
                    <a:pt x="89" y="23"/>
                  </a:cubicBezTo>
                  <a:cubicBezTo>
                    <a:pt x="89" y="23"/>
                    <a:pt x="89" y="22"/>
                    <a:pt x="89" y="22"/>
                  </a:cubicBezTo>
                  <a:cubicBezTo>
                    <a:pt x="88" y="23"/>
                    <a:pt x="89" y="23"/>
                    <a:pt x="89" y="23"/>
                  </a:cubicBezTo>
                  <a:cubicBezTo>
                    <a:pt x="88" y="23"/>
                    <a:pt x="88" y="22"/>
                    <a:pt x="88" y="22"/>
                  </a:cubicBezTo>
                  <a:cubicBezTo>
                    <a:pt x="88" y="22"/>
                    <a:pt x="88" y="22"/>
                    <a:pt x="87" y="22"/>
                  </a:cubicBezTo>
                  <a:cubicBezTo>
                    <a:pt x="87" y="22"/>
                    <a:pt x="87" y="22"/>
                    <a:pt x="87" y="22"/>
                  </a:cubicBezTo>
                  <a:cubicBezTo>
                    <a:pt x="87" y="22"/>
                    <a:pt x="88" y="22"/>
                    <a:pt x="87" y="22"/>
                  </a:cubicBezTo>
                  <a:cubicBezTo>
                    <a:pt x="87" y="23"/>
                    <a:pt x="87" y="23"/>
                    <a:pt x="87" y="23"/>
                  </a:cubicBezTo>
                  <a:cubicBezTo>
                    <a:pt x="88" y="23"/>
                    <a:pt x="88" y="23"/>
                    <a:pt x="89" y="24"/>
                  </a:cubicBezTo>
                  <a:cubicBezTo>
                    <a:pt x="89" y="24"/>
                    <a:pt x="88" y="24"/>
                    <a:pt x="88" y="24"/>
                  </a:cubicBezTo>
                  <a:cubicBezTo>
                    <a:pt x="89" y="24"/>
                    <a:pt x="89" y="24"/>
                    <a:pt x="89" y="24"/>
                  </a:cubicBezTo>
                  <a:cubicBezTo>
                    <a:pt x="89" y="24"/>
                    <a:pt x="89" y="24"/>
                    <a:pt x="89" y="24"/>
                  </a:cubicBezTo>
                  <a:cubicBezTo>
                    <a:pt x="89" y="25"/>
                    <a:pt x="89" y="25"/>
                    <a:pt x="89" y="25"/>
                  </a:cubicBezTo>
                  <a:cubicBezTo>
                    <a:pt x="89" y="25"/>
                    <a:pt x="89" y="25"/>
                    <a:pt x="89" y="25"/>
                  </a:cubicBezTo>
                  <a:cubicBezTo>
                    <a:pt x="88" y="25"/>
                    <a:pt x="88" y="25"/>
                    <a:pt x="88" y="25"/>
                  </a:cubicBezTo>
                  <a:cubicBezTo>
                    <a:pt x="88" y="25"/>
                    <a:pt x="88" y="25"/>
                    <a:pt x="88" y="25"/>
                  </a:cubicBezTo>
                  <a:cubicBezTo>
                    <a:pt x="88" y="25"/>
                    <a:pt x="88" y="25"/>
                    <a:pt x="87" y="25"/>
                  </a:cubicBezTo>
                  <a:cubicBezTo>
                    <a:pt x="88" y="24"/>
                    <a:pt x="87" y="24"/>
                    <a:pt x="87" y="24"/>
                  </a:cubicBezTo>
                  <a:cubicBezTo>
                    <a:pt x="86" y="24"/>
                    <a:pt x="87" y="25"/>
                    <a:pt x="86" y="25"/>
                  </a:cubicBezTo>
                  <a:cubicBezTo>
                    <a:pt x="86" y="25"/>
                    <a:pt x="86" y="25"/>
                    <a:pt x="86" y="25"/>
                  </a:cubicBezTo>
                  <a:cubicBezTo>
                    <a:pt x="86" y="26"/>
                    <a:pt x="87" y="25"/>
                    <a:pt x="88" y="26"/>
                  </a:cubicBezTo>
                  <a:cubicBezTo>
                    <a:pt x="88" y="26"/>
                    <a:pt x="88" y="26"/>
                    <a:pt x="88" y="26"/>
                  </a:cubicBezTo>
                  <a:cubicBezTo>
                    <a:pt x="87" y="26"/>
                    <a:pt x="87" y="27"/>
                    <a:pt x="86" y="27"/>
                  </a:cubicBezTo>
                  <a:cubicBezTo>
                    <a:pt x="86" y="28"/>
                    <a:pt x="85" y="27"/>
                    <a:pt x="84" y="28"/>
                  </a:cubicBezTo>
                  <a:cubicBezTo>
                    <a:pt x="84" y="28"/>
                    <a:pt x="84" y="28"/>
                    <a:pt x="84" y="28"/>
                  </a:cubicBezTo>
                  <a:cubicBezTo>
                    <a:pt x="84" y="28"/>
                    <a:pt x="84" y="28"/>
                    <a:pt x="83" y="28"/>
                  </a:cubicBezTo>
                  <a:cubicBezTo>
                    <a:pt x="83" y="28"/>
                    <a:pt x="83" y="28"/>
                    <a:pt x="83" y="28"/>
                  </a:cubicBezTo>
                  <a:cubicBezTo>
                    <a:pt x="83" y="28"/>
                    <a:pt x="83" y="28"/>
                    <a:pt x="82" y="29"/>
                  </a:cubicBezTo>
                  <a:cubicBezTo>
                    <a:pt x="82" y="29"/>
                    <a:pt x="82" y="30"/>
                    <a:pt x="81" y="30"/>
                  </a:cubicBezTo>
                  <a:cubicBezTo>
                    <a:pt x="81" y="30"/>
                    <a:pt x="81" y="30"/>
                    <a:pt x="81" y="30"/>
                  </a:cubicBezTo>
                  <a:cubicBezTo>
                    <a:pt x="81" y="30"/>
                    <a:pt x="81" y="30"/>
                    <a:pt x="80" y="30"/>
                  </a:cubicBezTo>
                  <a:cubicBezTo>
                    <a:pt x="80" y="30"/>
                    <a:pt x="80" y="30"/>
                    <a:pt x="80" y="30"/>
                  </a:cubicBezTo>
                  <a:cubicBezTo>
                    <a:pt x="80" y="30"/>
                    <a:pt x="80" y="31"/>
                    <a:pt x="80" y="31"/>
                  </a:cubicBezTo>
                  <a:cubicBezTo>
                    <a:pt x="80" y="31"/>
                    <a:pt x="80" y="31"/>
                    <a:pt x="80" y="31"/>
                  </a:cubicBezTo>
                  <a:cubicBezTo>
                    <a:pt x="80" y="30"/>
                    <a:pt x="80" y="30"/>
                    <a:pt x="80" y="30"/>
                  </a:cubicBezTo>
                  <a:cubicBezTo>
                    <a:pt x="80" y="30"/>
                    <a:pt x="79" y="30"/>
                    <a:pt x="79" y="31"/>
                  </a:cubicBezTo>
                  <a:cubicBezTo>
                    <a:pt x="79" y="31"/>
                    <a:pt x="79" y="31"/>
                    <a:pt x="78" y="31"/>
                  </a:cubicBezTo>
                  <a:cubicBezTo>
                    <a:pt x="78" y="31"/>
                    <a:pt x="78" y="31"/>
                    <a:pt x="78" y="31"/>
                  </a:cubicBezTo>
                  <a:cubicBezTo>
                    <a:pt x="78" y="31"/>
                    <a:pt x="78" y="31"/>
                    <a:pt x="78" y="31"/>
                  </a:cubicBezTo>
                  <a:cubicBezTo>
                    <a:pt x="78" y="31"/>
                    <a:pt x="78" y="31"/>
                    <a:pt x="78" y="31"/>
                  </a:cubicBezTo>
                  <a:cubicBezTo>
                    <a:pt x="78" y="31"/>
                    <a:pt x="78" y="32"/>
                    <a:pt x="78" y="32"/>
                  </a:cubicBezTo>
                  <a:cubicBezTo>
                    <a:pt x="78" y="32"/>
                    <a:pt x="77" y="32"/>
                    <a:pt x="77" y="32"/>
                  </a:cubicBezTo>
                  <a:cubicBezTo>
                    <a:pt x="77" y="32"/>
                    <a:pt x="78" y="32"/>
                    <a:pt x="78" y="32"/>
                  </a:cubicBezTo>
                  <a:cubicBezTo>
                    <a:pt x="78" y="33"/>
                    <a:pt x="77" y="33"/>
                    <a:pt x="77" y="33"/>
                  </a:cubicBezTo>
                  <a:cubicBezTo>
                    <a:pt x="77" y="34"/>
                    <a:pt x="77" y="34"/>
                    <a:pt x="77" y="34"/>
                  </a:cubicBezTo>
                  <a:cubicBezTo>
                    <a:pt x="77" y="34"/>
                    <a:pt x="76" y="33"/>
                    <a:pt x="76" y="34"/>
                  </a:cubicBezTo>
                  <a:cubicBezTo>
                    <a:pt x="76" y="34"/>
                    <a:pt x="76" y="34"/>
                    <a:pt x="76" y="34"/>
                  </a:cubicBezTo>
                  <a:cubicBezTo>
                    <a:pt x="76" y="34"/>
                    <a:pt x="76" y="34"/>
                    <a:pt x="76" y="34"/>
                  </a:cubicBezTo>
                  <a:cubicBezTo>
                    <a:pt x="77" y="35"/>
                    <a:pt x="76" y="35"/>
                    <a:pt x="76" y="36"/>
                  </a:cubicBezTo>
                  <a:cubicBezTo>
                    <a:pt x="76" y="36"/>
                    <a:pt x="76" y="36"/>
                    <a:pt x="76" y="36"/>
                  </a:cubicBezTo>
                  <a:cubicBezTo>
                    <a:pt x="76" y="36"/>
                    <a:pt x="76" y="36"/>
                    <a:pt x="76" y="36"/>
                  </a:cubicBezTo>
                  <a:cubicBezTo>
                    <a:pt x="76" y="36"/>
                    <a:pt x="75" y="36"/>
                    <a:pt x="75" y="36"/>
                  </a:cubicBezTo>
                  <a:cubicBezTo>
                    <a:pt x="75" y="36"/>
                    <a:pt x="76" y="36"/>
                    <a:pt x="76" y="36"/>
                  </a:cubicBezTo>
                  <a:cubicBezTo>
                    <a:pt x="75" y="36"/>
                    <a:pt x="75" y="36"/>
                    <a:pt x="75" y="36"/>
                  </a:cubicBezTo>
                  <a:cubicBezTo>
                    <a:pt x="75" y="36"/>
                    <a:pt x="75" y="36"/>
                    <a:pt x="75" y="36"/>
                  </a:cubicBezTo>
                  <a:cubicBezTo>
                    <a:pt x="75" y="36"/>
                    <a:pt x="75" y="36"/>
                    <a:pt x="75" y="36"/>
                  </a:cubicBezTo>
                  <a:cubicBezTo>
                    <a:pt x="75" y="36"/>
                    <a:pt x="74" y="36"/>
                    <a:pt x="74" y="36"/>
                  </a:cubicBezTo>
                  <a:cubicBezTo>
                    <a:pt x="74" y="36"/>
                    <a:pt x="75" y="36"/>
                    <a:pt x="75" y="35"/>
                  </a:cubicBezTo>
                  <a:cubicBezTo>
                    <a:pt x="75" y="35"/>
                    <a:pt x="75" y="35"/>
                    <a:pt x="75" y="35"/>
                  </a:cubicBezTo>
                  <a:cubicBezTo>
                    <a:pt x="74" y="35"/>
                    <a:pt x="74" y="35"/>
                    <a:pt x="74" y="35"/>
                  </a:cubicBezTo>
                  <a:cubicBezTo>
                    <a:pt x="74" y="35"/>
                    <a:pt x="74" y="35"/>
                    <a:pt x="74" y="35"/>
                  </a:cubicBezTo>
                  <a:cubicBezTo>
                    <a:pt x="74" y="35"/>
                    <a:pt x="74" y="35"/>
                    <a:pt x="73" y="36"/>
                  </a:cubicBezTo>
                  <a:cubicBezTo>
                    <a:pt x="73" y="35"/>
                    <a:pt x="73" y="35"/>
                    <a:pt x="73" y="35"/>
                  </a:cubicBezTo>
                  <a:cubicBezTo>
                    <a:pt x="73" y="35"/>
                    <a:pt x="73" y="35"/>
                    <a:pt x="73" y="35"/>
                  </a:cubicBezTo>
                  <a:cubicBezTo>
                    <a:pt x="73" y="35"/>
                    <a:pt x="73" y="35"/>
                    <a:pt x="73" y="35"/>
                  </a:cubicBezTo>
                  <a:cubicBezTo>
                    <a:pt x="73" y="35"/>
                    <a:pt x="73" y="35"/>
                    <a:pt x="73" y="35"/>
                  </a:cubicBezTo>
                  <a:cubicBezTo>
                    <a:pt x="73" y="35"/>
                    <a:pt x="73" y="34"/>
                    <a:pt x="73" y="34"/>
                  </a:cubicBezTo>
                  <a:cubicBezTo>
                    <a:pt x="72" y="34"/>
                    <a:pt x="73" y="33"/>
                    <a:pt x="72" y="33"/>
                  </a:cubicBezTo>
                  <a:cubicBezTo>
                    <a:pt x="72" y="33"/>
                    <a:pt x="72" y="33"/>
                    <a:pt x="72" y="33"/>
                  </a:cubicBezTo>
                  <a:cubicBezTo>
                    <a:pt x="72" y="33"/>
                    <a:pt x="72" y="33"/>
                    <a:pt x="72" y="33"/>
                  </a:cubicBezTo>
                  <a:cubicBezTo>
                    <a:pt x="72" y="33"/>
                    <a:pt x="72" y="33"/>
                    <a:pt x="72" y="33"/>
                  </a:cubicBezTo>
                  <a:cubicBezTo>
                    <a:pt x="72" y="33"/>
                    <a:pt x="72" y="32"/>
                    <a:pt x="72" y="32"/>
                  </a:cubicBezTo>
                  <a:cubicBezTo>
                    <a:pt x="72" y="32"/>
                    <a:pt x="72" y="32"/>
                    <a:pt x="72" y="32"/>
                  </a:cubicBezTo>
                  <a:cubicBezTo>
                    <a:pt x="72" y="32"/>
                    <a:pt x="72" y="32"/>
                    <a:pt x="72" y="32"/>
                  </a:cubicBezTo>
                  <a:cubicBezTo>
                    <a:pt x="72" y="32"/>
                    <a:pt x="72" y="32"/>
                    <a:pt x="72" y="32"/>
                  </a:cubicBezTo>
                  <a:cubicBezTo>
                    <a:pt x="72" y="32"/>
                    <a:pt x="72" y="31"/>
                    <a:pt x="73" y="31"/>
                  </a:cubicBezTo>
                  <a:cubicBezTo>
                    <a:pt x="73" y="31"/>
                    <a:pt x="72" y="31"/>
                    <a:pt x="72" y="31"/>
                  </a:cubicBezTo>
                  <a:cubicBezTo>
                    <a:pt x="72" y="32"/>
                    <a:pt x="72" y="32"/>
                    <a:pt x="72" y="32"/>
                  </a:cubicBezTo>
                  <a:cubicBezTo>
                    <a:pt x="72" y="31"/>
                    <a:pt x="72" y="31"/>
                    <a:pt x="72" y="30"/>
                  </a:cubicBezTo>
                  <a:cubicBezTo>
                    <a:pt x="72" y="30"/>
                    <a:pt x="71" y="30"/>
                    <a:pt x="72" y="30"/>
                  </a:cubicBezTo>
                  <a:cubicBezTo>
                    <a:pt x="72" y="30"/>
                    <a:pt x="72" y="30"/>
                    <a:pt x="72" y="30"/>
                  </a:cubicBezTo>
                  <a:cubicBezTo>
                    <a:pt x="72" y="30"/>
                    <a:pt x="72" y="30"/>
                    <a:pt x="72" y="30"/>
                  </a:cubicBezTo>
                  <a:cubicBezTo>
                    <a:pt x="72" y="29"/>
                    <a:pt x="71" y="29"/>
                    <a:pt x="71" y="29"/>
                  </a:cubicBezTo>
                  <a:cubicBezTo>
                    <a:pt x="71" y="29"/>
                    <a:pt x="71" y="29"/>
                    <a:pt x="71" y="29"/>
                  </a:cubicBezTo>
                  <a:cubicBezTo>
                    <a:pt x="71" y="29"/>
                    <a:pt x="72" y="29"/>
                    <a:pt x="72" y="29"/>
                  </a:cubicBezTo>
                  <a:cubicBezTo>
                    <a:pt x="71" y="29"/>
                    <a:pt x="71" y="29"/>
                    <a:pt x="71" y="29"/>
                  </a:cubicBezTo>
                  <a:cubicBezTo>
                    <a:pt x="71" y="29"/>
                    <a:pt x="71" y="29"/>
                    <a:pt x="71" y="29"/>
                  </a:cubicBezTo>
                  <a:cubicBezTo>
                    <a:pt x="72" y="29"/>
                    <a:pt x="72" y="29"/>
                    <a:pt x="72" y="29"/>
                  </a:cubicBezTo>
                  <a:cubicBezTo>
                    <a:pt x="72" y="29"/>
                    <a:pt x="72" y="29"/>
                    <a:pt x="72" y="29"/>
                  </a:cubicBezTo>
                  <a:cubicBezTo>
                    <a:pt x="72" y="29"/>
                    <a:pt x="72" y="29"/>
                    <a:pt x="72" y="29"/>
                  </a:cubicBezTo>
                  <a:cubicBezTo>
                    <a:pt x="71" y="28"/>
                    <a:pt x="71" y="28"/>
                    <a:pt x="71" y="28"/>
                  </a:cubicBezTo>
                  <a:cubicBezTo>
                    <a:pt x="72" y="28"/>
                    <a:pt x="72" y="28"/>
                    <a:pt x="72" y="28"/>
                  </a:cubicBezTo>
                  <a:cubicBezTo>
                    <a:pt x="72" y="28"/>
                    <a:pt x="72" y="28"/>
                    <a:pt x="72" y="28"/>
                  </a:cubicBezTo>
                  <a:cubicBezTo>
                    <a:pt x="72" y="28"/>
                    <a:pt x="72" y="27"/>
                    <a:pt x="72" y="27"/>
                  </a:cubicBezTo>
                  <a:cubicBezTo>
                    <a:pt x="72" y="27"/>
                    <a:pt x="72" y="27"/>
                    <a:pt x="72" y="27"/>
                  </a:cubicBezTo>
                  <a:cubicBezTo>
                    <a:pt x="72" y="27"/>
                    <a:pt x="73" y="27"/>
                    <a:pt x="73" y="27"/>
                  </a:cubicBezTo>
                  <a:cubicBezTo>
                    <a:pt x="73" y="27"/>
                    <a:pt x="73" y="27"/>
                    <a:pt x="73" y="27"/>
                  </a:cubicBezTo>
                  <a:cubicBezTo>
                    <a:pt x="73" y="27"/>
                    <a:pt x="73" y="27"/>
                    <a:pt x="73" y="27"/>
                  </a:cubicBezTo>
                  <a:cubicBezTo>
                    <a:pt x="73" y="26"/>
                    <a:pt x="73" y="27"/>
                    <a:pt x="72" y="27"/>
                  </a:cubicBezTo>
                  <a:cubicBezTo>
                    <a:pt x="73" y="26"/>
                    <a:pt x="74" y="27"/>
                    <a:pt x="73" y="26"/>
                  </a:cubicBezTo>
                  <a:cubicBezTo>
                    <a:pt x="74" y="26"/>
                    <a:pt x="74" y="26"/>
                    <a:pt x="74" y="26"/>
                  </a:cubicBezTo>
                  <a:cubicBezTo>
                    <a:pt x="74" y="26"/>
                    <a:pt x="74" y="26"/>
                    <a:pt x="74" y="26"/>
                  </a:cubicBezTo>
                  <a:cubicBezTo>
                    <a:pt x="74" y="26"/>
                    <a:pt x="74" y="26"/>
                    <a:pt x="74" y="26"/>
                  </a:cubicBezTo>
                  <a:cubicBezTo>
                    <a:pt x="74" y="25"/>
                    <a:pt x="74" y="25"/>
                    <a:pt x="74" y="25"/>
                  </a:cubicBezTo>
                  <a:cubicBezTo>
                    <a:pt x="74" y="25"/>
                    <a:pt x="74" y="25"/>
                    <a:pt x="74" y="25"/>
                  </a:cubicBezTo>
                  <a:cubicBezTo>
                    <a:pt x="73" y="25"/>
                    <a:pt x="73" y="24"/>
                    <a:pt x="72" y="24"/>
                  </a:cubicBezTo>
                  <a:cubicBezTo>
                    <a:pt x="72" y="24"/>
                    <a:pt x="72" y="24"/>
                    <a:pt x="72" y="24"/>
                  </a:cubicBezTo>
                  <a:cubicBezTo>
                    <a:pt x="73" y="23"/>
                    <a:pt x="73" y="25"/>
                    <a:pt x="74" y="24"/>
                  </a:cubicBezTo>
                  <a:cubicBezTo>
                    <a:pt x="74" y="24"/>
                    <a:pt x="74" y="23"/>
                    <a:pt x="74" y="23"/>
                  </a:cubicBezTo>
                  <a:cubicBezTo>
                    <a:pt x="74" y="23"/>
                    <a:pt x="74" y="23"/>
                    <a:pt x="74" y="23"/>
                  </a:cubicBezTo>
                  <a:cubicBezTo>
                    <a:pt x="74" y="23"/>
                    <a:pt x="74" y="23"/>
                    <a:pt x="74" y="23"/>
                  </a:cubicBezTo>
                  <a:cubicBezTo>
                    <a:pt x="74" y="23"/>
                    <a:pt x="74" y="23"/>
                    <a:pt x="74" y="23"/>
                  </a:cubicBezTo>
                  <a:cubicBezTo>
                    <a:pt x="74" y="22"/>
                    <a:pt x="73" y="22"/>
                    <a:pt x="73" y="22"/>
                  </a:cubicBezTo>
                  <a:cubicBezTo>
                    <a:pt x="73" y="22"/>
                    <a:pt x="73" y="23"/>
                    <a:pt x="72" y="23"/>
                  </a:cubicBezTo>
                  <a:cubicBezTo>
                    <a:pt x="72" y="23"/>
                    <a:pt x="72" y="22"/>
                    <a:pt x="72" y="22"/>
                  </a:cubicBezTo>
                  <a:cubicBezTo>
                    <a:pt x="72" y="22"/>
                    <a:pt x="72" y="22"/>
                    <a:pt x="73" y="22"/>
                  </a:cubicBezTo>
                  <a:cubicBezTo>
                    <a:pt x="72" y="22"/>
                    <a:pt x="72" y="22"/>
                    <a:pt x="72" y="22"/>
                  </a:cubicBezTo>
                  <a:cubicBezTo>
                    <a:pt x="73" y="22"/>
                    <a:pt x="73" y="22"/>
                    <a:pt x="73" y="21"/>
                  </a:cubicBezTo>
                  <a:cubicBezTo>
                    <a:pt x="73" y="21"/>
                    <a:pt x="73" y="21"/>
                    <a:pt x="73" y="21"/>
                  </a:cubicBezTo>
                  <a:cubicBezTo>
                    <a:pt x="72" y="21"/>
                    <a:pt x="72" y="21"/>
                    <a:pt x="72" y="21"/>
                  </a:cubicBezTo>
                  <a:cubicBezTo>
                    <a:pt x="73" y="21"/>
                    <a:pt x="73" y="21"/>
                    <a:pt x="73" y="21"/>
                  </a:cubicBezTo>
                  <a:cubicBezTo>
                    <a:pt x="73" y="21"/>
                    <a:pt x="73" y="20"/>
                    <a:pt x="73" y="20"/>
                  </a:cubicBezTo>
                  <a:cubicBezTo>
                    <a:pt x="73" y="20"/>
                    <a:pt x="73" y="20"/>
                    <a:pt x="73" y="20"/>
                  </a:cubicBezTo>
                  <a:cubicBezTo>
                    <a:pt x="73" y="18"/>
                    <a:pt x="73" y="18"/>
                    <a:pt x="73" y="18"/>
                  </a:cubicBezTo>
                  <a:cubicBezTo>
                    <a:pt x="73" y="18"/>
                    <a:pt x="73" y="18"/>
                    <a:pt x="73" y="18"/>
                  </a:cubicBezTo>
                  <a:cubicBezTo>
                    <a:pt x="73" y="17"/>
                    <a:pt x="73" y="17"/>
                    <a:pt x="73" y="17"/>
                  </a:cubicBezTo>
                  <a:cubicBezTo>
                    <a:pt x="73" y="17"/>
                    <a:pt x="73" y="17"/>
                    <a:pt x="73" y="17"/>
                  </a:cubicBezTo>
                  <a:cubicBezTo>
                    <a:pt x="72" y="17"/>
                    <a:pt x="73" y="16"/>
                    <a:pt x="73" y="16"/>
                  </a:cubicBezTo>
                  <a:cubicBezTo>
                    <a:pt x="72" y="16"/>
                    <a:pt x="72" y="15"/>
                    <a:pt x="71" y="15"/>
                  </a:cubicBezTo>
                  <a:cubicBezTo>
                    <a:pt x="70" y="15"/>
                    <a:pt x="70" y="15"/>
                    <a:pt x="70" y="15"/>
                  </a:cubicBezTo>
                  <a:cubicBezTo>
                    <a:pt x="70" y="15"/>
                    <a:pt x="70" y="15"/>
                    <a:pt x="70" y="15"/>
                  </a:cubicBezTo>
                  <a:cubicBezTo>
                    <a:pt x="70" y="15"/>
                    <a:pt x="70" y="15"/>
                    <a:pt x="70" y="15"/>
                  </a:cubicBezTo>
                  <a:cubicBezTo>
                    <a:pt x="70" y="15"/>
                    <a:pt x="70" y="15"/>
                    <a:pt x="70" y="15"/>
                  </a:cubicBezTo>
                  <a:cubicBezTo>
                    <a:pt x="70" y="15"/>
                    <a:pt x="70" y="15"/>
                    <a:pt x="70" y="15"/>
                  </a:cubicBezTo>
                  <a:cubicBezTo>
                    <a:pt x="70" y="15"/>
                    <a:pt x="69" y="14"/>
                    <a:pt x="69" y="14"/>
                  </a:cubicBezTo>
                  <a:cubicBezTo>
                    <a:pt x="69" y="14"/>
                    <a:pt x="69" y="14"/>
                    <a:pt x="69" y="14"/>
                  </a:cubicBezTo>
                  <a:cubicBezTo>
                    <a:pt x="69" y="14"/>
                    <a:pt x="69" y="15"/>
                    <a:pt x="69" y="15"/>
                  </a:cubicBezTo>
                  <a:cubicBezTo>
                    <a:pt x="68" y="15"/>
                    <a:pt x="68" y="14"/>
                    <a:pt x="68" y="14"/>
                  </a:cubicBezTo>
                  <a:cubicBezTo>
                    <a:pt x="68" y="14"/>
                    <a:pt x="69" y="14"/>
                    <a:pt x="69" y="14"/>
                  </a:cubicBezTo>
                  <a:cubicBezTo>
                    <a:pt x="69" y="13"/>
                    <a:pt x="68" y="13"/>
                    <a:pt x="68" y="13"/>
                  </a:cubicBezTo>
                  <a:cubicBezTo>
                    <a:pt x="68" y="13"/>
                    <a:pt x="68" y="13"/>
                    <a:pt x="68" y="13"/>
                  </a:cubicBezTo>
                  <a:cubicBezTo>
                    <a:pt x="68" y="13"/>
                    <a:pt x="68" y="13"/>
                    <a:pt x="68" y="13"/>
                  </a:cubicBezTo>
                  <a:cubicBezTo>
                    <a:pt x="68" y="13"/>
                    <a:pt x="68" y="13"/>
                    <a:pt x="68" y="13"/>
                  </a:cubicBezTo>
                  <a:cubicBezTo>
                    <a:pt x="68" y="12"/>
                    <a:pt x="69" y="13"/>
                    <a:pt x="69" y="12"/>
                  </a:cubicBezTo>
                  <a:cubicBezTo>
                    <a:pt x="70" y="12"/>
                    <a:pt x="70" y="13"/>
                    <a:pt x="70" y="12"/>
                  </a:cubicBezTo>
                  <a:cubicBezTo>
                    <a:pt x="70" y="12"/>
                    <a:pt x="70" y="12"/>
                    <a:pt x="70" y="12"/>
                  </a:cubicBezTo>
                  <a:cubicBezTo>
                    <a:pt x="70" y="12"/>
                    <a:pt x="70" y="12"/>
                    <a:pt x="69" y="12"/>
                  </a:cubicBezTo>
                  <a:cubicBezTo>
                    <a:pt x="69" y="12"/>
                    <a:pt x="69" y="12"/>
                    <a:pt x="69" y="12"/>
                  </a:cubicBezTo>
                  <a:cubicBezTo>
                    <a:pt x="69" y="12"/>
                    <a:pt x="69" y="12"/>
                    <a:pt x="69" y="12"/>
                  </a:cubicBezTo>
                  <a:cubicBezTo>
                    <a:pt x="69" y="12"/>
                    <a:pt x="69" y="12"/>
                    <a:pt x="69" y="12"/>
                  </a:cubicBezTo>
                  <a:cubicBezTo>
                    <a:pt x="69" y="12"/>
                    <a:pt x="69" y="12"/>
                    <a:pt x="69" y="12"/>
                  </a:cubicBezTo>
                  <a:cubicBezTo>
                    <a:pt x="69" y="12"/>
                    <a:pt x="69" y="12"/>
                    <a:pt x="69" y="11"/>
                  </a:cubicBezTo>
                  <a:cubicBezTo>
                    <a:pt x="69" y="11"/>
                    <a:pt x="69" y="11"/>
                    <a:pt x="69" y="11"/>
                  </a:cubicBezTo>
                  <a:cubicBezTo>
                    <a:pt x="69" y="11"/>
                    <a:pt x="69" y="11"/>
                    <a:pt x="68" y="11"/>
                  </a:cubicBezTo>
                  <a:cubicBezTo>
                    <a:pt x="68" y="11"/>
                    <a:pt x="68" y="11"/>
                    <a:pt x="68" y="10"/>
                  </a:cubicBezTo>
                  <a:cubicBezTo>
                    <a:pt x="69" y="9"/>
                    <a:pt x="70" y="10"/>
                    <a:pt x="70" y="9"/>
                  </a:cubicBezTo>
                  <a:cubicBezTo>
                    <a:pt x="71" y="9"/>
                    <a:pt x="71" y="9"/>
                    <a:pt x="72" y="10"/>
                  </a:cubicBezTo>
                  <a:cubicBezTo>
                    <a:pt x="73" y="9"/>
                    <a:pt x="73" y="9"/>
                    <a:pt x="73" y="9"/>
                  </a:cubicBezTo>
                  <a:cubicBezTo>
                    <a:pt x="72" y="8"/>
                    <a:pt x="72" y="8"/>
                    <a:pt x="72" y="8"/>
                  </a:cubicBezTo>
                  <a:cubicBezTo>
                    <a:pt x="73" y="8"/>
                    <a:pt x="73" y="8"/>
                    <a:pt x="73" y="8"/>
                  </a:cubicBezTo>
                  <a:cubicBezTo>
                    <a:pt x="73" y="8"/>
                    <a:pt x="73" y="8"/>
                    <a:pt x="73" y="8"/>
                  </a:cubicBezTo>
                  <a:cubicBezTo>
                    <a:pt x="73" y="8"/>
                    <a:pt x="73" y="8"/>
                    <a:pt x="73" y="8"/>
                  </a:cubicBezTo>
                  <a:cubicBezTo>
                    <a:pt x="73" y="8"/>
                    <a:pt x="72" y="8"/>
                    <a:pt x="72" y="8"/>
                  </a:cubicBezTo>
                  <a:cubicBezTo>
                    <a:pt x="72" y="7"/>
                    <a:pt x="72" y="7"/>
                    <a:pt x="72" y="7"/>
                  </a:cubicBezTo>
                  <a:cubicBezTo>
                    <a:pt x="72" y="7"/>
                    <a:pt x="73" y="7"/>
                    <a:pt x="74" y="6"/>
                  </a:cubicBezTo>
                  <a:cubicBezTo>
                    <a:pt x="74" y="6"/>
                    <a:pt x="74" y="6"/>
                    <a:pt x="74" y="6"/>
                  </a:cubicBezTo>
                  <a:cubicBezTo>
                    <a:pt x="74" y="6"/>
                    <a:pt x="74" y="6"/>
                    <a:pt x="74" y="6"/>
                  </a:cubicBezTo>
                  <a:cubicBezTo>
                    <a:pt x="74" y="6"/>
                    <a:pt x="74" y="6"/>
                    <a:pt x="74" y="6"/>
                  </a:cubicBezTo>
                  <a:cubicBezTo>
                    <a:pt x="74" y="6"/>
                    <a:pt x="75" y="6"/>
                    <a:pt x="75" y="6"/>
                  </a:cubicBezTo>
                  <a:cubicBezTo>
                    <a:pt x="75" y="6"/>
                    <a:pt x="75" y="6"/>
                    <a:pt x="76" y="5"/>
                  </a:cubicBezTo>
                  <a:cubicBezTo>
                    <a:pt x="75" y="5"/>
                    <a:pt x="76" y="5"/>
                    <a:pt x="76" y="5"/>
                  </a:cubicBezTo>
                  <a:cubicBezTo>
                    <a:pt x="76" y="5"/>
                    <a:pt x="76" y="4"/>
                    <a:pt x="76" y="4"/>
                  </a:cubicBezTo>
                  <a:cubicBezTo>
                    <a:pt x="76" y="5"/>
                    <a:pt x="76" y="5"/>
                    <a:pt x="76" y="5"/>
                  </a:cubicBezTo>
                  <a:cubicBezTo>
                    <a:pt x="76" y="5"/>
                    <a:pt x="76" y="4"/>
                    <a:pt x="77" y="4"/>
                  </a:cubicBezTo>
                  <a:cubicBezTo>
                    <a:pt x="77" y="4"/>
                    <a:pt x="77" y="4"/>
                    <a:pt x="78" y="4"/>
                  </a:cubicBezTo>
                  <a:cubicBezTo>
                    <a:pt x="78" y="4"/>
                    <a:pt x="78" y="4"/>
                    <a:pt x="78" y="4"/>
                  </a:cubicBezTo>
                  <a:cubicBezTo>
                    <a:pt x="78" y="4"/>
                    <a:pt x="78" y="4"/>
                    <a:pt x="78" y="4"/>
                  </a:cubicBezTo>
                  <a:cubicBezTo>
                    <a:pt x="78" y="4"/>
                    <a:pt x="78" y="4"/>
                    <a:pt x="78" y="4"/>
                  </a:cubicBezTo>
                  <a:cubicBezTo>
                    <a:pt x="78" y="4"/>
                    <a:pt x="79" y="4"/>
                    <a:pt x="79" y="4"/>
                  </a:cubicBezTo>
                  <a:cubicBezTo>
                    <a:pt x="79" y="4"/>
                    <a:pt x="79" y="5"/>
                    <a:pt x="78" y="5"/>
                  </a:cubicBezTo>
                  <a:cubicBezTo>
                    <a:pt x="78" y="5"/>
                    <a:pt x="78" y="6"/>
                    <a:pt x="78" y="6"/>
                  </a:cubicBezTo>
                  <a:cubicBezTo>
                    <a:pt x="78" y="6"/>
                    <a:pt x="78" y="6"/>
                    <a:pt x="78" y="6"/>
                  </a:cubicBezTo>
                  <a:cubicBezTo>
                    <a:pt x="79" y="6"/>
                    <a:pt x="79" y="5"/>
                    <a:pt x="79" y="5"/>
                  </a:cubicBezTo>
                  <a:cubicBezTo>
                    <a:pt x="79" y="5"/>
                    <a:pt x="79" y="5"/>
                    <a:pt x="79" y="5"/>
                  </a:cubicBezTo>
                  <a:cubicBezTo>
                    <a:pt x="80" y="5"/>
                    <a:pt x="79" y="4"/>
                    <a:pt x="79" y="4"/>
                  </a:cubicBezTo>
                  <a:cubicBezTo>
                    <a:pt x="79" y="4"/>
                    <a:pt x="79" y="4"/>
                    <a:pt x="79" y="5"/>
                  </a:cubicBezTo>
                  <a:cubicBezTo>
                    <a:pt x="79" y="5"/>
                    <a:pt x="79" y="5"/>
                    <a:pt x="79" y="5"/>
                  </a:cubicBezTo>
                  <a:cubicBezTo>
                    <a:pt x="79" y="5"/>
                    <a:pt x="79" y="5"/>
                    <a:pt x="79" y="5"/>
                  </a:cubicBezTo>
                  <a:cubicBezTo>
                    <a:pt x="79" y="5"/>
                    <a:pt x="79" y="5"/>
                    <a:pt x="79" y="6"/>
                  </a:cubicBezTo>
                  <a:cubicBezTo>
                    <a:pt x="80" y="6"/>
                    <a:pt x="80" y="5"/>
                    <a:pt x="80" y="6"/>
                  </a:cubicBezTo>
                  <a:cubicBezTo>
                    <a:pt x="81" y="5"/>
                    <a:pt x="80" y="4"/>
                    <a:pt x="81" y="4"/>
                  </a:cubicBezTo>
                  <a:cubicBezTo>
                    <a:pt x="81" y="4"/>
                    <a:pt x="81" y="5"/>
                    <a:pt x="81" y="5"/>
                  </a:cubicBezTo>
                  <a:cubicBezTo>
                    <a:pt x="81" y="5"/>
                    <a:pt x="81" y="6"/>
                    <a:pt x="81" y="6"/>
                  </a:cubicBezTo>
                  <a:cubicBezTo>
                    <a:pt x="82" y="6"/>
                    <a:pt x="82" y="6"/>
                    <a:pt x="82" y="6"/>
                  </a:cubicBezTo>
                  <a:cubicBezTo>
                    <a:pt x="82" y="6"/>
                    <a:pt x="82" y="6"/>
                    <a:pt x="82" y="6"/>
                  </a:cubicBezTo>
                  <a:cubicBezTo>
                    <a:pt x="82" y="6"/>
                    <a:pt x="82" y="6"/>
                    <a:pt x="82" y="6"/>
                  </a:cubicBezTo>
                  <a:cubicBezTo>
                    <a:pt x="82" y="6"/>
                    <a:pt x="82" y="6"/>
                    <a:pt x="82" y="6"/>
                  </a:cubicBezTo>
                  <a:cubicBezTo>
                    <a:pt x="82" y="6"/>
                    <a:pt x="81" y="6"/>
                    <a:pt x="82" y="6"/>
                  </a:cubicBezTo>
                  <a:cubicBezTo>
                    <a:pt x="82" y="6"/>
                    <a:pt x="82" y="6"/>
                    <a:pt x="82" y="6"/>
                  </a:cubicBezTo>
                  <a:cubicBezTo>
                    <a:pt x="82" y="6"/>
                    <a:pt x="82" y="6"/>
                    <a:pt x="83" y="6"/>
                  </a:cubicBezTo>
                  <a:cubicBezTo>
                    <a:pt x="83" y="6"/>
                    <a:pt x="82" y="6"/>
                    <a:pt x="82" y="5"/>
                  </a:cubicBezTo>
                  <a:cubicBezTo>
                    <a:pt x="82" y="4"/>
                    <a:pt x="82" y="4"/>
                    <a:pt x="82" y="4"/>
                  </a:cubicBezTo>
                  <a:cubicBezTo>
                    <a:pt x="82" y="3"/>
                    <a:pt x="82" y="4"/>
                    <a:pt x="83" y="4"/>
                  </a:cubicBezTo>
                  <a:cubicBezTo>
                    <a:pt x="82" y="3"/>
                    <a:pt x="84" y="4"/>
                    <a:pt x="83" y="3"/>
                  </a:cubicBezTo>
                  <a:cubicBezTo>
                    <a:pt x="83" y="3"/>
                    <a:pt x="83" y="3"/>
                    <a:pt x="83" y="3"/>
                  </a:cubicBezTo>
                  <a:cubicBezTo>
                    <a:pt x="83" y="3"/>
                    <a:pt x="83" y="3"/>
                    <a:pt x="83" y="3"/>
                  </a:cubicBezTo>
                  <a:cubicBezTo>
                    <a:pt x="84" y="3"/>
                    <a:pt x="84" y="2"/>
                    <a:pt x="84" y="2"/>
                  </a:cubicBezTo>
                  <a:cubicBezTo>
                    <a:pt x="84" y="3"/>
                    <a:pt x="84" y="3"/>
                    <a:pt x="84" y="3"/>
                  </a:cubicBezTo>
                  <a:cubicBezTo>
                    <a:pt x="84" y="3"/>
                    <a:pt x="85" y="3"/>
                    <a:pt x="85" y="3"/>
                  </a:cubicBezTo>
                  <a:cubicBezTo>
                    <a:pt x="85" y="3"/>
                    <a:pt x="85" y="3"/>
                    <a:pt x="85" y="3"/>
                  </a:cubicBezTo>
                  <a:cubicBezTo>
                    <a:pt x="85" y="3"/>
                    <a:pt x="85" y="3"/>
                    <a:pt x="85" y="3"/>
                  </a:cubicBezTo>
                  <a:cubicBezTo>
                    <a:pt x="86" y="2"/>
                    <a:pt x="85" y="2"/>
                    <a:pt x="86" y="2"/>
                  </a:cubicBezTo>
                  <a:cubicBezTo>
                    <a:pt x="86" y="2"/>
                    <a:pt x="86" y="2"/>
                    <a:pt x="86" y="2"/>
                  </a:cubicBezTo>
                  <a:cubicBezTo>
                    <a:pt x="86" y="2"/>
                    <a:pt x="87" y="2"/>
                    <a:pt x="87" y="2"/>
                  </a:cubicBezTo>
                  <a:close/>
                  <a:moveTo>
                    <a:pt x="71" y="0"/>
                  </a:moveTo>
                  <a:cubicBezTo>
                    <a:pt x="71" y="0"/>
                    <a:pt x="71" y="0"/>
                    <a:pt x="71" y="0"/>
                  </a:cubicBezTo>
                  <a:cubicBezTo>
                    <a:pt x="71" y="0"/>
                    <a:pt x="71" y="1"/>
                    <a:pt x="71" y="1"/>
                  </a:cubicBezTo>
                  <a:cubicBezTo>
                    <a:pt x="71" y="1"/>
                    <a:pt x="71" y="0"/>
                    <a:pt x="71" y="0"/>
                  </a:cubicBezTo>
                  <a:cubicBezTo>
                    <a:pt x="72" y="0"/>
                    <a:pt x="73" y="0"/>
                    <a:pt x="72" y="1"/>
                  </a:cubicBezTo>
                  <a:cubicBezTo>
                    <a:pt x="73" y="1"/>
                    <a:pt x="73" y="0"/>
                    <a:pt x="73" y="1"/>
                  </a:cubicBezTo>
                  <a:cubicBezTo>
                    <a:pt x="74" y="0"/>
                    <a:pt x="74" y="0"/>
                    <a:pt x="74" y="1"/>
                  </a:cubicBezTo>
                  <a:cubicBezTo>
                    <a:pt x="74" y="1"/>
                    <a:pt x="74" y="1"/>
                    <a:pt x="74" y="1"/>
                  </a:cubicBezTo>
                  <a:cubicBezTo>
                    <a:pt x="74" y="1"/>
                    <a:pt x="74" y="1"/>
                    <a:pt x="75" y="1"/>
                  </a:cubicBezTo>
                  <a:cubicBezTo>
                    <a:pt x="75" y="1"/>
                    <a:pt x="75" y="1"/>
                    <a:pt x="75" y="1"/>
                  </a:cubicBezTo>
                  <a:cubicBezTo>
                    <a:pt x="74" y="2"/>
                    <a:pt x="74" y="2"/>
                    <a:pt x="74" y="2"/>
                  </a:cubicBezTo>
                  <a:cubicBezTo>
                    <a:pt x="75" y="2"/>
                    <a:pt x="75" y="2"/>
                    <a:pt x="75" y="2"/>
                  </a:cubicBezTo>
                  <a:cubicBezTo>
                    <a:pt x="75" y="2"/>
                    <a:pt x="75" y="2"/>
                    <a:pt x="75" y="2"/>
                  </a:cubicBezTo>
                  <a:cubicBezTo>
                    <a:pt x="75" y="2"/>
                    <a:pt x="75" y="2"/>
                    <a:pt x="76" y="2"/>
                  </a:cubicBezTo>
                  <a:cubicBezTo>
                    <a:pt x="76" y="2"/>
                    <a:pt x="76" y="2"/>
                    <a:pt x="76" y="2"/>
                  </a:cubicBezTo>
                  <a:cubicBezTo>
                    <a:pt x="76" y="2"/>
                    <a:pt x="76" y="2"/>
                    <a:pt x="76" y="2"/>
                  </a:cubicBezTo>
                  <a:cubicBezTo>
                    <a:pt x="76" y="2"/>
                    <a:pt x="76" y="2"/>
                    <a:pt x="76" y="2"/>
                  </a:cubicBezTo>
                  <a:cubicBezTo>
                    <a:pt x="76" y="2"/>
                    <a:pt x="76" y="2"/>
                    <a:pt x="76" y="3"/>
                  </a:cubicBezTo>
                  <a:cubicBezTo>
                    <a:pt x="76" y="3"/>
                    <a:pt x="76" y="3"/>
                    <a:pt x="76" y="3"/>
                  </a:cubicBezTo>
                  <a:cubicBezTo>
                    <a:pt x="76" y="3"/>
                    <a:pt x="76" y="3"/>
                    <a:pt x="76" y="4"/>
                  </a:cubicBezTo>
                  <a:cubicBezTo>
                    <a:pt x="76" y="4"/>
                    <a:pt x="75" y="4"/>
                    <a:pt x="75" y="4"/>
                  </a:cubicBezTo>
                  <a:cubicBezTo>
                    <a:pt x="74" y="5"/>
                    <a:pt x="74" y="4"/>
                    <a:pt x="74" y="4"/>
                  </a:cubicBezTo>
                  <a:cubicBezTo>
                    <a:pt x="74" y="4"/>
                    <a:pt x="73" y="4"/>
                    <a:pt x="73" y="4"/>
                  </a:cubicBezTo>
                  <a:cubicBezTo>
                    <a:pt x="73" y="4"/>
                    <a:pt x="73" y="4"/>
                    <a:pt x="73" y="4"/>
                  </a:cubicBezTo>
                  <a:cubicBezTo>
                    <a:pt x="73" y="5"/>
                    <a:pt x="73" y="4"/>
                    <a:pt x="74" y="4"/>
                  </a:cubicBezTo>
                  <a:cubicBezTo>
                    <a:pt x="73" y="5"/>
                    <a:pt x="73" y="5"/>
                    <a:pt x="72" y="5"/>
                  </a:cubicBezTo>
                  <a:cubicBezTo>
                    <a:pt x="73" y="5"/>
                    <a:pt x="73" y="5"/>
                    <a:pt x="74" y="5"/>
                  </a:cubicBezTo>
                  <a:cubicBezTo>
                    <a:pt x="74" y="5"/>
                    <a:pt x="73" y="5"/>
                    <a:pt x="73" y="6"/>
                  </a:cubicBezTo>
                  <a:cubicBezTo>
                    <a:pt x="72" y="6"/>
                    <a:pt x="71" y="6"/>
                    <a:pt x="71" y="7"/>
                  </a:cubicBezTo>
                  <a:cubicBezTo>
                    <a:pt x="71" y="7"/>
                    <a:pt x="71" y="7"/>
                    <a:pt x="71" y="7"/>
                  </a:cubicBezTo>
                  <a:cubicBezTo>
                    <a:pt x="70" y="7"/>
                    <a:pt x="70" y="7"/>
                    <a:pt x="70" y="7"/>
                  </a:cubicBezTo>
                  <a:cubicBezTo>
                    <a:pt x="70" y="7"/>
                    <a:pt x="70" y="7"/>
                    <a:pt x="70" y="7"/>
                  </a:cubicBezTo>
                  <a:cubicBezTo>
                    <a:pt x="70" y="7"/>
                    <a:pt x="70" y="7"/>
                    <a:pt x="70" y="7"/>
                  </a:cubicBezTo>
                  <a:cubicBezTo>
                    <a:pt x="70" y="7"/>
                    <a:pt x="70" y="7"/>
                    <a:pt x="70" y="7"/>
                  </a:cubicBezTo>
                  <a:cubicBezTo>
                    <a:pt x="70" y="8"/>
                    <a:pt x="70" y="8"/>
                    <a:pt x="70" y="8"/>
                  </a:cubicBezTo>
                  <a:cubicBezTo>
                    <a:pt x="70" y="8"/>
                    <a:pt x="69" y="8"/>
                    <a:pt x="69" y="8"/>
                  </a:cubicBezTo>
                  <a:cubicBezTo>
                    <a:pt x="69" y="7"/>
                    <a:pt x="69" y="7"/>
                    <a:pt x="69" y="7"/>
                  </a:cubicBezTo>
                  <a:cubicBezTo>
                    <a:pt x="69" y="7"/>
                    <a:pt x="69" y="7"/>
                    <a:pt x="69" y="7"/>
                  </a:cubicBezTo>
                  <a:cubicBezTo>
                    <a:pt x="69" y="7"/>
                    <a:pt x="69" y="7"/>
                    <a:pt x="69" y="8"/>
                  </a:cubicBezTo>
                  <a:cubicBezTo>
                    <a:pt x="69" y="8"/>
                    <a:pt x="69" y="8"/>
                    <a:pt x="69" y="8"/>
                  </a:cubicBezTo>
                  <a:cubicBezTo>
                    <a:pt x="69" y="8"/>
                    <a:pt x="69" y="8"/>
                    <a:pt x="69" y="8"/>
                  </a:cubicBezTo>
                  <a:cubicBezTo>
                    <a:pt x="69" y="8"/>
                    <a:pt x="69" y="8"/>
                    <a:pt x="68" y="8"/>
                  </a:cubicBezTo>
                  <a:cubicBezTo>
                    <a:pt x="68" y="8"/>
                    <a:pt x="68" y="8"/>
                    <a:pt x="68" y="8"/>
                  </a:cubicBezTo>
                  <a:cubicBezTo>
                    <a:pt x="68" y="8"/>
                    <a:pt x="68" y="8"/>
                    <a:pt x="68" y="8"/>
                  </a:cubicBezTo>
                  <a:cubicBezTo>
                    <a:pt x="68" y="8"/>
                    <a:pt x="68" y="8"/>
                    <a:pt x="68" y="8"/>
                  </a:cubicBezTo>
                  <a:cubicBezTo>
                    <a:pt x="67" y="8"/>
                    <a:pt x="67" y="8"/>
                    <a:pt x="67" y="8"/>
                  </a:cubicBezTo>
                  <a:cubicBezTo>
                    <a:pt x="67" y="8"/>
                    <a:pt x="67" y="8"/>
                    <a:pt x="67" y="8"/>
                  </a:cubicBezTo>
                  <a:cubicBezTo>
                    <a:pt x="67" y="8"/>
                    <a:pt x="67" y="8"/>
                    <a:pt x="67" y="8"/>
                  </a:cubicBezTo>
                  <a:cubicBezTo>
                    <a:pt x="67" y="8"/>
                    <a:pt x="67" y="8"/>
                    <a:pt x="67" y="8"/>
                  </a:cubicBezTo>
                  <a:cubicBezTo>
                    <a:pt x="67" y="8"/>
                    <a:pt x="67" y="9"/>
                    <a:pt x="68" y="9"/>
                  </a:cubicBezTo>
                  <a:cubicBezTo>
                    <a:pt x="67" y="9"/>
                    <a:pt x="67" y="10"/>
                    <a:pt x="66" y="10"/>
                  </a:cubicBezTo>
                  <a:cubicBezTo>
                    <a:pt x="66" y="10"/>
                    <a:pt x="66" y="10"/>
                    <a:pt x="66" y="10"/>
                  </a:cubicBezTo>
                  <a:cubicBezTo>
                    <a:pt x="66" y="10"/>
                    <a:pt x="66" y="10"/>
                    <a:pt x="67" y="10"/>
                  </a:cubicBezTo>
                  <a:cubicBezTo>
                    <a:pt x="67" y="10"/>
                    <a:pt x="67" y="10"/>
                    <a:pt x="66" y="11"/>
                  </a:cubicBezTo>
                  <a:cubicBezTo>
                    <a:pt x="66" y="10"/>
                    <a:pt x="66" y="11"/>
                    <a:pt x="66" y="10"/>
                  </a:cubicBezTo>
                  <a:cubicBezTo>
                    <a:pt x="65" y="10"/>
                    <a:pt x="65" y="11"/>
                    <a:pt x="65" y="11"/>
                  </a:cubicBezTo>
                  <a:cubicBezTo>
                    <a:pt x="65" y="11"/>
                    <a:pt x="65" y="11"/>
                    <a:pt x="65" y="11"/>
                  </a:cubicBezTo>
                  <a:cubicBezTo>
                    <a:pt x="65" y="11"/>
                    <a:pt x="65" y="11"/>
                    <a:pt x="64" y="12"/>
                  </a:cubicBezTo>
                  <a:cubicBezTo>
                    <a:pt x="64" y="12"/>
                    <a:pt x="64" y="11"/>
                    <a:pt x="64" y="11"/>
                  </a:cubicBezTo>
                  <a:cubicBezTo>
                    <a:pt x="64" y="12"/>
                    <a:pt x="64" y="12"/>
                    <a:pt x="64" y="12"/>
                  </a:cubicBezTo>
                  <a:cubicBezTo>
                    <a:pt x="64" y="12"/>
                    <a:pt x="64" y="12"/>
                    <a:pt x="64" y="12"/>
                  </a:cubicBezTo>
                  <a:cubicBezTo>
                    <a:pt x="64" y="12"/>
                    <a:pt x="64" y="12"/>
                    <a:pt x="65" y="12"/>
                  </a:cubicBezTo>
                  <a:cubicBezTo>
                    <a:pt x="65" y="13"/>
                    <a:pt x="64" y="13"/>
                    <a:pt x="64" y="13"/>
                  </a:cubicBezTo>
                  <a:cubicBezTo>
                    <a:pt x="64" y="13"/>
                    <a:pt x="63" y="13"/>
                    <a:pt x="63" y="13"/>
                  </a:cubicBezTo>
                  <a:cubicBezTo>
                    <a:pt x="63" y="13"/>
                    <a:pt x="63" y="13"/>
                    <a:pt x="63" y="13"/>
                  </a:cubicBezTo>
                  <a:cubicBezTo>
                    <a:pt x="63" y="13"/>
                    <a:pt x="63" y="13"/>
                    <a:pt x="63" y="13"/>
                  </a:cubicBezTo>
                  <a:cubicBezTo>
                    <a:pt x="63" y="13"/>
                    <a:pt x="63" y="13"/>
                    <a:pt x="63" y="13"/>
                  </a:cubicBezTo>
                  <a:cubicBezTo>
                    <a:pt x="63" y="12"/>
                    <a:pt x="63" y="12"/>
                    <a:pt x="63" y="12"/>
                  </a:cubicBezTo>
                  <a:cubicBezTo>
                    <a:pt x="62" y="12"/>
                    <a:pt x="62" y="12"/>
                    <a:pt x="62" y="12"/>
                  </a:cubicBezTo>
                  <a:cubicBezTo>
                    <a:pt x="62" y="12"/>
                    <a:pt x="62" y="13"/>
                    <a:pt x="62" y="13"/>
                  </a:cubicBezTo>
                  <a:cubicBezTo>
                    <a:pt x="62" y="13"/>
                    <a:pt x="62" y="13"/>
                    <a:pt x="62" y="12"/>
                  </a:cubicBezTo>
                  <a:cubicBezTo>
                    <a:pt x="62" y="13"/>
                    <a:pt x="62" y="13"/>
                    <a:pt x="62" y="13"/>
                  </a:cubicBezTo>
                  <a:cubicBezTo>
                    <a:pt x="62" y="12"/>
                    <a:pt x="62" y="12"/>
                    <a:pt x="62" y="12"/>
                  </a:cubicBezTo>
                  <a:cubicBezTo>
                    <a:pt x="61" y="12"/>
                    <a:pt x="61" y="12"/>
                    <a:pt x="61" y="12"/>
                  </a:cubicBezTo>
                  <a:cubicBezTo>
                    <a:pt x="61" y="12"/>
                    <a:pt x="61" y="12"/>
                    <a:pt x="61" y="12"/>
                  </a:cubicBezTo>
                  <a:cubicBezTo>
                    <a:pt x="61" y="12"/>
                    <a:pt x="61" y="12"/>
                    <a:pt x="61" y="12"/>
                  </a:cubicBezTo>
                  <a:cubicBezTo>
                    <a:pt x="61" y="12"/>
                    <a:pt x="61" y="13"/>
                    <a:pt x="61" y="13"/>
                  </a:cubicBezTo>
                  <a:cubicBezTo>
                    <a:pt x="61" y="13"/>
                    <a:pt x="60" y="12"/>
                    <a:pt x="60" y="12"/>
                  </a:cubicBezTo>
                  <a:cubicBezTo>
                    <a:pt x="60" y="12"/>
                    <a:pt x="60" y="12"/>
                    <a:pt x="60" y="12"/>
                  </a:cubicBezTo>
                  <a:cubicBezTo>
                    <a:pt x="60" y="12"/>
                    <a:pt x="60" y="12"/>
                    <a:pt x="60" y="12"/>
                  </a:cubicBezTo>
                  <a:cubicBezTo>
                    <a:pt x="60" y="12"/>
                    <a:pt x="60" y="12"/>
                    <a:pt x="60" y="12"/>
                  </a:cubicBezTo>
                  <a:cubicBezTo>
                    <a:pt x="60" y="12"/>
                    <a:pt x="60" y="12"/>
                    <a:pt x="60" y="12"/>
                  </a:cubicBezTo>
                  <a:cubicBezTo>
                    <a:pt x="59" y="12"/>
                    <a:pt x="59" y="12"/>
                    <a:pt x="59" y="12"/>
                  </a:cubicBezTo>
                  <a:cubicBezTo>
                    <a:pt x="59" y="12"/>
                    <a:pt x="59" y="12"/>
                    <a:pt x="59" y="12"/>
                  </a:cubicBezTo>
                  <a:cubicBezTo>
                    <a:pt x="59" y="11"/>
                    <a:pt x="60" y="11"/>
                    <a:pt x="60" y="11"/>
                  </a:cubicBezTo>
                  <a:cubicBezTo>
                    <a:pt x="60" y="11"/>
                    <a:pt x="61" y="11"/>
                    <a:pt x="61" y="11"/>
                  </a:cubicBezTo>
                  <a:cubicBezTo>
                    <a:pt x="61" y="11"/>
                    <a:pt x="61" y="11"/>
                    <a:pt x="61" y="11"/>
                  </a:cubicBezTo>
                  <a:cubicBezTo>
                    <a:pt x="61" y="11"/>
                    <a:pt x="61" y="11"/>
                    <a:pt x="61" y="10"/>
                  </a:cubicBezTo>
                  <a:cubicBezTo>
                    <a:pt x="61" y="10"/>
                    <a:pt x="61" y="10"/>
                    <a:pt x="61" y="10"/>
                  </a:cubicBezTo>
                  <a:cubicBezTo>
                    <a:pt x="61" y="10"/>
                    <a:pt x="61" y="10"/>
                    <a:pt x="61" y="10"/>
                  </a:cubicBezTo>
                  <a:cubicBezTo>
                    <a:pt x="61" y="10"/>
                    <a:pt x="61" y="10"/>
                    <a:pt x="61" y="10"/>
                  </a:cubicBezTo>
                  <a:cubicBezTo>
                    <a:pt x="61" y="10"/>
                    <a:pt x="62" y="10"/>
                    <a:pt x="62" y="10"/>
                  </a:cubicBezTo>
                  <a:cubicBezTo>
                    <a:pt x="62" y="10"/>
                    <a:pt x="62" y="11"/>
                    <a:pt x="62" y="11"/>
                  </a:cubicBezTo>
                  <a:cubicBezTo>
                    <a:pt x="62" y="11"/>
                    <a:pt x="63" y="11"/>
                    <a:pt x="63" y="11"/>
                  </a:cubicBezTo>
                  <a:cubicBezTo>
                    <a:pt x="63" y="11"/>
                    <a:pt x="62" y="10"/>
                    <a:pt x="62" y="10"/>
                  </a:cubicBezTo>
                  <a:cubicBezTo>
                    <a:pt x="62" y="10"/>
                    <a:pt x="62" y="10"/>
                    <a:pt x="62" y="10"/>
                  </a:cubicBezTo>
                  <a:cubicBezTo>
                    <a:pt x="62" y="10"/>
                    <a:pt x="62" y="10"/>
                    <a:pt x="62" y="10"/>
                  </a:cubicBezTo>
                  <a:cubicBezTo>
                    <a:pt x="62" y="10"/>
                    <a:pt x="63" y="10"/>
                    <a:pt x="63" y="9"/>
                  </a:cubicBezTo>
                  <a:cubicBezTo>
                    <a:pt x="63" y="9"/>
                    <a:pt x="63" y="9"/>
                    <a:pt x="63" y="9"/>
                  </a:cubicBezTo>
                  <a:cubicBezTo>
                    <a:pt x="62" y="9"/>
                    <a:pt x="62" y="9"/>
                    <a:pt x="62" y="9"/>
                  </a:cubicBezTo>
                  <a:cubicBezTo>
                    <a:pt x="62" y="9"/>
                    <a:pt x="62" y="9"/>
                    <a:pt x="62" y="9"/>
                  </a:cubicBezTo>
                  <a:cubicBezTo>
                    <a:pt x="62" y="9"/>
                    <a:pt x="62" y="9"/>
                    <a:pt x="62" y="9"/>
                  </a:cubicBezTo>
                  <a:cubicBezTo>
                    <a:pt x="62" y="9"/>
                    <a:pt x="62" y="8"/>
                    <a:pt x="63" y="8"/>
                  </a:cubicBezTo>
                  <a:cubicBezTo>
                    <a:pt x="63" y="8"/>
                    <a:pt x="63" y="8"/>
                    <a:pt x="64" y="8"/>
                  </a:cubicBezTo>
                  <a:cubicBezTo>
                    <a:pt x="64" y="9"/>
                    <a:pt x="64" y="9"/>
                    <a:pt x="64" y="9"/>
                  </a:cubicBezTo>
                  <a:cubicBezTo>
                    <a:pt x="64" y="9"/>
                    <a:pt x="64" y="9"/>
                    <a:pt x="64" y="9"/>
                  </a:cubicBezTo>
                  <a:cubicBezTo>
                    <a:pt x="64" y="8"/>
                    <a:pt x="64" y="8"/>
                    <a:pt x="64" y="8"/>
                  </a:cubicBezTo>
                  <a:cubicBezTo>
                    <a:pt x="64" y="8"/>
                    <a:pt x="64" y="8"/>
                    <a:pt x="64" y="8"/>
                  </a:cubicBezTo>
                  <a:cubicBezTo>
                    <a:pt x="64" y="8"/>
                    <a:pt x="64" y="8"/>
                    <a:pt x="64" y="8"/>
                  </a:cubicBezTo>
                  <a:cubicBezTo>
                    <a:pt x="64" y="8"/>
                    <a:pt x="64" y="8"/>
                    <a:pt x="64" y="8"/>
                  </a:cubicBezTo>
                  <a:cubicBezTo>
                    <a:pt x="64" y="8"/>
                    <a:pt x="64" y="8"/>
                    <a:pt x="64" y="8"/>
                  </a:cubicBezTo>
                  <a:cubicBezTo>
                    <a:pt x="64" y="7"/>
                    <a:pt x="64" y="7"/>
                    <a:pt x="64" y="7"/>
                  </a:cubicBezTo>
                  <a:cubicBezTo>
                    <a:pt x="64" y="6"/>
                    <a:pt x="64" y="6"/>
                    <a:pt x="64" y="6"/>
                  </a:cubicBezTo>
                  <a:cubicBezTo>
                    <a:pt x="64" y="6"/>
                    <a:pt x="64" y="6"/>
                    <a:pt x="64" y="6"/>
                  </a:cubicBezTo>
                  <a:cubicBezTo>
                    <a:pt x="64" y="6"/>
                    <a:pt x="64" y="5"/>
                    <a:pt x="64" y="5"/>
                  </a:cubicBezTo>
                  <a:cubicBezTo>
                    <a:pt x="65" y="5"/>
                    <a:pt x="65" y="5"/>
                    <a:pt x="65" y="6"/>
                  </a:cubicBezTo>
                  <a:cubicBezTo>
                    <a:pt x="66" y="6"/>
                    <a:pt x="65" y="6"/>
                    <a:pt x="66" y="7"/>
                  </a:cubicBezTo>
                  <a:cubicBezTo>
                    <a:pt x="66" y="7"/>
                    <a:pt x="66" y="6"/>
                    <a:pt x="66" y="6"/>
                  </a:cubicBezTo>
                  <a:cubicBezTo>
                    <a:pt x="66" y="5"/>
                    <a:pt x="66" y="5"/>
                    <a:pt x="66" y="5"/>
                  </a:cubicBezTo>
                  <a:cubicBezTo>
                    <a:pt x="66" y="5"/>
                    <a:pt x="68" y="6"/>
                    <a:pt x="68" y="5"/>
                  </a:cubicBezTo>
                  <a:cubicBezTo>
                    <a:pt x="68" y="5"/>
                    <a:pt x="69" y="6"/>
                    <a:pt x="69" y="5"/>
                  </a:cubicBezTo>
                  <a:cubicBezTo>
                    <a:pt x="69" y="5"/>
                    <a:pt x="68" y="5"/>
                    <a:pt x="68" y="5"/>
                  </a:cubicBezTo>
                  <a:cubicBezTo>
                    <a:pt x="69" y="4"/>
                    <a:pt x="69" y="4"/>
                    <a:pt x="69" y="4"/>
                  </a:cubicBezTo>
                  <a:cubicBezTo>
                    <a:pt x="68" y="4"/>
                    <a:pt x="68" y="5"/>
                    <a:pt x="67" y="5"/>
                  </a:cubicBezTo>
                  <a:cubicBezTo>
                    <a:pt x="66" y="5"/>
                    <a:pt x="66" y="5"/>
                    <a:pt x="66" y="5"/>
                  </a:cubicBezTo>
                  <a:cubicBezTo>
                    <a:pt x="67" y="5"/>
                    <a:pt x="67" y="5"/>
                    <a:pt x="67" y="5"/>
                  </a:cubicBezTo>
                  <a:cubicBezTo>
                    <a:pt x="66" y="4"/>
                    <a:pt x="65" y="5"/>
                    <a:pt x="65" y="4"/>
                  </a:cubicBezTo>
                  <a:cubicBezTo>
                    <a:pt x="65" y="4"/>
                    <a:pt x="65" y="4"/>
                    <a:pt x="65" y="4"/>
                  </a:cubicBezTo>
                  <a:cubicBezTo>
                    <a:pt x="65" y="4"/>
                    <a:pt x="64" y="5"/>
                    <a:pt x="64" y="4"/>
                  </a:cubicBezTo>
                  <a:cubicBezTo>
                    <a:pt x="64" y="4"/>
                    <a:pt x="64" y="3"/>
                    <a:pt x="64" y="3"/>
                  </a:cubicBezTo>
                  <a:cubicBezTo>
                    <a:pt x="65" y="3"/>
                    <a:pt x="65" y="4"/>
                    <a:pt x="66" y="3"/>
                  </a:cubicBezTo>
                  <a:cubicBezTo>
                    <a:pt x="66" y="3"/>
                    <a:pt x="65" y="3"/>
                    <a:pt x="65" y="3"/>
                  </a:cubicBezTo>
                  <a:cubicBezTo>
                    <a:pt x="65" y="3"/>
                    <a:pt x="64" y="3"/>
                    <a:pt x="64" y="3"/>
                  </a:cubicBezTo>
                  <a:cubicBezTo>
                    <a:pt x="64" y="3"/>
                    <a:pt x="64" y="3"/>
                    <a:pt x="64" y="3"/>
                  </a:cubicBezTo>
                  <a:cubicBezTo>
                    <a:pt x="64" y="3"/>
                    <a:pt x="64" y="3"/>
                    <a:pt x="64" y="3"/>
                  </a:cubicBezTo>
                  <a:cubicBezTo>
                    <a:pt x="65" y="2"/>
                    <a:pt x="65" y="2"/>
                    <a:pt x="65" y="2"/>
                  </a:cubicBezTo>
                  <a:cubicBezTo>
                    <a:pt x="65" y="2"/>
                    <a:pt x="64" y="2"/>
                    <a:pt x="64" y="2"/>
                  </a:cubicBezTo>
                  <a:cubicBezTo>
                    <a:pt x="64" y="2"/>
                    <a:pt x="65" y="2"/>
                    <a:pt x="65" y="2"/>
                  </a:cubicBezTo>
                  <a:cubicBezTo>
                    <a:pt x="64" y="2"/>
                    <a:pt x="64" y="2"/>
                    <a:pt x="64" y="2"/>
                  </a:cubicBezTo>
                  <a:cubicBezTo>
                    <a:pt x="64" y="1"/>
                    <a:pt x="65" y="1"/>
                    <a:pt x="65" y="1"/>
                  </a:cubicBezTo>
                  <a:cubicBezTo>
                    <a:pt x="65" y="1"/>
                    <a:pt x="65" y="1"/>
                    <a:pt x="65" y="1"/>
                  </a:cubicBezTo>
                  <a:cubicBezTo>
                    <a:pt x="65" y="1"/>
                    <a:pt x="65" y="1"/>
                    <a:pt x="65" y="2"/>
                  </a:cubicBezTo>
                  <a:cubicBezTo>
                    <a:pt x="66" y="2"/>
                    <a:pt x="66" y="1"/>
                    <a:pt x="66" y="1"/>
                  </a:cubicBezTo>
                  <a:cubicBezTo>
                    <a:pt x="66" y="2"/>
                    <a:pt x="66" y="2"/>
                    <a:pt x="66" y="2"/>
                  </a:cubicBezTo>
                  <a:cubicBezTo>
                    <a:pt x="66" y="2"/>
                    <a:pt x="66" y="1"/>
                    <a:pt x="66" y="1"/>
                  </a:cubicBezTo>
                  <a:cubicBezTo>
                    <a:pt x="67" y="2"/>
                    <a:pt x="66" y="2"/>
                    <a:pt x="66" y="2"/>
                  </a:cubicBezTo>
                  <a:cubicBezTo>
                    <a:pt x="66" y="2"/>
                    <a:pt x="67" y="2"/>
                    <a:pt x="67" y="2"/>
                  </a:cubicBezTo>
                  <a:cubicBezTo>
                    <a:pt x="67" y="2"/>
                    <a:pt x="67" y="2"/>
                    <a:pt x="67" y="2"/>
                  </a:cubicBezTo>
                  <a:cubicBezTo>
                    <a:pt x="67" y="2"/>
                    <a:pt x="67" y="2"/>
                    <a:pt x="67" y="2"/>
                  </a:cubicBezTo>
                  <a:cubicBezTo>
                    <a:pt x="67" y="1"/>
                    <a:pt x="67" y="1"/>
                    <a:pt x="67" y="1"/>
                  </a:cubicBezTo>
                  <a:cubicBezTo>
                    <a:pt x="67" y="1"/>
                    <a:pt x="67" y="1"/>
                    <a:pt x="67" y="0"/>
                  </a:cubicBezTo>
                  <a:cubicBezTo>
                    <a:pt x="68" y="0"/>
                    <a:pt x="68" y="2"/>
                    <a:pt x="68" y="1"/>
                  </a:cubicBezTo>
                  <a:cubicBezTo>
                    <a:pt x="68" y="1"/>
                    <a:pt x="68" y="1"/>
                    <a:pt x="68" y="1"/>
                  </a:cubicBezTo>
                  <a:cubicBezTo>
                    <a:pt x="69" y="1"/>
                    <a:pt x="69" y="1"/>
                    <a:pt x="69" y="1"/>
                  </a:cubicBezTo>
                  <a:cubicBezTo>
                    <a:pt x="69" y="1"/>
                    <a:pt x="68" y="1"/>
                    <a:pt x="69" y="0"/>
                  </a:cubicBezTo>
                  <a:cubicBezTo>
                    <a:pt x="69" y="0"/>
                    <a:pt x="69" y="1"/>
                    <a:pt x="69" y="1"/>
                  </a:cubicBezTo>
                  <a:cubicBezTo>
                    <a:pt x="69" y="1"/>
                    <a:pt x="69" y="0"/>
                    <a:pt x="69" y="0"/>
                  </a:cubicBezTo>
                  <a:cubicBezTo>
                    <a:pt x="69" y="0"/>
                    <a:pt x="69" y="0"/>
                    <a:pt x="69" y="0"/>
                  </a:cubicBezTo>
                  <a:cubicBezTo>
                    <a:pt x="70" y="0"/>
                    <a:pt x="69" y="1"/>
                    <a:pt x="70" y="1"/>
                  </a:cubicBezTo>
                  <a:cubicBezTo>
                    <a:pt x="70" y="0"/>
                    <a:pt x="69" y="0"/>
                    <a:pt x="70" y="0"/>
                  </a:cubicBezTo>
                  <a:cubicBezTo>
                    <a:pt x="70" y="0"/>
                    <a:pt x="70" y="0"/>
                    <a:pt x="71" y="0"/>
                  </a:cubicBezTo>
                  <a:close/>
                  <a:moveTo>
                    <a:pt x="63" y="2"/>
                  </a:moveTo>
                  <a:cubicBezTo>
                    <a:pt x="63" y="2"/>
                    <a:pt x="63" y="2"/>
                    <a:pt x="63" y="2"/>
                  </a:cubicBezTo>
                  <a:cubicBezTo>
                    <a:pt x="64" y="2"/>
                    <a:pt x="62" y="3"/>
                    <a:pt x="63" y="4"/>
                  </a:cubicBezTo>
                  <a:cubicBezTo>
                    <a:pt x="63" y="4"/>
                    <a:pt x="63" y="4"/>
                    <a:pt x="63" y="4"/>
                  </a:cubicBezTo>
                  <a:cubicBezTo>
                    <a:pt x="64" y="4"/>
                    <a:pt x="63" y="5"/>
                    <a:pt x="63" y="5"/>
                  </a:cubicBezTo>
                  <a:cubicBezTo>
                    <a:pt x="64" y="5"/>
                    <a:pt x="64" y="5"/>
                    <a:pt x="64" y="4"/>
                  </a:cubicBezTo>
                  <a:cubicBezTo>
                    <a:pt x="64" y="4"/>
                    <a:pt x="64" y="4"/>
                    <a:pt x="64" y="4"/>
                  </a:cubicBezTo>
                  <a:cubicBezTo>
                    <a:pt x="64" y="5"/>
                    <a:pt x="64" y="6"/>
                    <a:pt x="63" y="6"/>
                  </a:cubicBezTo>
                  <a:cubicBezTo>
                    <a:pt x="63" y="6"/>
                    <a:pt x="63" y="6"/>
                    <a:pt x="63" y="6"/>
                  </a:cubicBezTo>
                  <a:cubicBezTo>
                    <a:pt x="63" y="6"/>
                    <a:pt x="63" y="6"/>
                    <a:pt x="63" y="6"/>
                  </a:cubicBezTo>
                  <a:cubicBezTo>
                    <a:pt x="64" y="6"/>
                    <a:pt x="64" y="7"/>
                    <a:pt x="64" y="7"/>
                  </a:cubicBezTo>
                  <a:cubicBezTo>
                    <a:pt x="64" y="7"/>
                    <a:pt x="63" y="7"/>
                    <a:pt x="63" y="8"/>
                  </a:cubicBezTo>
                  <a:cubicBezTo>
                    <a:pt x="63" y="8"/>
                    <a:pt x="63" y="8"/>
                    <a:pt x="63" y="8"/>
                  </a:cubicBezTo>
                  <a:cubicBezTo>
                    <a:pt x="63" y="7"/>
                    <a:pt x="63" y="7"/>
                    <a:pt x="63" y="7"/>
                  </a:cubicBezTo>
                  <a:cubicBezTo>
                    <a:pt x="63" y="7"/>
                    <a:pt x="63" y="7"/>
                    <a:pt x="63" y="7"/>
                  </a:cubicBezTo>
                  <a:cubicBezTo>
                    <a:pt x="63" y="7"/>
                    <a:pt x="63" y="7"/>
                    <a:pt x="63" y="7"/>
                  </a:cubicBezTo>
                  <a:cubicBezTo>
                    <a:pt x="63" y="7"/>
                    <a:pt x="63" y="7"/>
                    <a:pt x="63" y="7"/>
                  </a:cubicBezTo>
                  <a:cubicBezTo>
                    <a:pt x="62" y="8"/>
                    <a:pt x="62" y="8"/>
                    <a:pt x="62" y="8"/>
                  </a:cubicBezTo>
                  <a:cubicBezTo>
                    <a:pt x="62" y="8"/>
                    <a:pt x="62" y="8"/>
                    <a:pt x="62" y="8"/>
                  </a:cubicBezTo>
                  <a:cubicBezTo>
                    <a:pt x="62" y="8"/>
                    <a:pt x="62" y="8"/>
                    <a:pt x="62" y="8"/>
                  </a:cubicBezTo>
                  <a:cubicBezTo>
                    <a:pt x="62" y="8"/>
                    <a:pt x="61" y="8"/>
                    <a:pt x="61" y="8"/>
                  </a:cubicBezTo>
                  <a:cubicBezTo>
                    <a:pt x="61" y="8"/>
                    <a:pt x="61" y="9"/>
                    <a:pt x="61" y="9"/>
                  </a:cubicBezTo>
                  <a:cubicBezTo>
                    <a:pt x="61" y="9"/>
                    <a:pt x="61" y="9"/>
                    <a:pt x="61" y="9"/>
                  </a:cubicBezTo>
                  <a:cubicBezTo>
                    <a:pt x="61" y="9"/>
                    <a:pt x="61" y="9"/>
                    <a:pt x="61" y="9"/>
                  </a:cubicBezTo>
                  <a:cubicBezTo>
                    <a:pt x="61" y="8"/>
                    <a:pt x="61" y="8"/>
                    <a:pt x="61" y="8"/>
                  </a:cubicBezTo>
                  <a:cubicBezTo>
                    <a:pt x="60" y="8"/>
                    <a:pt x="60" y="9"/>
                    <a:pt x="60" y="9"/>
                  </a:cubicBezTo>
                  <a:cubicBezTo>
                    <a:pt x="60" y="9"/>
                    <a:pt x="60" y="8"/>
                    <a:pt x="60" y="8"/>
                  </a:cubicBezTo>
                  <a:cubicBezTo>
                    <a:pt x="60" y="8"/>
                    <a:pt x="60" y="8"/>
                    <a:pt x="60" y="8"/>
                  </a:cubicBezTo>
                  <a:cubicBezTo>
                    <a:pt x="60" y="8"/>
                    <a:pt x="60" y="8"/>
                    <a:pt x="60" y="8"/>
                  </a:cubicBezTo>
                  <a:cubicBezTo>
                    <a:pt x="60" y="8"/>
                    <a:pt x="60" y="8"/>
                    <a:pt x="60" y="8"/>
                  </a:cubicBezTo>
                  <a:cubicBezTo>
                    <a:pt x="60" y="7"/>
                    <a:pt x="60" y="7"/>
                    <a:pt x="60" y="7"/>
                  </a:cubicBezTo>
                  <a:cubicBezTo>
                    <a:pt x="60" y="7"/>
                    <a:pt x="60" y="7"/>
                    <a:pt x="60" y="7"/>
                  </a:cubicBezTo>
                  <a:cubicBezTo>
                    <a:pt x="60" y="7"/>
                    <a:pt x="61" y="7"/>
                    <a:pt x="61" y="7"/>
                  </a:cubicBezTo>
                  <a:cubicBezTo>
                    <a:pt x="61" y="7"/>
                    <a:pt x="61" y="7"/>
                    <a:pt x="61" y="7"/>
                  </a:cubicBezTo>
                  <a:cubicBezTo>
                    <a:pt x="61" y="7"/>
                    <a:pt x="61" y="7"/>
                    <a:pt x="61" y="7"/>
                  </a:cubicBezTo>
                  <a:cubicBezTo>
                    <a:pt x="61" y="7"/>
                    <a:pt x="61" y="7"/>
                    <a:pt x="61" y="7"/>
                  </a:cubicBezTo>
                  <a:cubicBezTo>
                    <a:pt x="61" y="6"/>
                    <a:pt x="61" y="6"/>
                    <a:pt x="60" y="6"/>
                  </a:cubicBezTo>
                  <a:cubicBezTo>
                    <a:pt x="60" y="6"/>
                    <a:pt x="60" y="6"/>
                    <a:pt x="60" y="6"/>
                  </a:cubicBezTo>
                  <a:cubicBezTo>
                    <a:pt x="60" y="6"/>
                    <a:pt x="60" y="6"/>
                    <a:pt x="60" y="6"/>
                  </a:cubicBezTo>
                  <a:cubicBezTo>
                    <a:pt x="60" y="6"/>
                    <a:pt x="60" y="5"/>
                    <a:pt x="60" y="5"/>
                  </a:cubicBezTo>
                  <a:cubicBezTo>
                    <a:pt x="60" y="5"/>
                    <a:pt x="61" y="5"/>
                    <a:pt x="61" y="4"/>
                  </a:cubicBezTo>
                  <a:cubicBezTo>
                    <a:pt x="61" y="5"/>
                    <a:pt x="61" y="5"/>
                    <a:pt x="61" y="5"/>
                  </a:cubicBezTo>
                  <a:cubicBezTo>
                    <a:pt x="61" y="5"/>
                    <a:pt x="61" y="5"/>
                    <a:pt x="61" y="4"/>
                  </a:cubicBezTo>
                  <a:cubicBezTo>
                    <a:pt x="61" y="4"/>
                    <a:pt x="61" y="4"/>
                    <a:pt x="61" y="4"/>
                  </a:cubicBezTo>
                  <a:cubicBezTo>
                    <a:pt x="61" y="4"/>
                    <a:pt x="61" y="4"/>
                    <a:pt x="61" y="4"/>
                  </a:cubicBezTo>
                  <a:cubicBezTo>
                    <a:pt x="61" y="4"/>
                    <a:pt x="61" y="3"/>
                    <a:pt x="62" y="3"/>
                  </a:cubicBezTo>
                  <a:cubicBezTo>
                    <a:pt x="62" y="3"/>
                    <a:pt x="61" y="3"/>
                    <a:pt x="62" y="3"/>
                  </a:cubicBezTo>
                  <a:cubicBezTo>
                    <a:pt x="62" y="3"/>
                    <a:pt x="62" y="3"/>
                    <a:pt x="62" y="3"/>
                  </a:cubicBezTo>
                  <a:cubicBezTo>
                    <a:pt x="62" y="3"/>
                    <a:pt x="62" y="3"/>
                    <a:pt x="62" y="3"/>
                  </a:cubicBezTo>
                  <a:cubicBezTo>
                    <a:pt x="62" y="3"/>
                    <a:pt x="63" y="3"/>
                    <a:pt x="63" y="3"/>
                  </a:cubicBezTo>
                  <a:cubicBezTo>
                    <a:pt x="63" y="2"/>
                    <a:pt x="63" y="2"/>
                    <a:pt x="63" y="2"/>
                  </a:cubicBezTo>
                  <a:cubicBezTo>
                    <a:pt x="63" y="2"/>
                    <a:pt x="63" y="2"/>
                    <a:pt x="62" y="2"/>
                  </a:cubicBezTo>
                  <a:cubicBezTo>
                    <a:pt x="62" y="2"/>
                    <a:pt x="62" y="2"/>
                    <a:pt x="62" y="2"/>
                  </a:cubicBezTo>
                  <a:cubicBezTo>
                    <a:pt x="62" y="2"/>
                    <a:pt x="62" y="2"/>
                    <a:pt x="63" y="2"/>
                  </a:cubicBezTo>
                  <a:close/>
                  <a:moveTo>
                    <a:pt x="65" y="2"/>
                  </a:moveTo>
                  <a:cubicBezTo>
                    <a:pt x="65" y="2"/>
                    <a:pt x="65" y="2"/>
                    <a:pt x="65" y="2"/>
                  </a:cubicBezTo>
                  <a:cubicBezTo>
                    <a:pt x="65" y="2"/>
                    <a:pt x="65" y="2"/>
                    <a:pt x="65" y="2"/>
                  </a:cubicBezTo>
                  <a:close/>
                  <a:moveTo>
                    <a:pt x="59" y="4"/>
                  </a:moveTo>
                  <a:cubicBezTo>
                    <a:pt x="59" y="4"/>
                    <a:pt x="59" y="4"/>
                    <a:pt x="59" y="4"/>
                  </a:cubicBezTo>
                  <a:cubicBezTo>
                    <a:pt x="59" y="4"/>
                    <a:pt x="59" y="4"/>
                    <a:pt x="59" y="4"/>
                  </a:cubicBezTo>
                  <a:cubicBezTo>
                    <a:pt x="59" y="4"/>
                    <a:pt x="59" y="4"/>
                    <a:pt x="59" y="4"/>
                  </a:cubicBezTo>
                  <a:close/>
                  <a:moveTo>
                    <a:pt x="56" y="5"/>
                  </a:moveTo>
                  <a:cubicBezTo>
                    <a:pt x="56" y="4"/>
                    <a:pt x="56" y="5"/>
                    <a:pt x="56" y="4"/>
                  </a:cubicBezTo>
                  <a:cubicBezTo>
                    <a:pt x="57" y="5"/>
                    <a:pt x="56" y="5"/>
                    <a:pt x="56" y="5"/>
                  </a:cubicBezTo>
                  <a:cubicBezTo>
                    <a:pt x="56" y="5"/>
                    <a:pt x="56" y="5"/>
                    <a:pt x="56" y="5"/>
                  </a:cubicBezTo>
                  <a:cubicBezTo>
                    <a:pt x="57" y="6"/>
                    <a:pt x="57" y="5"/>
                    <a:pt x="57" y="5"/>
                  </a:cubicBezTo>
                  <a:cubicBezTo>
                    <a:pt x="56" y="6"/>
                    <a:pt x="58" y="6"/>
                    <a:pt x="57" y="7"/>
                  </a:cubicBezTo>
                  <a:cubicBezTo>
                    <a:pt x="56" y="7"/>
                    <a:pt x="57" y="8"/>
                    <a:pt x="56" y="8"/>
                  </a:cubicBezTo>
                  <a:cubicBezTo>
                    <a:pt x="56" y="8"/>
                    <a:pt x="56" y="7"/>
                    <a:pt x="55" y="7"/>
                  </a:cubicBezTo>
                  <a:cubicBezTo>
                    <a:pt x="55" y="7"/>
                    <a:pt x="55" y="7"/>
                    <a:pt x="55" y="7"/>
                  </a:cubicBezTo>
                  <a:cubicBezTo>
                    <a:pt x="55" y="6"/>
                    <a:pt x="55" y="6"/>
                    <a:pt x="55" y="6"/>
                  </a:cubicBezTo>
                  <a:cubicBezTo>
                    <a:pt x="55" y="6"/>
                    <a:pt x="55" y="6"/>
                    <a:pt x="55" y="6"/>
                  </a:cubicBezTo>
                  <a:cubicBezTo>
                    <a:pt x="55" y="6"/>
                    <a:pt x="55" y="6"/>
                    <a:pt x="55" y="6"/>
                  </a:cubicBezTo>
                  <a:cubicBezTo>
                    <a:pt x="56" y="6"/>
                    <a:pt x="56" y="6"/>
                    <a:pt x="56" y="6"/>
                  </a:cubicBezTo>
                  <a:cubicBezTo>
                    <a:pt x="56" y="6"/>
                    <a:pt x="56" y="5"/>
                    <a:pt x="56" y="5"/>
                  </a:cubicBezTo>
                  <a:cubicBezTo>
                    <a:pt x="56" y="5"/>
                    <a:pt x="56" y="5"/>
                    <a:pt x="55" y="5"/>
                  </a:cubicBezTo>
                  <a:cubicBezTo>
                    <a:pt x="55" y="5"/>
                    <a:pt x="55" y="5"/>
                    <a:pt x="55" y="5"/>
                  </a:cubicBezTo>
                  <a:cubicBezTo>
                    <a:pt x="56" y="5"/>
                    <a:pt x="56" y="5"/>
                    <a:pt x="56" y="5"/>
                  </a:cubicBezTo>
                  <a:cubicBezTo>
                    <a:pt x="55" y="5"/>
                    <a:pt x="55" y="5"/>
                    <a:pt x="55" y="5"/>
                  </a:cubicBezTo>
                  <a:cubicBezTo>
                    <a:pt x="55" y="5"/>
                    <a:pt x="56" y="4"/>
                    <a:pt x="56" y="5"/>
                  </a:cubicBezTo>
                  <a:close/>
                  <a:moveTo>
                    <a:pt x="53" y="5"/>
                  </a:moveTo>
                  <a:cubicBezTo>
                    <a:pt x="53" y="5"/>
                    <a:pt x="53" y="6"/>
                    <a:pt x="52" y="6"/>
                  </a:cubicBezTo>
                  <a:cubicBezTo>
                    <a:pt x="52" y="6"/>
                    <a:pt x="52" y="6"/>
                    <a:pt x="52" y="5"/>
                  </a:cubicBezTo>
                  <a:cubicBezTo>
                    <a:pt x="52" y="5"/>
                    <a:pt x="52" y="5"/>
                    <a:pt x="52" y="5"/>
                  </a:cubicBezTo>
                  <a:cubicBezTo>
                    <a:pt x="52" y="5"/>
                    <a:pt x="51" y="5"/>
                    <a:pt x="51" y="5"/>
                  </a:cubicBezTo>
                  <a:cubicBezTo>
                    <a:pt x="51" y="5"/>
                    <a:pt x="52" y="5"/>
                    <a:pt x="53" y="5"/>
                  </a:cubicBezTo>
                  <a:close/>
                  <a:moveTo>
                    <a:pt x="50" y="6"/>
                  </a:moveTo>
                  <a:cubicBezTo>
                    <a:pt x="50" y="6"/>
                    <a:pt x="50" y="6"/>
                    <a:pt x="50" y="6"/>
                  </a:cubicBezTo>
                  <a:cubicBezTo>
                    <a:pt x="50" y="6"/>
                    <a:pt x="50" y="6"/>
                    <a:pt x="50" y="6"/>
                  </a:cubicBezTo>
                  <a:cubicBezTo>
                    <a:pt x="50" y="6"/>
                    <a:pt x="50" y="6"/>
                    <a:pt x="50" y="6"/>
                  </a:cubicBezTo>
                  <a:cubicBezTo>
                    <a:pt x="50" y="6"/>
                    <a:pt x="50" y="6"/>
                    <a:pt x="50" y="6"/>
                  </a:cubicBezTo>
                  <a:close/>
                  <a:moveTo>
                    <a:pt x="52" y="6"/>
                  </a:moveTo>
                  <a:cubicBezTo>
                    <a:pt x="52" y="7"/>
                    <a:pt x="51" y="6"/>
                    <a:pt x="51" y="7"/>
                  </a:cubicBezTo>
                  <a:cubicBezTo>
                    <a:pt x="51" y="7"/>
                    <a:pt x="51" y="7"/>
                    <a:pt x="50" y="7"/>
                  </a:cubicBezTo>
                  <a:cubicBezTo>
                    <a:pt x="50" y="7"/>
                    <a:pt x="50" y="7"/>
                    <a:pt x="50" y="7"/>
                  </a:cubicBezTo>
                  <a:cubicBezTo>
                    <a:pt x="50" y="6"/>
                    <a:pt x="50" y="6"/>
                    <a:pt x="51" y="6"/>
                  </a:cubicBezTo>
                  <a:cubicBezTo>
                    <a:pt x="51" y="6"/>
                    <a:pt x="51" y="6"/>
                    <a:pt x="52" y="6"/>
                  </a:cubicBezTo>
                  <a:close/>
                  <a:moveTo>
                    <a:pt x="48" y="6"/>
                  </a:moveTo>
                  <a:cubicBezTo>
                    <a:pt x="48" y="6"/>
                    <a:pt x="48" y="6"/>
                    <a:pt x="48" y="6"/>
                  </a:cubicBezTo>
                  <a:cubicBezTo>
                    <a:pt x="48" y="6"/>
                    <a:pt x="48" y="6"/>
                    <a:pt x="48" y="6"/>
                  </a:cubicBezTo>
                  <a:cubicBezTo>
                    <a:pt x="48" y="6"/>
                    <a:pt x="48" y="6"/>
                    <a:pt x="48" y="6"/>
                  </a:cubicBezTo>
                  <a:cubicBezTo>
                    <a:pt x="49" y="7"/>
                    <a:pt x="48" y="6"/>
                    <a:pt x="48" y="7"/>
                  </a:cubicBezTo>
                  <a:cubicBezTo>
                    <a:pt x="48" y="8"/>
                    <a:pt x="47" y="7"/>
                    <a:pt x="46" y="8"/>
                  </a:cubicBezTo>
                  <a:cubicBezTo>
                    <a:pt x="46" y="8"/>
                    <a:pt x="47" y="7"/>
                    <a:pt x="47" y="7"/>
                  </a:cubicBezTo>
                  <a:cubicBezTo>
                    <a:pt x="46" y="8"/>
                    <a:pt x="46" y="8"/>
                    <a:pt x="46" y="8"/>
                  </a:cubicBezTo>
                  <a:cubicBezTo>
                    <a:pt x="46" y="8"/>
                    <a:pt x="45" y="8"/>
                    <a:pt x="45" y="8"/>
                  </a:cubicBezTo>
                  <a:cubicBezTo>
                    <a:pt x="45" y="8"/>
                    <a:pt x="45" y="9"/>
                    <a:pt x="45" y="9"/>
                  </a:cubicBezTo>
                  <a:cubicBezTo>
                    <a:pt x="45" y="8"/>
                    <a:pt x="45" y="8"/>
                    <a:pt x="45" y="8"/>
                  </a:cubicBezTo>
                  <a:cubicBezTo>
                    <a:pt x="44" y="8"/>
                    <a:pt x="44" y="8"/>
                    <a:pt x="44" y="8"/>
                  </a:cubicBezTo>
                  <a:cubicBezTo>
                    <a:pt x="44" y="8"/>
                    <a:pt x="44" y="8"/>
                    <a:pt x="44" y="8"/>
                  </a:cubicBezTo>
                  <a:cubicBezTo>
                    <a:pt x="44" y="8"/>
                    <a:pt x="44" y="8"/>
                    <a:pt x="44" y="8"/>
                  </a:cubicBezTo>
                  <a:cubicBezTo>
                    <a:pt x="44" y="8"/>
                    <a:pt x="44" y="7"/>
                    <a:pt x="44" y="7"/>
                  </a:cubicBezTo>
                  <a:cubicBezTo>
                    <a:pt x="45" y="7"/>
                    <a:pt x="45" y="7"/>
                    <a:pt x="46" y="7"/>
                  </a:cubicBezTo>
                  <a:cubicBezTo>
                    <a:pt x="46" y="7"/>
                    <a:pt x="47" y="6"/>
                    <a:pt x="47" y="6"/>
                  </a:cubicBezTo>
                  <a:cubicBezTo>
                    <a:pt x="47" y="6"/>
                    <a:pt x="48" y="6"/>
                    <a:pt x="48" y="6"/>
                  </a:cubicBezTo>
                  <a:close/>
                  <a:moveTo>
                    <a:pt x="59" y="8"/>
                  </a:moveTo>
                  <a:cubicBezTo>
                    <a:pt x="58" y="8"/>
                    <a:pt x="58" y="8"/>
                    <a:pt x="58" y="8"/>
                  </a:cubicBezTo>
                  <a:cubicBezTo>
                    <a:pt x="58" y="8"/>
                    <a:pt x="57" y="9"/>
                    <a:pt x="57" y="8"/>
                  </a:cubicBezTo>
                  <a:cubicBezTo>
                    <a:pt x="57" y="8"/>
                    <a:pt x="58" y="8"/>
                    <a:pt x="58" y="8"/>
                  </a:cubicBezTo>
                  <a:cubicBezTo>
                    <a:pt x="57" y="7"/>
                    <a:pt x="58" y="7"/>
                    <a:pt x="58" y="7"/>
                  </a:cubicBezTo>
                  <a:cubicBezTo>
                    <a:pt x="59" y="7"/>
                    <a:pt x="58" y="7"/>
                    <a:pt x="59" y="8"/>
                  </a:cubicBezTo>
                  <a:close/>
                  <a:moveTo>
                    <a:pt x="53" y="9"/>
                  </a:moveTo>
                  <a:cubicBezTo>
                    <a:pt x="53" y="9"/>
                    <a:pt x="53" y="9"/>
                    <a:pt x="53" y="9"/>
                  </a:cubicBezTo>
                  <a:cubicBezTo>
                    <a:pt x="53" y="8"/>
                    <a:pt x="53" y="8"/>
                    <a:pt x="53" y="7"/>
                  </a:cubicBezTo>
                  <a:cubicBezTo>
                    <a:pt x="53" y="8"/>
                    <a:pt x="54" y="8"/>
                    <a:pt x="53" y="9"/>
                  </a:cubicBezTo>
                  <a:close/>
                  <a:moveTo>
                    <a:pt x="55" y="8"/>
                  </a:moveTo>
                  <a:cubicBezTo>
                    <a:pt x="55" y="8"/>
                    <a:pt x="55" y="8"/>
                    <a:pt x="55" y="8"/>
                  </a:cubicBezTo>
                  <a:cubicBezTo>
                    <a:pt x="55" y="8"/>
                    <a:pt x="55" y="8"/>
                    <a:pt x="55" y="8"/>
                  </a:cubicBezTo>
                  <a:cubicBezTo>
                    <a:pt x="55" y="8"/>
                    <a:pt x="55" y="8"/>
                    <a:pt x="55" y="8"/>
                  </a:cubicBezTo>
                  <a:close/>
                  <a:moveTo>
                    <a:pt x="68" y="8"/>
                  </a:moveTo>
                  <a:cubicBezTo>
                    <a:pt x="68" y="9"/>
                    <a:pt x="68" y="9"/>
                    <a:pt x="68" y="9"/>
                  </a:cubicBezTo>
                  <a:cubicBezTo>
                    <a:pt x="68" y="9"/>
                    <a:pt x="68" y="9"/>
                    <a:pt x="68" y="9"/>
                  </a:cubicBezTo>
                  <a:cubicBezTo>
                    <a:pt x="68" y="8"/>
                    <a:pt x="68" y="8"/>
                    <a:pt x="68" y="8"/>
                  </a:cubicBezTo>
                  <a:cubicBezTo>
                    <a:pt x="68" y="8"/>
                    <a:pt x="68" y="8"/>
                    <a:pt x="68" y="8"/>
                  </a:cubicBezTo>
                  <a:close/>
                  <a:moveTo>
                    <a:pt x="48" y="9"/>
                  </a:moveTo>
                  <a:cubicBezTo>
                    <a:pt x="48" y="9"/>
                    <a:pt x="48" y="9"/>
                    <a:pt x="48" y="9"/>
                  </a:cubicBezTo>
                  <a:cubicBezTo>
                    <a:pt x="48" y="9"/>
                    <a:pt x="48" y="9"/>
                    <a:pt x="48" y="10"/>
                  </a:cubicBezTo>
                  <a:cubicBezTo>
                    <a:pt x="48" y="10"/>
                    <a:pt x="48" y="10"/>
                    <a:pt x="48" y="10"/>
                  </a:cubicBezTo>
                  <a:cubicBezTo>
                    <a:pt x="49" y="10"/>
                    <a:pt x="48" y="10"/>
                    <a:pt x="48" y="11"/>
                  </a:cubicBezTo>
                  <a:cubicBezTo>
                    <a:pt x="49" y="11"/>
                    <a:pt x="49" y="11"/>
                    <a:pt x="49" y="11"/>
                  </a:cubicBezTo>
                  <a:cubicBezTo>
                    <a:pt x="49" y="10"/>
                    <a:pt x="50" y="10"/>
                    <a:pt x="50" y="10"/>
                  </a:cubicBezTo>
                  <a:cubicBezTo>
                    <a:pt x="50" y="10"/>
                    <a:pt x="50" y="9"/>
                    <a:pt x="50" y="9"/>
                  </a:cubicBezTo>
                  <a:cubicBezTo>
                    <a:pt x="50" y="9"/>
                    <a:pt x="50" y="9"/>
                    <a:pt x="50" y="9"/>
                  </a:cubicBezTo>
                  <a:cubicBezTo>
                    <a:pt x="51" y="9"/>
                    <a:pt x="50" y="9"/>
                    <a:pt x="50" y="10"/>
                  </a:cubicBezTo>
                  <a:cubicBezTo>
                    <a:pt x="50" y="10"/>
                    <a:pt x="50" y="10"/>
                    <a:pt x="50" y="10"/>
                  </a:cubicBezTo>
                  <a:cubicBezTo>
                    <a:pt x="50" y="10"/>
                    <a:pt x="50" y="10"/>
                    <a:pt x="50" y="10"/>
                  </a:cubicBezTo>
                  <a:cubicBezTo>
                    <a:pt x="50" y="10"/>
                    <a:pt x="50" y="10"/>
                    <a:pt x="50" y="10"/>
                  </a:cubicBezTo>
                  <a:cubicBezTo>
                    <a:pt x="50" y="11"/>
                    <a:pt x="50" y="10"/>
                    <a:pt x="51" y="10"/>
                  </a:cubicBezTo>
                  <a:cubicBezTo>
                    <a:pt x="51" y="11"/>
                    <a:pt x="51" y="11"/>
                    <a:pt x="50" y="11"/>
                  </a:cubicBezTo>
                  <a:cubicBezTo>
                    <a:pt x="51" y="11"/>
                    <a:pt x="51" y="11"/>
                    <a:pt x="51" y="11"/>
                  </a:cubicBezTo>
                  <a:cubicBezTo>
                    <a:pt x="51" y="11"/>
                    <a:pt x="51" y="10"/>
                    <a:pt x="51" y="10"/>
                  </a:cubicBezTo>
                  <a:cubicBezTo>
                    <a:pt x="51" y="10"/>
                    <a:pt x="51" y="10"/>
                    <a:pt x="51" y="11"/>
                  </a:cubicBezTo>
                  <a:cubicBezTo>
                    <a:pt x="51" y="11"/>
                    <a:pt x="51" y="12"/>
                    <a:pt x="49" y="12"/>
                  </a:cubicBezTo>
                  <a:cubicBezTo>
                    <a:pt x="50" y="12"/>
                    <a:pt x="49" y="12"/>
                    <a:pt x="49" y="12"/>
                  </a:cubicBezTo>
                  <a:cubicBezTo>
                    <a:pt x="49" y="12"/>
                    <a:pt x="49" y="12"/>
                    <a:pt x="49" y="12"/>
                  </a:cubicBezTo>
                  <a:cubicBezTo>
                    <a:pt x="49" y="11"/>
                    <a:pt x="48" y="12"/>
                    <a:pt x="48" y="12"/>
                  </a:cubicBezTo>
                  <a:cubicBezTo>
                    <a:pt x="48" y="12"/>
                    <a:pt x="47" y="12"/>
                    <a:pt x="46" y="12"/>
                  </a:cubicBezTo>
                  <a:cubicBezTo>
                    <a:pt x="46" y="12"/>
                    <a:pt x="46" y="12"/>
                    <a:pt x="46" y="12"/>
                  </a:cubicBezTo>
                  <a:cubicBezTo>
                    <a:pt x="47" y="11"/>
                    <a:pt x="47" y="12"/>
                    <a:pt x="48" y="11"/>
                  </a:cubicBezTo>
                  <a:cubicBezTo>
                    <a:pt x="48" y="11"/>
                    <a:pt x="47" y="11"/>
                    <a:pt x="47" y="11"/>
                  </a:cubicBezTo>
                  <a:cubicBezTo>
                    <a:pt x="47" y="11"/>
                    <a:pt x="47" y="11"/>
                    <a:pt x="47" y="11"/>
                  </a:cubicBezTo>
                  <a:cubicBezTo>
                    <a:pt x="46" y="11"/>
                    <a:pt x="46" y="11"/>
                    <a:pt x="46" y="11"/>
                  </a:cubicBezTo>
                  <a:cubicBezTo>
                    <a:pt x="46" y="11"/>
                    <a:pt x="46" y="11"/>
                    <a:pt x="46" y="11"/>
                  </a:cubicBezTo>
                  <a:cubicBezTo>
                    <a:pt x="46" y="11"/>
                    <a:pt x="46" y="11"/>
                    <a:pt x="46" y="11"/>
                  </a:cubicBezTo>
                  <a:cubicBezTo>
                    <a:pt x="46" y="11"/>
                    <a:pt x="45" y="11"/>
                    <a:pt x="45" y="10"/>
                  </a:cubicBezTo>
                  <a:cubicBezTo>
                    <a:pt x="46" y="10"/>
                    <a:pt x="46" y="10"/>
                    <a:pt x="47" y="10"/>
                  </a:cubicBezTo>
                  <a:cubicBezTo>
                    <a:pt x="46" y="10"/>
                    <a:pt x="46" y="10"/>
                    <a:pt x="46" y="10"/>
                  </a:cubicBezTo>
                  <a:cubicBezTo>
                    <a:pt x="46" y="9"/>
                    <a:pt x="46" y="9"/>
                    <a:pt x="46" y="9"/>
                  </a:cubicBezTo>
                  <a:cubicBezTo>
                    <a:pt x="46" y="9"/>
                    <a:pt x="47" y="9"/>
                    <a:pt x="47" y="9"/>
                  </a:cubicBezTo>
                  <a:cubicBezTo>
                    <a:pt x="46" y="9"/>
                    <a:pt x="46" y="9"/>
                    <a:pt x="46" y="9"/>
                  </a:cubicBezTo>
                  <a:cubicBezTo>
                    <a:pt x="46" y="9"/>
                    <a:pt x="47" y="8"/>
                    <a:pt x="47" y="9"/>
                  </a:cubicBezTo>
                  <a:cubicBezTo>
                    <a:pt x="47" y="8"/>
                    <a:pt x="48" y="8"/>
                    <a:pt x="48" y="9"/>
                  </a:cubicBezTo>
                  <a:close/>
                  <a:moveTo>
                    <a:pt x="46" y="9"/>
                  </a:moveTo>
                  <a:cubicBezTo>
                    <a:pt x="46" y="9"/>
                    <a:pt x="45" y="10"/>
                    <a:pt x="45" y="9"/>
                  </a:cubicBezTo>
                  <a:cubicBezTo>
                    <a:pt x="45" y="9"/>
                    <a:pt x="46" y="9"/>
                    <a:pt x="46" y="9"/>
                  </a:cubicBezTo>
                  <a:close/>
                  <a:moveTo>
                    <a:pt x="59" y="9"/>
                  </a:moveTo>
                  <a:cubicBezTo>
                    <a:pt x="58" y="10"/>
                    <a:pt x="58" y="9"/>
                    <a:pt x="57" y="9"/>
                  </a:cubicBezTo>
                  <a:cubicBezTo>
                    <a:pt x="57" y="8"/>
                    <a:pt x="58" y="9"/>
                    <a:pt x="59" y="9"/>
                  </a:cubicBezTo>
                  <a:close/>
                  <a:moveTo>
                    <a:pt x="53" y="10"/>
                  </a:moveTo>
                  <a:cubicBezTo>
                    <a:pt x="53" y="10"/>
                    <a:pt x="53" y="10"/>
                    <a:pt x="53" y="10"/>
                  </a:cubicBezTo>
                  <a:cubicBezTo>
                    <a:pt x="53" y="10"/>
                    <a:pt x="52" y="10"/>
                    <a:pt x="53" y="10"/>
                  </a:cubicBezTo>
                  <a:cubicBezTo>
                    <a:pt x="53" y="9"/>
                    <a:pt x="53" y="10"/>
                    <a:pt x="53" y="10"/>
                  </a:cubicBezTo>
                  <a:close/>
                  <a:moveTo>
                    <a:pt x="54" y="10"/>
                  </a:moveTo>
                  <a:cubicBezTo>
                    <a:pt x="54" y="10"/>
                    <a:pt x="54" y="10"/>
                    <a:pt x="54" y="10"/>
                  </a:cubicBezTo>
                  <a:cubicBezTo>
                    <a:pt x="54" y="10"/>
                    <a:pt x="54" y="10"/>
                    <a:pt x="54" y="10"/>
                  </a:cubicBezTo>
                  <a:close/>
                  <a:moveTo>
                    <a:pt x="60" y="10"/>
                  </a:moveTo>
                  <a:cubicBezTo>
                    <a:pt x="60" y="10"/>
                    <a:pt x="60" y="10"/>
                    <a:pt x="60" y="10"/>
                  </a:cubicBezTo>
                  <a:cubicBezTo>
                    <a:pt x="60" y="10"/>
                    <a:pt x="60" y="10"/>
                    <a:pt x="60" y="10"/>
                  </a:cubicBezTo>
                  <a:cubicBezTo>
                    <a:pt x="59" y="10"/>
                    <a:pt x="59" y="10"/>
                    <a:pt x="59" y="10"/>
                  </a:cubicBezTo>
                  <a:cubicBezTo>
                    <a:pt x="59" y="10"/>
                    <a:pt x="59" y="10"/>
                    <a:pt x="60" y="10"/>
                  </a:cubicBezTo>
                  <a:close/>
                  <a:moveTo>
                    <a:pt x="55" y="11"/>
                  </a:moveTo>
                  <a:cubicBezTo>
                    <a:pt x="55" y="10"/>
                    <a:pt x="55" y="10"/>
                    <a:pt x="55" y="10"/>
                  </a:cubicBezTo>
                  <a:cubicBezTo>
                    <a:pt x="56" y="11"/>
                    <a:pt x="55" y="12"/>
                    <a:pt x="55" y="12"/>
                  </a:cubicBezTo>
                  <a:cubicBezTo>
                    <a:pt x="55" y="12"/>
                    <a:pt x="55" y="12"/>
                    <a:pt x="55" y="12"/>
                  </a:cubicBezTo>
                  <a:cubicBezTo>
                    <a:pt x="54" y="12"/>
                    <a:pt x="54" y="12"/>
                    <a:pt x="54" y="12"/>
                  </a:cubicBezTo>
                  <a:cubicBezTo>
                    <a:pt x="54" y="13"/>
                    <a:pt x="54" y="13"/>
                    <a:pt x="54" y="13"/>
                  </a:cubicBezTo>
                  <a:cubicBezTo>
                    <a:pt x="53" y="13"/>
                    <a:pt x="53" y="13"/>
                    <a:pt x="53" y="13"/>
                  </a:cubicBezTo>
                  <a:cubicBezTo>
                    <a:pt x="53" y="13"/>
                    <a:pt x="53" y="12"/>
                    <a:pt x="53" y="12"/>
                  </a:cubicBezTo>
                  <a:cubicBezTo>
                    <a:pt x="54" y="12"/>
                    <a:pt x="54" y="12"/>
                    <a:pt x="54" y="12"/>
                  </a:cubicBezTo>
                  <a:cubicBezTo>
                    <a:pt x="54" y="12"/>
                    <a:pt x="53" y="12"/>
                    <a:pt x="53" y="12"/>
                  </a:cubicBezTo>
                  <a:cubicBezTo>
                    <a:pt x="53" y="11"/>
                    <a:pt x="53" y="11"/>
                    <a:pt x="53" y="11"/>
                  </a:cubicBezTo>
                  <a:cubicBezTo>
                    <a:pt x="53" y="11"/>
                    <a:pt x="53" y="11"/>
                    <a:pt x="53" y="11"/>
                  </a:cubicBezTo>
                  <a:cubicBezTo>
                    <a:pt x="52" y="11"/>
                    <a:pt x="52" y="11"/>
                    <a:pt x="52" y="11"/>
                  </a:cubicBezTo>
                  <a:cubicBezTo>
                    <a:pt x="53" y="11"/>
                    <a:pt x="53" y="11"/>
                    <a:pt x="53" y="11"/>
                  </a:cubicBezTo>
                  <a:cubicBezTo>
                    <a:pt x="52" y="10"/>
                    <a:pt x="52" y="10"/>
                    <a:pt x="52" y="10"/>
                  </a:cubicBezTo>
                  <a:cubicBezTo>
                    <a:pt x="52" y="10"/>
                    <a:pt x="53" y="10"/>
                    <a:pt x="53" y="10"/>
                  </a:cubicBezTo>
                  <a:cubicBezTo>
                    <a:pt x="53" y="11"/>
                    <a:pt x="52" y="11"/>
                    <a:pt x="53" y="11"/>
                  </a:cubicBezTo>
                  <a:cubicBezTo>
                    <a:pt x="53" y="11"/>
                    <a:pt x="53" y="11"/>
                    <a:pt x="53" y="10"/>
                  </a:cubicBezTo>
                  <a:cubicBezTo>
                    <a:pt x="54" y="11"/>
                    <a:pt x="54" y="11"/>
                    <a:pt x="54" y="11"/>
                  </a:cubicBezTo>
                  <a:cubicBezTo>
                    <a:pt x="54" y="11"/>
                    <a:pt x="54" y="10"/>
                    <a:pt x="55" y="10"/>
                  </a:cubicBezTo>
                  <a:cubicBezTo>
                    <a:pt x="55" y="11"/>
                    <a:pt x="55" y="11"/>
                    <a:pt x="55" y="11"/>
                  </a:cubicBezTo>
                  <a:close/>
                  <a:moveTo>
                    <a:pt x="57" y="10"/>
                  </a:moveTo>
                  <a:cubicBezTo>
                    <a:pt x="58" y="11"/>
                    <a:pt x="57" y="11"/>
                    <a:pt x="58" y="11"/>
                  </a:cubicBezTo>
                  <a:cubicBezTo>
                    <a:pt x="58" y="11"/>
                    <a:pt x="58" y="11"/>
                    <a:pt x="59" y="11"/>
                  </a:cubicBezTo>
                  <a:cubicBezTo>
                    <a:pt x="58" y="12"/>
                    <a:pt x="58" y="12"/>
                    <a:pt x="58" y="12"/>
                  </a:cubicBezTo>
                  <a:cubicBezTo>
                    <a:pt x="59" y="12"/>
                    <a:pt x="59" y="12"/>
                    <a:pt x="59" y="12"/>
                  </a:cubicBezTo>
                  <a:cubicBezTo>
                    <a:pt x="59" y="12"/>
                    <a:pt x="58" y="12"/>
                    <a:pt x="58" y="12"/>
                  </a:cubicBezTo>
                  <a:cubicBezTo>
                    <a:pt x="58" y="12"/>
                    <a:pt x="58" y="12"/>
                    <a:pt x="58" y="12"/>
                  </a:cubicBezTo>
                  <a:cubicBezTo>
                    <a:pt x="58" y="12"/>
                    <a:pt x="58" y="12"/>
                    <a:pt x="58" y="12"/>
                  </a:cubicBezTo>
                  <a:cubicBezTo>
                    <a:pt x="58" y="12"/>
                    <a:pt x="58" y="12"/>
                    <a:pt x="58" y="12"/>
                  </a:cubicBezTo>
                  <a:cubicBezTo>
                    <a:pt x="58" y="12"/>
                    <a:pt x="58" y="13"/>
                    <a:pt x="58" y="13"/>
                  </a:cubicBezTo>
                  <a:cubicBezTo>
                    <a:pt x="58" y="13"/>
                    <a:pt x="58" y="13"/>
                    <a:pt x="58" y="13"/>
                  </a:cubicBezTo>
                  <a:cubicBezTo>
                    <a:pt x="58" y="13"/>
                    <a:pt x="58" y="13"/>
                    <a:pt x="58" y="13"/>
                  </a:cubicBezTo>
                  <a:cubicBezTo>
                    <a:pt x="59" y="13"/>
                    <a:pt x="59" y="13"/>
                    <a:pt x="59" y="13"/>
                  </a:cubicBezTo>
                  <a:cubicBezTo>
                    <a:pt x="59" y="14"/>
                    <a:pt x="59" y="13"/>
                    <a:pt x="60" y="14"/>
                  </a:cubicBezTo>
                  <a:cubicBezTo>
                    <a:pt x="60" y="14"/>
                    <a:pt x="60" y="14"/>
                    <a:pt x="60" y="14"/>
                  </a:cubicBezTo>
                  <a:cubicBezTo>
                    <a:pt x="60" y="14"/>
                    <a:pt x="61" y="14"/>
                    <a:pt x="61" y="13"/>
                  </a:cubicBezTo>
                  <a:cubicBezTo>
                    <a:pt x="61" y="14"/>
                    <a:pt x="62" y="14"/>
                    <a:pt x="62" y="14"/>
                  </a:cubicBezTo>
                  <a:cubicBezTo>
                    <a:pt x="62" y="14"/>
                    <a:pt x="63" y="14"/>
                    <a:pt x="63" y="15"/>
                  </a:cubicBezTo>
                  <a:cubicBezTo>
                    <a:pt x="62" y="15"/>
                    <a:pt x="62" y="15"/>
                    <a:pt x="62" y="15"/>
                  </a:cubicBezTo>
                  <a:cubicBezTo>
                    <a:pt x="62" y="15"/>
                    <a:pt x="62" y="15"/>
                    <a:pt x="62" y="15"/>
                  </a:cubicBezTo>
                  <a:cubicBezTo>
                    <a:pt x="62" y="15"/>
                    <a:pt x="62" y="15"/>
                    <a:pt x="62" y="15"/>
                  </a:cubicBezTo>
                  <a:cubicBezTo>
                    <a:pt x="62" y="15"/>
                    <a:pt x="62" y="15"/>
                    <a:pt x="62" y="15"/>
                  </a:cubicBezTo>
                  <a:cubicBezTo>
                    <a:pt x="62" y="16"/>
                    <a:pt x="62" y="16"/>
                    <a:pt x="61" y="16"/>
                  </a:cubicBezTo>
                  <a:cubicBezTo>
                    <a:pt x="61" y="16"/>
                    <a:pt x="61" y="16"/>
                    <a:pt x="61" y="16"/>
                  </a:cubicBezTo>
                  <a:cubicBezTo>
                    <a:pt x="61" y="16"/>
                    <a:pt x="61" y="16"/>
                    <a:pt x="61" y="16"/>
                  </a:cubicBezTo>
                  <a:cubicBezTo>
                    <a:pt x="61" y="15"/>
                    <a:pt x="61" y="15"/>
                    <a:pt x="61" y="15"/>
                  </a:cubicBezTo>
                  <a:cubicBezTo>
                    <a:pt x="61" y="15"/>
                    <a:pt x="61" y="15"/>
                    <a:pt x="61" y="15"/>
                  </a:cubicBezTo>
                  <a:cubicBezTo>
                    <a:pt x="60" y="15"/>
                    <a:pt x="60" y="15"/>
                    <a:pt x="60" y="16"/>
                  </a:cubicBezTo>
                  <a:cubicBezTo>
                    <a:pt x="60" y="15"/>
                    <a:pt x="59" y="15"/>
                    <a:pt x="59" y="15"/>
                  </a:cubicBezTo>
                  <a:cubicBezTo>
                    <a:pt x="58" y="15"/>
                    <a:pt x="58" y="15"/>
                    <a:pt x="58" y="15"/>
                  </a:cubicBezTo>
                  <a:cubicBezTo>
                    <a:pt x="58" y="15"/>
                    <a:pt x="58" y="15"/>
                    <a:pt x="58" y="15"/>
                  </a:cubicBezTo>
                  <a:cubicBezTo>
                    <a:pt x="58" y="15"/>
                    <a:pt x="58" y="15"/>
                    <a:pt x="58" y="15"/>
                  </a:cubicBezTo>
                  <a:cubicBezTo>
                    <a:pt x="58" y="15"/>
                    <a:pt x="58" y="15"/>
                    <a:pt x="58" y="15"/>
                  </a:cubicBezTo>
                  <a:cubicBezTo>
                    <a:pt x="58" y="14"/>
                    <a:pt x="57" y="15"/>
                    <a:pt x="57" y="14"/>
                  </a:cubicBezTo>
                  <a:cubicBezTo>
                    <a:pt x="57" y="14"/>
                    <a:pt x="57" y="14"/>
                    <a:pt x="57" y="14"/>
                  </a:cubicBezTo>
                  <a:cubicBezTo>
                    <a:pt x="57" y="14"/>
                    <a:pt x="57" y="14"/>
                    <a:pt x="57" y="13"/>
                  </a:cubicBezTo>
                  <a:cubicBezTo>
                    <a:pt x="58" y="13"/>
                    <a:pt x="57" y="12"/>
                    <a:pt x="57" y="12"/>
                  </a:cubicBezTo>
                  <a:cubicBezTo>
                    <a:pt x="57" y="12"/>
                    <a:pt x="57" y="11"/>
                    <a:pt x="57" y="11"/>
                  </a:cubicBezTo>
                  <a:cubicBezTo>
                    <a:pt x="57" y="12"/>
                    <a:pt x="57" y="12"/>
                    <a:pt x="57" y="12"/>
                  </a:cubicBezTo>
                  <a:cubicBezTo>
                    <a:pt x="57" y="11"/>
                    <a:pt x="57" y="11"/>
                    <a:pt x="56" y="11"/>
                  </a:cubicBezTo>
                  <a:cubicBezTo>
                    <a:pt x="57" y="11"/>
                    <a:pt x="56" y="11"/>
                    <a:pt x="56" y="11"/>
                  </a:cubicBezTo>
                  <a:cubicBezTo>
                    <a:pt x="56" y="10"/>
                    <a:pt x="56" y="10"/>
                    <a:pt x="56" y="10"/>
                  </a:cubicBezTo>
                  <a:cubicBezTo>
                    <a:pt x="57" y="10"/>
                    <a:pt x="57" y="10"/>
                    <a:pt x="57" y="10"/>
                  </a:cubicBezTo>
                  <a:close/>
                  <a:moveTo>
                    <a:pt x="64" y="11"/>
                  </a:moveTo>
                  <a:cubicBezTo>
                    <a:pt x="63" y="11"/>
                    <a:pt x="64" y="11"/>
                    <a:pt x="64" y="12"/>
                  </a:cubicBezTo>
                  <a:cubicBezTo>
                    <a:pt x="63" y="11"/>
                    <a:pt x="63" y="11"/>
                    <a:pt x="63" y="11"/>
                  </a:cubicBezTo>
                  <a:cubicBezTo>
                    <a:pt x="63" y="11"/>
                    <a:pt x="63" y="11"/>
                    <a:pt x="63" y="11"/>
                  </a:cubicBezTo>
                  <a:cubicBezTo>
                    <a:pt x="63" y="11"/>
                    <a:pt x="63" y="11"/>
                    <a:pt x="63" y="11"/>
                  </a:cubicBezTo>
                  <a:cubicBezTo>
                    <a:pt x="64" y="12"/>
                    <a:pt x="63" y="11"/>
                    <a:pt x="64" y="11"/>
                  </a:cubicBezTo>
                  <a:close/>
                  <a:moveTo>
                    <a:pt x="44" y="12"/>
                  </a:moveTo>
                  <a:cubicBezTo>
                    <a:pt x="44" y="12"/>
                    <a:pt x="44" y="12"/>
                    <a:pt x="44" y="12"/>
                  </a:cubicBezTo>
                  <a:cubicBezTo>
                    <a:pt x="44" y="13"/>
                    <a:pt x="44" y="14"/>
                    <a:pt x="44" y="14"/>
                  </a:cubicBezTo>
                  <a:cubicBezTo>
                    <a:pt x="43" y="14"/>
                    <a:pt x="42" y="14"/>
                    <a:pt x="41" y="15"/>
                  </a:cubicBezTo>
                  <a:cubicBezTo>
                    <a:pt x="41" y="15"/>
                    <a:pt x="41" y="15"/>
                    <a:pt x="41" y="15"/>
                  </a:cubicBezTo>
                  <a:cubicBezTo>
                    <a:pt x="40" y="15"/>
                    <a:pt x="40" y="16"/>
                    <a:pt x="39" y="16"/>
                  </a:cubicBezTo>
                  <a:cubicBezTo>
                    <a:pt x="39" y="16"/>
                    <a:pt x="39" y="16"/>
                    <a:pt x="39" y="16"/>
                  </a:cubicBezTo>
                  <a:cubicBezTo>
                    <a:pt x="39" y="16"/>
                    <a:pt x="39" y="16"/>
                    <a:pt x="38" y="16"/>
                  </a:cubicBezTo>
                  <a:cubicBezTo>
                    <a:pt x="38" y="16"/>
                    <a:pt x="38" y="15"/>
                    <a:pt x="38" y="15"/>
                  </a:cubicBezTo>
                  <a:cubicBezTo>
                    <a:pt x="38" y="15"/>
                    <a:pt x="38" y="15"/>
                    <a:pt x="38" y="15"/>
                  </a:cubicBezTo>
                  <a:cubicBezTo>
                    <a:pt x="39" y="15"/>
                    <a:pt x="38" y="15"/>
                    <a:pt x="38" y="14"/>
                  </a:cubicBezTo>
                  <a:cubicBezTo>
                    <a:pt x="38" y="14"/>
                    <a:pt x="38" y="14"/>
                    <a:pt x="38" y="14"/>
                  </a:cubicBezTo>
                  <a:cubicBezTo>
                    <a:pt x="38" y="14"/>
                    <a:pt x="39" y="14"/>
                    <a:pt x="39" y="13"/>
                  </a:cubicBezTo>
                  <a:cubicBezTo>
                    <a:pt x="39" y="13"/>
                    <a:pt x="39" y="13"/>
                    <a:pt x="39" y="13"/>
                  </a:cubicBezTo>
                  <a:cubicBezTo>
                    <a:pt x="39" y="13"/>
                    <a:pt x="40" y="13"/>
                    <a:pt x="40" y="13"/>
                  </a:cubicBezTo>
                  <a:cubicBezTo>
                    <a:pt x="41" y="13"/>
                    <a:pt x="40" y="10"/>
                    <a:pt x="42" y="11"/>
                  </a:cubicBezTo>
                  <a:cubicBezTo>
                    <a:pt x="43" y="11"/>
                    <a:pt x="43" y="12"/>
                    <a:pt x="44" y="12"/>
                  </a:cubicBezTo>
                  <a:close/>
                  <a:moveTo>
                    <a:pt x="59" y="12"/>
                  </a:moveTo>
                  <a:cubicBezTo>
                    <a:pt x="59" y="12"/>
                    <a:pt x="59" y="11"/>
                    <a:pt x="59" y="11"/>
                  </a:cubicBezTo>
                  <a:cubicBezTo>
                    <a:pt x="59" y="11"/>
                    <a:pt x="59" y="11"/>
                    <a:pt x="59" y="11"/>
                  </a:cubicBezTo>
                  <a:cubicBezTo>
                    <a:pt x="59" y="11"/>
                    <a:pt x="59" y="12"/>
                    <a:pt x="59" y="12"/>
                  </a:cubicBezTo>
                  <a:close/>
                  <a:moveTo>
                    <a:pt x="51" y="12"/>
                  </a:moveTo>
                  <a:cubicBezTo>
                    <a:pt x="51" y="12"/>
                    <a:pt x="51" y="12"/>
                    <a:pt x="51" y="12"/>
                  </a:cubicBezTo>
                  <a:cubicBezTo>
                    <a:pt x="51" y="12"/>
                    <a:pt x="51" y="12"/>
                    <a:pt x="51" y="12"/>
                  </a:cubicBezTo>
                  <a:cubicBezTo>
                    <a:pt x="51" y="12"/>
                    <a:pt x="51" y="12"/>
                    <a:pt x="51" y="12"/>
                  </a:cubicBezTo>
                  <a:close/>
                  <a:moveTo>
                    <a:pt x="56" y="13"/>
                  </a:moveTo>
                  <a:cubicBezTo>
                    <a:pt x="56" y="13"/>
                    <a:pt x="56" y="14"/>
                    <a:pt x="56" y="14"/>
                  </a:cubicBezTo>
                  <a:cubicBezTo>
                    <a:pt x="55" y="14"/>
                    <a:pt x="55" y="14"/>
                    <a:pt x="55" y="13"/>
                  </a:cubicBezTo>
                  <a:cubicBezTo>
                    <a:pt x="55" y="13"/>
                    <a:pt x="56" y="12"/>
                    <a:pt x="56" y="13"/>
                  </a:cubicBezTo>
                  <a:close/>
                  <a:moveTo>
                    <a:pt x="44" y="14"/>
                  </a:moveTo>
                  <a:cubicBezTo>
                    <a:pt x="44" y="14"/>
                    <a:pt x="44" y="15"/>
                    <a:pt x="44" y="15"/>
                  </a:cubicBezTo>
                  <a:cubicBezTo>
                    <a:pt x="44" y="15"/>
                    <a:pt x="44" y="15"/>
                    <a:pt x="45" y="15"/>
                  </a:cubicBezTo>
                  <a:cubicBezTo>
                    <a:pt x="45" y="15"/>
                    <a:pt x="45" y="15"/>
                    <a:pt x="45" y="15"/>
                  </a:cubicBezTo>
                  <a:cubicBezTo>
                    <a:pt x="45" y="16"/>
                    <a:pt x="45" y="15"/>
                    <a:pt x="45" y="16"/>
                  </a:cubicBezTo>
                  <a:cubicBezTo>
                    <a:pt x="45" y="16"/>
                    <a:pt x="46" y="16"/>
                    <a:pt x="46" y="16"/>
                  </a:cubicBezTo>
                  <a:cubicBezTo>
                    <a:pt x="46" y="16"/>
                    <a:pt x="46" y="15"/>
                    <a:pt x="46" y="15"/>
                  </a:cubicBezTo>
                  <a:cubicBezTo>
                    <a:pt x="46" y="15"/>
                    <a:pt x="46" y="15"/>
                    <a:pt x="46" y="16"/>
                  </a:cubicBezTo>
                  <a:cubicBezTo>
                    <a:pt x="46" y="16"/>
                    <a:pt x="46" y="16"/>
                    <a:pt x="46" y="16"/>
                  </a:cubicBezTo>
                  <a:cubicBezTo>
                    <a:pt x="46" y="16"/>
                    <a:pt x="46" y="16"/>
                    <a:pt x="46" y="16"/>
                  </a:cubicBezTo>
                  <a:cubicBezTo>
                    <a:pt x="46" y="16"/>
                    <a:pt x="46" y="17"/>
                    <a:pt x="46" y="17"/>
                  </a:cubicBezTo>
                  <a:cubicBezTo>
                    <a:pt x="46" y="18"/>
                    <a:pt x="46" y="17"/>
                    <a:pt x="46" y="17"/>
                  </a:cubicBezTo>
                  <a:cubicBezTo>
                    <a:pt x="47" y="17"/>
                    <a:pt x="47" y="16"/>
                    <a:pt x="47" y="15"/>
                  </a:cubicBezTo>
                  <a:cubicBezTo>
                    <a:pt x="47" y="15"/>
                    <a:pt x="47" y="15"/>
                    <a:pt x="47" y="15"/>
                  </a:cubicBezTo>
                  <a:cubicBezTo>
                    <a:pt x="48" y="15"/>
                    <a:pt x="48" y="15"/>
                    <a:pt x="48" y="15"/>
                  </a:cubicBezTo>
                  <a:cubicBezTo>
                    <a:pt x="48" y="15"/>
                    <a:pt x="48" y="15"/>
                    <a:pt x="48" y="15"/>
                  </a:cubicBezTo>
                  <a:cubicBezTo>
                    <a:pt x="49" y="16"/>
                    <a:pt x="47" y="17"/>
                    <a:pt x="48" y="18"/>
                  </a:cubicBezTo>
                  <a:cubicBezTo>
                    <a:pt x="47" y="18"/>
                    <a:pt x="48" y="19"/>
                    <a:pt x="48" y="19"/>
                  </a:cubicBezTo>
                  <a:cubicBezTo>
                    <a:pt x="48" y="19"/>
                    <a:pt x="48" y="19"/>
                    <a:pt x="48" y="19"/>
                  </a:cubicBezTo>
                  <a:cubicBezTo>
                    <a:pt x="48" y="20"/>
                    <a:pt x="49" y="20"/>
                    <a:pt x="48" y="21"/>
                  </a:cubicBezTo>
                  <a:cubicBezTo>
                    <a:pt x="48" y="21"/>
                    <a:pt x="48"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1"/>
                    <a:pt x="47" y="21"/>
                    <a:pt x="47" y="21"/>
                  </a:cubicBezTo>
                  <a:cubicBezTo>
                    <a:pt x="47" y="22"/>
                    <a:pt x="47" y="22"/>
                    <a:pt x="47" y="22"/>
                  </a:cubicBezTo>
                  <a:cubicBezTo>
                    <a:pt x="47" y="22"/>
                    <a:pt x="46" y="22"/>
                    <a:pt x="46" y="22"/>
                  </a:cubicBezTo>
                  <a:cubicBezTo>
                    <a:pt x="46" y="22"/>
                    <a:pt x="46" y="22"/>
                    <a:pt x="46" y="22"/>
                  </a:cubicBezTo>
                  <a:cubicBezTo>
                    <a:pt x="46" y="22"/>
                    <a:pt x="46" y="22"/>
                    <a:pt x="45" y="22"/>
                  </a:cubicBezTo>
                  <a:cubicBezTo>
                    <a:pt x="45" y="22"/>
                    <a:pt x="46" y="21"/>
                    <a:pt x="46" y="21"/>
                  </a:cubicBezTo>
                  <a:cubicBezTo>
                    <a:pt x="45" y="21"/>
                    <a:pt x="45" y="21"/>
                    <a:pt x="45" y="21"/>
                  </a:cubicBezTo>
                  <a:cubicBezTo>
                    <a:pt x="45" y="21"/>
                    <a:pt x="45" y="21"/>
                    <a:pt x="45" y="21"/>
                  </a:cubicBezTo>
                  <a:cubicBezTo>
                    <a:pt x="45" y="21"/>
                    <a:pt x="44" y="21"/>
                    <a:pt x="44" y="21"/>
                  </a:cubicBezTo>
                  <a:cubicBezTo>
                    <a:pt x="44" y="21"/>
                    <a:pt x="43" y="21"/>
                    <a:pt x="43" y="22"/>
                  </a:cubicBezTo>
                  <a:cubicBezTo>
                    <a:pt x="42" y="21"/>
                    <a:pt x="42" y="21"/>
                    <a:pt x="41" y="21"/>
                  </a:cubicBezTo>
                  <a:cubicBezTo>
                    <a:pt x="40" y="21"/>
                    <a:pt x="42" y="20"/>
                    <a:pt x="41" y="20"/>
                  </a:cubicBezTo>
                  <a:cubicBezTo>
                    <a:pt x="41" y="20"/>
                    <a:pt x="40" y="20"/>
                    <a:pt x="40" y="20"/>
                  </a:cubicBezTo>
                  <a:cubicBezTo>
                    <a:pt x="40" y="19"/>
                    <a:pt x="40" y="19"/>
                    <a:pt x="40" y="18"/>
                  </a:cubicBezTo>
                  <a:cubicBezTo>
                    <a:pt x="41" y="18"/>
                    <a:pt x="42" y="19"/>
                    <a:pt x="43" y="19"/>
                  </a:cubicBezTo>
                  <a:cubicBezTo>
                    <a:pt x="43" y="18"/>
                    <a:pt x="41" y="18"/>
                    <a:pt x="40" y="17"/>
                  </a:cubicBezTo>
                  <a:cubicBezTo>
                    <a:pt x="40" y="17"/>
                    <a:pt x="40" y="17"/>
                    <a:pt x="41" y="17"/>
                  </a:cubicBezTo>
                  <a:cubicBezTo>
                    <a:pt x="41" y="17"/>
                    <a:pt x="42" y="17"/>
                    <a:pt x="42" y="17"/>
                  </a:cubicBezTo>
                  <a:cubicBezTo>
                    <a:pt x="42" y="17"/>
                    <a:pt x="42" y="17"/>
                    <a:pt x="42" y="16"/>
                  </a:cubicBezTo>
                  <a:cubicBezTo>
                    <a:pt x="42" y="16"/>
                    <a:pt x="41" y="16"/>
                    <a:pt x="41" y="16"/>
                  </a:cubicBezTo>
                  <a:cubicBezTo>
                    <a:pt x="41" y="16"/>
                    <a:pt x="41" y="16"/>
                    <a:pt x="41" y="16"/>
                  </a:cubicBezTo>
                  <a:cubicBezTo>
                    <a:pt x="41" y="16"/>
                    <a:pt x="41" y="16"/>
                    <a:pt x="41" y="16"/>
                  </a:cubicBezTo>
                  <a:cubicBezTo>
                    <a:pt x="41" y="16"/>
                    <a:pt x="41" y="16"/>
                    <a:pt x="41" y="16"/>
                  </a:cubicBezTo>
                  <a:cubicBezTo>
                    <a:pt x="41" y="16"/>
                    <a:pt x="41" y="16"/>
                    <a:pt x="41" y="16"/>
                  </a:cubicBezTo>
                  <a:cubicBezTo>
                    <a:pt x="42" y="15"/>
                    <a:pt x="42" y="14"/>
                    <a:pt x="43" y="14"/>
                  </a:cubicBezTo>
                  <a:cubicBezTo>
                    <a:pt x="43" y="14"/>
                    <a:pt x="44" y="14"/>
                    <a:pt x="44" y="14"/>
                  </a:cubicBezTo>
                  <a:close/>
                  <a:moveTo>
                    <a:pt x="49" y="15"/>
                  </a:moveTo>
                  <a:cubicBezTo>
                    <a:pt x="50" y="15"/>
                    <a:pt x="49" y="15"/>
                    <a:pt x="49" y="16"/>
                  </a:cubicBezTo>
                  <a:cubicBezTo>
                    <a:pt x="48" y="15"/>
                    <a:pt x="49" y="15"/>
                    <a:pt x="48" y="15"/>
                  </a:cubicBezTo>
                  <a:cubicBezTo>
                    <a:pt x="48" y="14"/>
                    <a:pt x="49" y="14"/>
                    <a:pt x="49" y="14"/>
                  </a:cubicBezTo>
                  <a:cubicBezTo>
                    <a:pt x="49" y="15"/>
                    <a:pt x="49" y="15"/>
                    <a:pt x="49" y="15"/>
                  </a:cubicBezTo>
                  <a:close/>
                  <a:moveTo>
                    <a:pt x="53" y="15"/>
                  </a:moveTo>
                  <a:cubicBezTo>
                    <a:pt x="53" y="15"/>
                    <a:pt x="53" y="15"/>
                    <a:pt x="53" y="15"/>
                  </a:cubicBezTo>
                  <a:cubicBezTo>
                    <a:pt x="52" y="15"/>
                    <a:pt x="52" y="15"/>
                    <a:pt x="52" y="15"/>
                  </a:cubicBezTo>
                  <a:cubicBezTo>
                    <a:pt x="53" y="15"/>
                    <a:pt x="53" y="15"/>
                    <a:pt x="53" y="15"/>
                  </a:cubicBezTo>
                  <a:cubicBezTo>
                    <a:pt x="53" y="15"/>
                    <a:pt x="53" y="14"/>
                    <a:pt x="53" y="15"/>
                  </a:cubicBezTo>
                  <a:close/>
                  <a:moveTo>
                    <a:pt x="52" y="15"/>
                  </a:moveTo>
                  <a:cubicBezTo>
                    <a:pt x="53" y="15"/>
                    <a:pt x="53" y="15"/>
                    <a:pt x="53" y="15"/>
                  </a:cubicBezTo>
                  <a:cubicBezTo>
                    <a:pt x="53" y="15"/>
                    <a:pt x="53" y="15"/>
                    <a:pt x="53" y="15"/>
                  </a:cubicBezTo>
                  <a:cubicBezTo>
                    <a:pt x="53" y="15"/>
                    <a:pt x="53" y="15"/>
                    <a:pt x="53" y="16"/>
                  </a:cubicBezTo>
                  <a:cubicBezTo>
                    <a:pt x="53" y="16"/>
                    <a:pt x="52" y="16"/>
                    <a:pt x="52" y="16"/>
                  </a:cubicBezTo>
                  <a:cubicBezTo>
                    <a:pt x="53" y="17"/>
                    <a:pt x="53" y="17"/>
                    <a:pt x="53" y="17"/>
                  </a:cubicBezTo>
                  <a:cubicBezTo>
                    <a:pt x="53" y="17"/>
                    <a:pt x="52" y="17"/>
                    <a:pt x="53" y="17"/>
                  </a:cubicBezTo>
                  <a:cubicBezTo>
                    <a:pt x="53" y="17"/>
                    <a:pt x="53" y="17"/>
                    <a:pt x="53" y="17"/>
                  </a:cubicBezTo>
                  <a:cubicBezTo>
                    <a:pt x="53" y="17"/>
                    <a:pt x="53" y="17"/>
                    <a:pt x="53" y="17"/>
                  </a:cubicBezTo>
                  <a:cubicBezTo>
                    <a:pt x="53" y="18"/>
                    <a:pt x="52" y="18"/>
                    <a:pt x="52" y="18"/>
                  </a:cubicBezTo>
                  <a:cubicBezTo>
                    <a:pt x="52" y="18"/>
                    <a:pt x="52" y="19"/>
                    <a:pt x="51" y="18"/>
                  </a:cubicBezTo>
                  <a:cubicBezTo>
                    <a:pt x="51" y="19"/>
                    <a:pt x="51" y="19"/>
                    <a:pt x="51" y="19"/>
                  </a:cubicBezTo>
                  <a:cubicBezTo>
                    <a:pt x="50" y="18"/>
                    <a:pt x="51" y="17"/>
                    <a:pt x="50" y="17"/>
                  </a:cubicBezTo>
                  <a:cubicBezTo>
                    <a:pt x="50" y="17"/>
                    <a:pt x="50" y="16"/>
                    <a:pt x="50" y="16"/>
                  </a:cubicBezTo>
                  <a:cubicBezTo>
                    <a:pt x="50" y="16"/>
                    <a:pt x="51" y="17"/>
                    <a:pt x="51" y="17"/>
                  </a:cubicBezTo>
                  <a:cubicBezTo>
                    <a:pt x="51" y="17"/>
                    <a:pt x="51" y="16"/>
                    <a:pt x="51" y="16"/>
                  </a:cubicBezTo>
                  <a:cubicBezTo>
                    <a:pt x="51" y="16"/>
                    <a:pt x="51" y="16"/>
                    <a:pt x="51" y="16"/>
                  </a:cubicBezTo>
                  <a:cubicBezTo>
                    <a:pt x="51" y="16"/>
                    <a:pt x="51" y="16"/>
                    <a:pt x="51" y="15"/>
                  </a:cubicBezTo>
                  <a:cubicBezTo>
                    <a:pt x="51" y="15"/>
                    <a:pt x="51" y="16"/>
                    <a:pt x="51" y="15"/>
                  </a:cubicBezTo>
                  <a:cubicBezTo>
                    <a:pt x="51" y="15"/>
                    <a:pt x="51" y="15"/>
                    <a:pt x="51" y="15"/>
                  </a:cubicBezTo>
                  <a:cubicBezTo>
                    <a:pt x="52" y="15"/>
                    <a:pt x="52" y="15"/>
                    <a:pt x="52" y="15"/>
                  </a:cubicBezTo>
                  <a:close/>
                  <a:moveTo>
                    <a:pt x="56" y="16"/>
                  </a:moveTo>
                  <a:cubicBezTo>
                    <a:pt x="56" y="16"/>
                    <a:pt x="55" y="18"/>
                    <a:pt x="54" y="17"/>
                  </a:cubicBezTo>
                  <a:cubicBezTo>
                    <a:pt x="54" y="17"/>
                    <a:pt x="54" y="17"/>
                    <a:pt x="54" y="17"/>
                  </a:cubicBezTo>
                  <a:cubicBezTo>
                    <a:pt x="54" y="17"/>
                    <a:pt x="54" y="18"/>
                    <a:pt x="54" y="18"/>
                  </a:cubicBezTo>
                  <a:cubicBezTo>
                    <a:pt x="54" y="18"/>
                    <a:pt x="53" y="19"/>
                    <a:pt x="53" y="18"/>
                  </a:cubicBezTo>
                  <a:cubicBezTo>
                    <a:pt x="53" y="17"/>
                    <a:pt x="53" y="16"/>
                    <a:pt x="54" y="16"/>
                  </a:cubicBezTo>
                  <a:cubicBezTo>
                    <a:pt x="54" y="16"/>
                    <a:pt x="54" y="16"/>
                    <a:pt x="54" y="16"/>
                  </a:cubicBezTo>
                  <a:cubicBezTo>
                    <a:pt x="54" y="15"/>
                    <a:pt x="55" y="15"/>
                    <a:pt x="55" y="15"/>
                  </a:cubicBezTo>
                  <a:cubicBezTo>
                    <a:pt x="56" y="16"/>
                    <a:pt x="56" y="15"/>
                    <a:pt x="56" y="16"/>
                  </a:cubicBezTo>
                  <a:close/>
                  <a:moveTo>
                    <a:pt x="59" y="17"/>
                  </a:moveTo>
                  <a:cubicBezTo>
                    <a:pt x="58" y="17"/>
                    <a:pt x="58" y="18"/>
                    <a:pt x="57" y="18"/>
                  </a:cubicBezTo>
                  <a:cubicBezTo>
                    <a:pt x="58" y="19"/>
                    <a:pt x="57" y="19"/>
                    <a:pt x="57" y="20"/>
                  </a:cubicBezTo>
                  <a:cubicBezTo>
                    <a:pt x="57" y="20"/>
                    <a:pt x="57" y="20"/>
                    <a:pt x="57" y="20"/>
                  </a:cubicBezTo>
                  <a:cubicBezTo>
                    <a:pt x="57" y="21"/>
                    <a:pt x="57" y="21"/>
                    <a:pt x="57" y="21"/>
                  </a:cubicBezTo>
                  <a:cubicBezTo>
                    <a:pt x="58" y="20"/>
                    <a:pt x="57" y="19"/>
                    <a:pt x="58" y="19"/>
                  </a:cubicBezTo>
                  <a:cubicBezTo>
                    <a:pt x="58" y="19"/>
                    <a:pt x="58" y="19"/>
                    <a:pt x="58" y="19"/>
                  </a:cubicBezTo>
                  <a:cubicBezTo>
                    <a:pt x="58" y="19"/>
                    <a:pt x="58" y="19"/>
                    <a:pt x="58" y="19"/>
                  </a:cubicBezTo>
                  <a:cubicBezTo>
                    <a:pt x="58" y="19"/>
                    <a:pt x="58" y="19"/>
                    <a:pt x="58" y="19"/>
                  </a:cubicBezTo>
                  <a:cubicBezTo>
                    <a:pt x="58" y="18"/>
                    <a:pt x="58" y="18"/>
                    <a:pt x="59" y="17"/>
                  </a:cubicBezTo>
                  <a:cubicBezTo>
                    <a:pt x="59" y="17"/>
                    <a:pt x="59" y="17"/>
                    <a:pt x="59" y="17"/>
                  </a:cubicBezTo>
                  <a:cubicBezTo>
                    <a:pt x="59" y="17"/>
                    <a:pt x="59" y="17"/>
                    <a:pt x="59" y="17"/>
                  </a:cubicBezTo>
                  <a:cubicBezTo>
                    <a:pt x="59" y="18"/>
                    <a:pt x="59" y="18"/>
                    <a:pt x="59" y="18"/>
                  </a:cubicBezTo>
                  <a:cubicBezTo>
                    <a:pt x="59" y="17"/>
                    <a:pt x="59" y="17"/>
                    <a:pt x="59" y="17"/>
                  </a:cubicBezTo>
                  <a:cubicBezTo>
                    <a:pt x="60" y="17"/>
                    <a:pt x="60" y="17"/>
                    <a:pt x="60" y="17"/>
                  </a:cubicBezTo>
                  <a:cubicBezTo>
                    <a:pt x="60" y="17"/>
                    <a:pt x="60" y="17"/>
                    <a:pt x="61" y="17"/>
                  </a:cubicBezTo>
                  <a:cubicBezTo>
                    <a:pt x="60" y="18"/>
                    <a:pt x="61" y="18"/>
                    <a:pt x="60" y="18"/>
                  </a:cubicBezTo>
                  <a:cubicBezTo>
                    <a:pt x="60" y="19"/>
                    <a:pt x="60" y="19"/>
                    <a:pt x="60" y="20"/>
                  </a:cubicBezTo>
                  <a:cubicBezTo>
                    <a:pt x="60" y="20"/>
                    <a:pt x="60" y="20"/>
                    <a:pt x="60" y="20"/>
                  </a:cubicBezTo>
                  <a:cubicBezTo>
                    <a:pt x="60" y="19"/>
                    <a:pt x="61" y="19"/>
                    <a:pt x="61" y="19"/>
                  </a:cubicBezTo>
                  <a:cubicBezTo>
                    <a:pt x="61" y="20"/>
                    <a:pt x="61" y="20"/>
                    <a:pt x="62" y="20"/>
                  </a:cubicBezTo>
                  <a:cubicBezTo>
                    <a:pt x="62" y="20"/>
                    <a:pt x="62" y="20"/>
                    <a:pt x="62" y="20"/>
                  </a:cubicBezTo>
                  <a:cubicBezTo>
                    <a:pt x="61" y="19"/>
                    <a:pt x="61" y="19"/>
                    <a:pt x="61" y="19"/>
                  </a:cubicBezTo>
                  <a:cubicBezTo>
                    <a:pt x="61" y="19"/>
                    <a:pt x="62" y="19"/>
                    <a:pt x="62" y="19"/>
                  </a:cubicBezTo>
                  <a:cubicBezTo>
                    <a:pt x="62" y="20"/>
                    <a:pt x="63" y="19"/>
                    <a:pt x="63" y="20"/>
                  </a:cubicBezTo>
                  <a:cubicBezTo>
                    <a:pt x="63" y="20"/>
                    <a:pt x="63" y="20"/>
                    <a:pt x="63" y="20"/>
                  </a:cubicBezTo>
                  <a:cubicBezTo>
                    <a:pt x="63" y="20"/>
                    <a:pt x="63" y="20"/>
                    <a:pt x="63" y="20"/>
                  </a:cubicBezTo>
                  <a:cubicBezTo>
                    <a:pt x="63" y="21"/>
                    <a:pt x="63" y="20"/>
                    <a:pt x="62" y="21"/>
                  </a:cubicBezTo>
                  <a:cubicBezTo>
                    <a:pt x="63" y="21"/>
                    <a:pt x="63" y="21"/>
                    <a:pt x="63" y="21"/>
                  </a:cubicBezTo>
                  <a:cubicBezTo>
                    <a:pt x="63" y="21"/>
                    <a:pt x="63" y="21"/>
                    <a:pt x="63" y="21"/>
                  </a:cubicBezTo>
                  <a:cubicBezTo>
                    <a:pt x="63" y="21"/>
                    <a:pt x="63" y="21"/>
                    <a:pt x="63" y="21"/>
                  </a:cubicBezTo>
                  <a:cubicBezTo>
                    <a:pt x="63" y="21"/>
                    <a:pt x="63" y="21"/>
                    <a:pt x="63" y="21"/>
                  </a:cubicBezTo>
                  <a:cubicBezTo>
                    <a:pt x="63" y="22"/>
                    <a:pt x="63" y="22"/>
                    <a:pt x="63" y="22"/>
                  </a:cubicBezTo>
                  <a:cubicBezTo>
                    <a:pt x="64" y="21"/>
                    <a:pt x="64" y="21"/>
                    <a:pt x="64" y="21"/>
                  </a:cubicBezTo>
                  <a:cubicBezTo>
                    <a:pt x="64" y="21"/>
                    <a:pt x="64" y="22"/>
                    <a:pt x="64" y="22"/>
                  </a:cubicBezTo>
                  <a:cubicBezTo>
                    <a:pt x="64" y="22"/>
                    <a:pt x="64" y="22"/>
                    <a:pt x="64" y="22"/>
                  </a:cubicBezTo>
                  <a:cubicBezTo>
                    <a:pt x="64" y="22"/>
                    <a:pt x="64" y="22"/>
                    <a:pt x="64" y="22"/>
                  </a:cubicBezTo>
                  <a:cubicBezTo>
                    <a:pt x="64" y="22"/>
                    <a:pt x="64" y="22"/>
                    <a:pt x="64" y="22"/>
                  </a:cubicBezTo>
                  <a:cubicBezTo>
                    <a:pt x="64" y="22"/>
                    <a:pt x="64" y="22"/>
                    <a:pt x="64" y="23"/>
                  </a:cubicBezTo>
                  <a:cubicBezTo>
                    <a:pt x="64" y="22"/>
                    <a:pt x="64" y="22"/>
                    <a:pt x="64" y="22"/>
                  </a:cubicBezTo>
                  <a:cubicBezTo>
                    <a:pt x="64" y="23"/>
                    <a:pt x="65" y="23"/>
                    <a:pt x="65" y="23"/>
                  </a:cubicBezTo>
                  <a:cubicBezTo>
                    <a:pt x="65" y="22"/>
                    <a:pt x="65" y="23"/>
                    <a:pt x="65" y="23"/>
                  </a:cubicBezTo>
                  <a:cubicBezTo>
                    <a:pt x="65" y="23"/>
                    <a:pt x="65" y="23"/>
                    <a:pt x="65" y="23"/>
                  </a:cubicBezTo>
                  <a:cubicBezTo>
                    <a:pt x="65" y="23"/>
                    <a:pt x="65" y="23"/>
                    <a:pt x="65" y="23"/>
                  </a:cubicBezTo>
                  <a:cubicBezTo>
                    <a:pt x="65" y="23"/>
                    <a:pt x="65" y="23"/>
                    <a:pt x="65" y="23"/>
                  </a:cubicBezTo>
                  <a:cubicBezTo>
                    <a:pt x="65" y="24"/>
                    <a:pt x="65" y="24"/>
                    <a:pt x="65" y="24"/>
                  </a:cubicBezTo>
                  <a:cubicBezTo>
                    <a:pt x="65" y="24"/>
                    <a:pt x="65" y="24"/>
                    <a:pt x="65" y="24"/>
                  </a:cubicBezTo>
                  <a:cubicBezTo>
                    <a:pt x="65" y="24"/>
                    <a:pt x="65" y="24"/>
                    <a:pt x="65" y="23"/>
                  </a:cubicBezTo>
                  <a:cubicBezTo>
                    <a:pt x="65" y="24"/>
                    <a:pt x="66" y="24"/>
                    <a:pt x="65" y="24"/>
                  </a:cubicBezTo>
                  <a:cubicBezTo>
                    <a:pt x="65" y="24"/>
                    <a:pt x="65" y="24"/>
                    <a:pt x="65" y="24"/>
                  </a:cubicBezTo>
                  <a:cubicBezTo>
                    <a:pt x="65" y="25"/>
                    <a:pt x="65" y="24"/>
                    <a:pt x="66" y="25"/>
                  </a:cubicBezTo>
                  <a:cubicBezTo>
                    <a:pt x="65" y="25"/>
                    <a:pt x="65" y="25"/>
                    <a:pt x="65" y="25"/>
                  </a:cubicBezTo>
                  <a:cubicBezTo>
                    <a:pt x="65" y="25"/>
                    <a:pt x="65" y="25"/>
                    <a:pt x="65" y="25"/>
                  </a:cubicBezTo>
                  <a:cubicBezTo>
                    <a:pt x="65" y="25"/>
                    <a:pt x="65" y="25"/>
                    <a:pt x="65" y="25"/>
                  </a:cubicBezTo>
                  <a:cubicBezTo>
                    <a:pt x="64" y="25"/>
                    <a:pt x="64" y="25"/>
                    <a:pt x="64" y="25"/>
                  </a:cubicBezTo>
                  <a:cubicBezTo>
                    <a:pt x="64" y="26"/>
                    <a:pt x="65" y="26"/>
                    <a:pt x="65" y="26"/>
                  </a:cubicBezTo>
                  <a:cubicBezTo>
                    <a:pt x="65" y="26"/>
                    <a:pt x="65" y="26"/>
                    <a:pt x="65" y="26"/>
                  </a:cubicBezTo>
                  <a:cubicBezTo>
                    <a:pt x="65" y="26"/>
                    <a:pt x="65" y="27"/>
                    <a:pt x="66" y="27"/>
                  </a:cubicBezTo>
                  <a:cubicBezTo>
                    <a:pt x="66" y="27"/>
                    <a:pt x="66" y="27"/>
                    <a:pt x="66" y="27"/>
                  </a:cubicBezTo>
                  <a:cubicBezTo>
                    <a:pt x="66" y="27"/>
                    <a:pt x="66" y="27"/>
                    <a:pt x="66" y="27"/>
                  </a:cubicBezTo>
                  <a:cubicBezTo>
                    <a:pt x="66" y="27"/>
                    <a:pt x="66" y="27"/>
                    <a:pt x="66" y="27"/>
                  </a:cubicBezTo>
                  <a:cubicBezTo>
                    <a:pt x="66" y="28"/>
                    <a:pt x="66" y="28"/>
                    <a:pt x="66" y="28"/>
                  </a:cubicBezTo>
                  <a:cubicBezTo>
                    <a:pt x="66" y="28"/>
                    <a:pt x="67" y="28"/>
                    <a:pt x="67" y="28"/>
                  </a:cubicBezTo>
                  <a:cubicBezTo>
                    <a:pt x="67" y="28"/>
                    <a:pt x="67" y="28"/>
                    <a:pt x="67" y="28"/>
                  </a:cubicBezTo>
                  <a:cubicBezTo>
                    <a:pt x="67" y="29"/>
                    <a:pt x="67" y="29"/>
                    <a:pt x="67" y="29"/>
                  </a:cubicBezTo>
                  <a:cubicBezTo>
                    <a:pt x="67" y="28"/>
                    <a:pt x="67" y="28"/>
                    <a:pt x="67" y="28"/>
                  </a:cubicBezTo>
                  <a:cubicBezTo>
                    <a:pt x="67" y="28"/>
                    <a:pt x="67" y="29"/>
                    <a:pt x="67" y="29"/>
                  </a:cubicBezTo>
                  <a:cubicBezTo>
                    <a:pt x="67" y="29"/>
                    <a:pt x="67" y="29"/>
                    <a:pt x="67" y="29"/>
                  </a:cubicBezTo>
                  <a:cubicBezTo>
                    <a:pt x="66" y="29"/>
                    <a:pt x="66" y="29"/>
                    <a:pt x="66" y="29"/>
                  </a:cubicBezTo>
                  <a:cubicBezTo>
                    <a:pt x="67" y="29"/>
                    <a:pt x="67" y="29"/>
                    <a:pt x="67" y="29"/>
                  </a:cubicBezTo>
                  <a:cubicBezTo>
                    <a:pt x="67" y="29"/>
                    <a:pt x="66" y="29"/>
                    <a:pt x="66" y="29"/>
                  </a:cubicBezTo>
                  <a:cubicBezTo>
                    <a:pt x="66" y="29"/>
                    <a:pt x="66" y="29"/>
                    <a:pt x="66" y="29"/>
                  </a:cubicBezTo>
                  <a:cubicBezTo>
                    <a:pt x="66" y="29"/>
                    <a:pt x="66" y="30"/>
                    <a:pt x="66" y="30"/>
                  </a:cubicBezTo>
                  <a:cubicBezTo>
                    <a:pt x="65" y="30"/>
                    <a:pt x="65" y="30"/>
                    <a:pt x="65" y="30"/>
                  </a:cubicBezTo>
                  <a:cubicBezTo>
                    <a:pt x="65" y="30"/>
                    <a:pt x="65" y="29"/>
                    <a:pt x="65" y="29"/>
                  </a:cubicBezTo>
                  <a:cubicBezTo>
                    <a:pt x="65" y="29"/>
                    <a:pt x="65" y="29"/>
                    <a:pt x="65" y="29"/>
                  </a:cubicBezTo>
                  <a:cubicBezTo>
                    <a:pt x="64" y="28"/>
                    <a:pt x="64" y="28"/>
                    <a:pt x="64" y="28"/>
                  </a:cubicBezTo>
                  <a:cubicBezTo>
                    <a:pt x="64" y="29"/>
                    <a:pt x="64" y="29"/>
                    <a:pt x="64" y="29"/>
                  </a:cubicBezTo>
                  <a:cubicBezTo>
                    <a:pt x="64" y="29"/>
                    <a:pt x="64" y="29"/>
                    <a:pt x="64" y="29"/>
                  </a:cubicBezTo>
                  <a:cubicBezTo>
                    <a:pt x="64" y="29"/>
                    <a:pt x="64" y="29"/>
                    <a:pt x="64" y="29"/>
                  </a:cubicBezTo>
                  <a:cubicBezTo>
                    <a:pt x="64" y="29"/>
                    <a:pt x="64" y="29"/>
                    <a:pt x="64" y="29"/>
                  </a:cubicBezTo>
                  <a:cubicBezTo>
                    <a:pt x="63" y="28"/>
                    <a:pt x="63" y="29"/>
                    <a:pt x="63" y="29"/>
                  </a:cubicBezTo>
                  <a:cubicBezTo>
                    <a:pt x="64" y="29"/>
                    <a:pt x="64" y="30"/>
                    <a:pt x="64" y="30"/>
                  </a:cubicBezTo>
                  <a:cubicBezTo>
                    <a:pt x="64" y="30"/>
                    <a:pt x="64" y="30"/>
                    <a:pt x="64" y="30"/>
                  </a:cubicBezTo>
                  <a:cubicBezTo>
                    <a:pt x="64" y="31"/>
                    <a:pt x="64" y="31"/>
                    <a:pt x="64" y="31"/>
                  </a:cubicBezTo>
                  <a:cubicBezTo>
                    <a:pt x="64" y="31"/>
                    <a:pt x="64" y="31"/>
                    <a:pt x="64" y="31"/>
                  </a:cubicBezTo>
                  <a:cubicBezTo>
                    <a:pt x="64" y="31"/>
                    <a:pt x="65" y="32"/>
                    <a:pt x="65" y="32"/>
                  </a:cubicBezTo>
                  <a:cubicBezTo>
                    <a:pt x="64" y="32"/>
                    <a:pt x="64" y="33"/>
                    <a:pt x="64" y="33"/>
                  </a:cubicBezTo>
                  <a:cubicBezTo>
                    <a:pt x="64" y="32"/>
                    <a:pt x="63" y="32"/>
                    <a:pt x="62" y="31"/>
                  </a:cubicBezTo>
                  <a:cubicBezTo>
                    <a:pt x="62" y="32"/>
                    <a:pt x="63" y="32"/>
                    <a:pt x="63" y="33"/>
                  </a:cubicBezTo>
                  <a:cubicBezTo>
                    <a:pt x="63" y="33"/>
                    <a:pt x="64" y="33"/>
                    <a:pt x="63" y="33"/>
                  </a:cubicBezTo>
                  <a:cubicBezTo>
                    <a:pt x="63" y="33"/>
                    <a:pt x="63" y="33"/>
                    <a:pt x="63" y="33"/>
                  </a:cubicBezTo>
                  <a:cubicBezTo>
                    <a:pt x="62" y="33"/>
                    <a:pt x="62" y="33"/>
                    <a:pt x="61" y="32"/>
                  </a:cubicBezTo>
                  <a:cubicBezTo>
                    <a:pt x="60" y="32"/>
                    <a:pt x="62" y="31"/>
                    <a:pt x="61" y="31"/>
                  </a:cubicBezTo>
                  <a:cubicBezTo>
                    <a:pt x="60" y="31"/>
                    <a:pt x="60" y="30"/>
                    <a:pt x="60" y="30"/>
                  </a:cubicBezTo>
                  <a:cubicBezTo>
                    <a:pt x="59" y="30"/>
                    <a:pt x="60" y="30"/>
                    <a:pt x="60" y="30"/>
                  </a:cubicBezTo>
                  <a:cubicBezTo>
                    <a:pt x="59" y="30"/>
                    <a:pt x="59" y="30"/>
                    <a:pt x="59" y="30"/>
                  </a:cubicBezTo>
                  <a:cubicBezTo>
                    <a:pt x="59" y="30"/>
                    <a:pt x="58" y="30"/>
                    <a:pt x="58" y="30"/>
                  </a:cubicBezTo>
                  <a:cubicBezTo>
                    <a:pt x="58" y="30"/>
                    <a:pt x="57" y="30"/>
                    <a:pt x="58" y="29"/>
                  </a:cubicBezTo>
                  <a:cubicBezTo>
                    <a:pt x="58" y="29"/>
                    <a:pt x="58" y="29"/>
                    <a:pt x="58" y="29"/>
                  </a:cubicBezTo>
                  <a:cubicBezTo>
                    <a:pt x="59" y="29"/>
                    <a:pt x="59" y="30"/>
                    <a:pt x="60" y="29"/>
                  </a:cubicBezTo>
                  <a:cubicBezTo>
                    <a:pt x="60" y="29"/>
                    <a:pt x="60" y="29"/>
                    <a:pt x="60" y="29"/>
                  </a:cubicBezTo>
                  <a:cubicBezTo>
                    <a:pt x="60" y="29"/>
                    <a:pt x="60" y="29"/>
                    <a:pt x="60" y="29"/>
                  </a:cubicBezTo>
                  <a:cubicBezTo>
                    <a:pt x="60" y="29"/>
                    <a:pt x="60" y="29"/>
                    <a:pt x="60" y="29"/>
                  </a:cubicBezTo>
                  <a:cubicBezTo>
                    <a:pt x="61" y="29"/>
                    <a:pt x="60" y="29"/>
                    <a:pt x="60" y="28"/>
                  </a:cubicBezTo>
                  <a:cubicBezTo>
                    <a:pt x="61" y="28"/>
                    <a:pt x="61" y="27"/>
                    <a:pt x="62" y="27"/>
                  </a:cubicBezTo>
                  <a:cubicBezTo>
                    <a:pt x="62" y="27"/>
                    <a:pt x="62" y="26"/>
                    <a:pt x="62" y="26"/>
                  </a:cubicBezTo>
                  <a:cubicBezTo>
                    <a:pt x="62" y="26"/>
                    <a:pt x="62" y="25"/>
                    <a:pt x="62" y="25"/>
                  </a:cubicBezTo>
                  <a:cubicBezTo>
                    <a:pt x="61" y="25"/>
                    <a:pt x="61" y="25"/>
                    <a:pt x="61" y="25"/>
                  </a:cubicBezTo>
                  <a:cubicBezTo>
                    <a:pt x="61" y="25"/>
                    <a:pt x="61" y="25"/>
                    <a:pt x="61" y="25"/>
                  </a:cubicBezTo>
                  <a:cubicBezTo>
                    <a:pt x="61" y="25"/>
                    <a:pt x="61" y="25"/>
                    <a:pt x="61" y="25"/>
                  </a:cubicBezTo>
                  <a:cubicBezTo>
                    <a:pt x="61" y="25"/>
                    <a:pt x="61" y="25"/>
                    <a:pt x="61" y="25"/>
                  </a:cubicBezTo>
                  <a:cubicBezTo>
                    <a:pt x="61" y="25"/>
                    <a:pt x="61" y="25"/>
                    <a:pt x="61" y="24"/>
                  </a:cubicBezTo>
                  <a:cubicBezTo>
                    <a:pt x="61" y="24"/>
                    <a:pt x="61" y="24"/>
                    <a:pt x="61" y="24"/>
                  </a:cubicBezTo>
                  <a:cubicBezTo>
                    <a:pt x="61" y="25"/>
                    <a:pt x="61" y="25"/>
                    <a:pt x="61" y="25"/>
                  </a:cubicBezTo>
                  <a:cubicBezTo>
                    <a:pt x="61" y="24"/>
                    <a:pt x="61" y="25"/>
                    <a:pt x="60" y="25"/>
                  </a:cubicBezTo>
                  <a:cubicBezTo>
                    <a:pt x="60" y="24"/>
                    <a:pt x="60" y="24"/>
                    <a:pt x="60" y="24"/>
                  </a:cubicBezTo>
                  <a:cubicBezTo>
                    <a:pt x="61" y="24"/>
                    <a:pt x="61" y="24"/>
                    <a:pt x="61" y="24"/>
                  </a:cubicBezTo>
                  <a:cubicBezTo>
                    <a:pt x="60" y="24"/>
                    <a:pt x="60" y="24"/>
                    <a:pt x="60" y="24"/>
                  </a:cubicBezTo>
                  <a:cubicBezTo>
                    <a:pt x="61" y="24"/>
                    <a:pt x="61" y="23"/>
                    <a:pt x="61" y="23"/>
                  </a:cubicBezTo>
                  <a:cubicBezTo>
                    <a:pt x="61" y="23"/>
                    <a:pt x="60" y="23"/>
                    <a:pt x="60" y="23"/>
                  </a:cubicBezTo>
                  <a:cubicBezTo>
                    <a:pt x="60" y="23"/>
                    <a:pt x="60" y="23"/>
                    <a:pt x="61" y="23"/>
                  </a:cubicBezTo>
                  <a:cubicBezTo>
                    <a:pt x="60" y="22"/>
                    <a:pt x="60" y="22"/>
                    <a:pt x="60" y="22"/>
                  </a:cubicBezTo>
                  <a:cubicBezTo>
                    <a:pt x="60" y="22"/>
                    <a:pt x="60" y="22"/>
                    <a:pt x="60" y="22"/>
                  </a:cubicBezTo>
                  <a:cubicBezTo>
                    <a:pt x="60" y="22"/>
                    <a:pt x="60" y="22"/>
                    <a:pt x="60" y="22"/>
                  </a:cubicBezTo>
                  <a:cubicBezTo>
                    <a:pt x="60" y="22"/>
                    <a:pt x="60" y="22"/>
                    <a:pt x="60" y="22"/>
                  </a:cubicBezTo>
                  <a:cubicBezTo>
                    <a:pt x="60" y="22"/>
                    <a:pt x="60" y="22"/>
                    <a:pt x="60" y="22"/>
                  </a:cubicBezTo>
                  <a:cubicBezTo>
                    <a:pt x="59" y="22"/>
                    <a:pt x="61" y="23"/>
                    <a:pt x="59" y="23"/>
                  </a:cubicBezTo>
                  <a:cubicBezTo>
                    <a:pt x="59" y="23"/>
                    <a:pt x="59" y="23"/>
                    <a:pt x="59" y="23"/>
                  </a:cubicBezTo>
                  <a:cubicBezTo>
                    <a:pt x="58" y="23"/>
                    <a:pt x="58" y="23"/>
                    <a:pt x="58" y="23"/>
                  </a:cubicBezTo>
                  <a:cubicBezTo>
                    <a:pt x="58" y="23"/>
                    <a:pt x="58" y="23"/>
                    <a:pt x="58" y="23"/>
                  </a:cubicBezTo>
                  <a:cubicBezTo>
                    <a:pt x="58" y="23"/>
                    <a:pt x="57" y="23"/>
                    <a:pt x="57" y="22"/>
                  </a:cubicBezTo>
                  <a:cubicBezTo>
                    <a:pt x="56" y="22"/>
                    <a:pt x="56" y="21"/>
                    <a:pt x="55" y="22"/>
                  </a:cubicBezTo>
                  <a:cubicBezTo>
                    <a:pt x="55" y="22"/>
                    <a:pt x="55" y="21"/>
                    <a:pt x="55" y="21"/>
                  </a:cubicBezTo>
                  <a:cubicBezTo>
                    <a:pt x="55" y="20"/>
                    <a:pt x="55" y="20"/>
                    <a:pt x="55" y="20"/>
                  </a:cubicBezTo>
                  <a:cubicBezTo>
                    <a:pt x="55" y="20"/>
                    <a:pt x="56" y="21"/>
                    <a:pt x="56" y="21"/>
                  </a:cubicBezTo>
                  <a:cubicBezTo>
                    <a:pt x="56" y="20"/>
                    <a:pt x="55" y="20"/>
                    <a:pt x="55" y="20"/>
                  </a:cubicBezTo>
                  <a:cubicBezTo>
                    <a:pt x="55" y="18"/>
                    <a:pt x="56" y="17"/>
                    <a:pt x="58" y="16"/>
                  </a:cubicBezTo>
                  <a:cubicBezTo>
                    <a:pt x="58" y="16"/>
                    <a:pt x="59" y="16"/>
                    <a:pt x="59" y="17"/>
                  </a:cubicBezTo>
                  <a:close/>
                  <a:moveTo>
                    <a:pt x="63" y="19"/>
                  </a:moveTo>
                  <a:cubicBezTo>
                    <a:pt x="63" y="19"/>
                    <a:pt x="63" y="19"/>
                    <a:pt x="63" y="19"/>
                  </a:cubicBezTo>
                  <a:cubicBezTo>
                    <a:pt x="62" y="18"/>
                    <a:pt x="60" y="20"/>
                    <a:pt x="61" y="18"/>
                  </a:cubicBezTo>
                  <a:cubicBezTo>
                    <a:pt x="60" y="18"/>
                    <a:pt x="61" y="17"/>
                    <a:pt x="61" y="17"/>
                  </a:cubicBezTo>
                  <a:cubicBezTo>
                    <a:pt x="62" y="18"/>
                    <a:pt x="63" y="17"/>
                    <a:pt x="63" y="19"/>
                  </a:cubicBezTo>
                  <a:close/>
                  <a:moveTo>
                    <a:pt x="33" y="17"/>
                  </a:moveTo>
                  <a:cubicBezTo>
                    <a:pt x="33" y="17"/>
                    <a:pt x="33" y="18"/>
                    <a:pt x="33" y="17"/>
                  </a:cubicBezTo>
                  <a:cubicBezTo>
                    <a:pt x="32" y="18"/>
                    <a:pt x="32" y="18"/>
                    <a:pt x="31" y="18"/>
                  </a:cubicBezTo>
                  <a:cubicBezTo>
                    <a:pt x="32" y="17"/>
                    <a:pt x="33" y="17"/>
                    <a:pt x="33" y="17"/>
                  </a:cubicBezTo>
                  <a:close/>
                  <a:moveTo>
                    <a:pt x="30" y="18"/>
                  </a:moveTo>
                  <a:cubicBezTo>
                    <a:pt x="30" y="18"/>
                    <a:pt x="30" y="18"/>
                    <a:pt x="30" y="18"/>
                  </a:cubicBezTo>
                  <a:cubicBezTo>
                    <a:pt x="30" y="18"/>
                    <a:pt x="30" y="18"/>
                    <a:pt x="30" y="18"/>
                  </a:cubicBezTo>
                  <a:cubicBezTo>
                    <a:pt x="30" y="18"/>
                    <a:pt x="30" y="18"/>
                    <a:pt x="30" y="18"/>
                  </a:cubicBezTo>
                  <a:cubicBezTo>
                    <a:pt x="30" y="18"/>
                    <a:pt x="30" y="18"/>
                    <a:pt x="30" y="18"/>
                  </a:cubicBezTo>
                  <a:close/>
                  <a:moveTo>
                    <a:pt x="29" y="20"/>
                  </a:moveTo>
                  <a:cubicBezTo>
                    <a:pt x="29" y="20"/>
                    <a:pt x="29" y="19"/>
                    <a:pt x="29" y="19"/>
                  </a:cubicBezTo>
                  <a:cubicBezTo>
                    <a:pt x="29" y="20"/>
                    <a:pt x="29" y="20"/>
                    <a:pt x="29" y="20"/>
                  </a:cubicBezTo>
                  <a:close/>
                  <a:moveTo>
                    <a:pt x="61" y="20"/>
                  </a:moveTo>
                  <a:cubicBezTo>
                    <a:pt x="61" y="20"/>
                    <a:pt x="61" y="20"/>
                    <a:pt x="61" y="20"/>
                  </a:cubicBezTo>
                  <a:cubicBezTo>
                    <a:pt x="61" y="20"/>
                    <a:pt x="61" y="20"/>
                    <a:pt x="61" y="20"/>
                  </a:cubicBezTo>
                  <a:cubicBezTo>
                    <a:pt x="61" y="20"/>
                    <a:pt x="61" y="20"/>
                    <a:pt x="61" y="20"/>
                  </a:cubicBezTo>
                  <a:close/>
                  <a:moveTo>
                    <a:pt x="46" y="21"/>
                  </a:moveTo>
                  <a:cubicBezTo>
                    <a:pt x="46" y="21"/>
                    <a:pt x="46" y="21"/>
                    <a:pt x="45" y="21"/>
                  </a:cubicBezTo>
                  <a:cubicBezTo>
                    <a:pt x="46" y="21"/>
                    <a:pt x="46" y="21"/>
                    <a:pt x="46" y="21"/>
                  </a:cubicBezTo>
                  <a:close/>
                  <a:moveTo>
                    <a:pt x="50" y="23"/>
                  </a:moveTo>
                  <a:cubicBezTo>
                    <a:pt x="50" y="23"/>
                    <a:pt x="50" y="23"/>
                    <a:pt x="50" y="23"/>
                  </a:cubicBezTo>
                  <a:cubicBezTo>
                    <a:pt x="50" y="23"/>
                    <a:pt x="50" y="23"/>
                    <a:pt x="49" y="23"/>
                  </a:cubicBezTo>
                  <a:cubicBezTo>
                    <a:pt x="49" y="22"/>
                    <a:pt x="49" y="22"/>
                    <a:pt x="49" y="22"/>
                  </a:cubicBezTo>
                  <a:cubicBezTo>
                    <a:pt x="49" y="22"/>
                    <a:pt x="49" y="22"/>
                    <a:pt x="49" y="22"/>
                  </a:cubicBezTo>
                  <a:cubicBezTo>
                    <a:pt x="49" y="22"/>
                    <a:pt x="49" y="22"/>
                    <a:pt x="49" y="22"/>
                  </a:cubicBezTo>
                  <a:cubicBezTo>
                    <a:pt x="49" y="22"/>
                    <a:pt x="49" y="22"/>
                    <a:pt x="49" y="22"/>
                  </a:cubicBezTo>
                  <a:cubicBezTo>
                    <a:pt x="50" y="21"/>
                    <a:pt x="50" y="21"/>
                    <a:pt x="50" y="21"/>
                  </a:cubicBezTo>
                  <a:cubicBezTo>
                    <a:pt x="50" y="22"/>
                    <a:pt x="51" y="22"/>
                    <a:pt x="50" y="23"/>
                  </a:cubicBezTo>
                  <a:close/>
                  <a:moveTo>
                    <a:pt x="37" y="23"/>
                  </a:moveTo>
                  <a:cubicBezTo>
                    <a:pt x="36" y="23"/>
                    <a:pt x="36" y="23"/>
                    <a:pt x="36" y="23"/>
                  </a:cubicBezTo>
                  <a:cubicBezTo>
                    <a:pt x="36" y="23"/>
                    <a:pt x="36" y="24"/>
                    <a:pt x="37" y="24"/>
                  </a:cubicBezTo>
                  <a:cubicBezTo>
                    <a:pt x="37" y="23"/>
                    <a:pt x="37" y="23"/>
                    <a:pt x="37" y="23"/>
                  </a:cubicBezTo>
                  <a:cubicBezTo>
                    <a:pt x="37" y="24"/>
                    <a:pt x="37" y="24"/>
                    <a:pt x="37" y="24"/>
                  </a:cubicBezTo>
                  <a:cubicBezTo>
                    <a:pt x="37" y="24"/>
                    <a:pt x="37" y="24"/>
                    <a:pt x="37" y="24"/>
                  </a:cubicBezTo>
                  <a:cubicBezTo>
                    <a:pt x="37" y="25"/>
                    <a:pt x="36" y="25"/>
                    <a:pt x="36" y="25"/>
                  </a:cubicBezTo>
                  <a:cubicBezTo>
                    <a:pt x="36" y="24"/>
                    <a:pt x="36" y="24"/>
                    <a:pt x="35" y="24"/>
                  </a:cubicBezTo>
                  <a:cubicBezTo>
                    <a:pt x="35" y="24"/>
                    <a:pt x="35" y="24"/>
                    <a:pt x="35" y="25"/>
                  </a:cubicBezTo>
                  <a:cubicBezTo>
                    <a:pt x="36" y="25"/>
                    <a:pt x="36" y="25"/>
                    <a:pt x="36" y="25"/>
                  </a:cubicBezTo>
                  <a:cubicBezTo>
                    <a:pt x="35" y="25"/>
                    <a:pt x="35" y="25"/>
                    <a:pt x="34" y="25"/>
                  </a:cubicBezTo>
                  <a:cubicBezTo>
                    <a:pt x="34" y="25"/>
                    <a:pt x="34" y="25"/>
                    <a:pt x="34" y="25"/>
                  </a:cubicBezTo>
                  <a:cubicBezTo>
                    <a:pt x="35" y="25"/>
                    <a:pt x="35" y="25"/>
                    <a:pt x="35" y="24"/>
                  </a:cubicBezTo>
                  <a:cubicBezTo>
                    <a:pt x="34" y="24"/>
                    <a:pt x="34" y="26"/>
                    <a:pt x="33" y="25"/>
                  </a:cubicBezTo>
                  <a:cubicBezTo>
                    <a:pt x="34" y="25"/>
                    <a:pt x="34" y="24"/>
                    <a:pt x="34" y="24"/>
                  </a:cubicBezTo>
                  <a:cubicBezTo>
                    <a:pt x="34" y="24"/>
                    <a:pt x="34" y="24"/>
                    <a:pt x="34" y="24"/>
                  </a:cubicBezTo>
                  <a:cubicBezTo>
                    <a:pt x="34" y="24"/>
                    <a:pt x="34" y="24"/>
                    <a:pt x="34" y="24"/>
                  </a:cubicBezTo>
                  <a:cubicBezTo>
                    <a:pt x="35" y="24"/>
                    <a:pt x="35" y="24"/>
                    <a:pt x="35" y="24"/>
                  </a:cubicBezTo>
                  <a:cubicBezTo>
                    <a:pt x="35" y="23"/>
                    <a:pt x="35" y="23"/>
                    <a:pt x="35" y="23"/>
                  </a:cubicBezTo>
                  <a:cubicBezTo>
                    <a:pt x="34" y="24"/>
                    <a:pt x="34" y="23"/>
                    <a:pt x="33" y="23"/>
                  </a:cubicBezTo>
                  <a:cubicBezTo>
                    <a:pt x="33" y="23"/>
                    <a:pt x="33" y="23"/>
                    <a:pt x="33" y="23"/>
                  </a:cubicBezTo>
                  <a:cubicBezTo>
                    <a:pt x="34" y="23"/>
                    <a:pt x="35" y="23"/>
                    <a:pt x="36" y="23"/>
                  </a:cubicBezTo>
                  <a:cubicBezTo>
                    <a:pt x="36" y="23"/>
                    <a:pt x="37" y="22"/>
                    <a:pt x="37" y="23"/>
                  </a:cubicBezTo>
                  <a:close/>
                  <a:moveTo>
                    <a:pt x="59" y="24"/>
                  </a:moveTo>
                  <a:cubicBezTo>
                    <a:pt x="60" y="24"/>
                    <a:pt x="60" y="24"/>
                    <a:pt x="60" y="24"/>
                  </a:cubicBezTo>
                  <a:cubicBezTo>
                    <a:pt x="59" y="24"/>
                    <a:pt x="59" y="24"/>
                    <a:pt x="59" y="24"/>
                  </a:cubicBezTo>
                  <a:cubicBezTo>
                    <a:pt x="59" y="24"/>
                    <a:pt x="59" y="24"/>
                    <a:pt x="59" y="24"/>
                  </a:cubicBezTo>
                  <a:close/>
                  <a:moveTo>
                    <a:pt x="40" y="25"/>
                  </a:moveTo>
                  <a:cubicBezTo>
                    <a:pt x="39" y="24"/>
                    <a:pt x="39" y="24"/>
                    <a:pt x="39" y="24"/>
                  </a:cubicBezTo>
                  <a:cubicBezTo>
                    <a:pt x="40" y="24"/>
                    <a:pt x="40" y="24"/>
                    <a:pt x="40" y="24"/>
                  </a:cubicBezTo>
                  <a:cubicBezTo>
                    <a:pt x="40" y="24"/>
                    <a:pt x="40" y="24"/>
                    <a:pt x="40" y="25"/>
                  </a:cubicBezTo>
                  <a:close/>
                  <a:moveTo>
                    <a:pt x="73" y="25"/>
                  </a:moveTo>
                  <a:cubicBezTo>
                    <a:pt x="73" y="26"/>
                    <a:pt x="73" y="25"/>
                    <a:pt x="72" y="26"/>
                  </a:cubicBezTo>
                  <a:cubicBezTo>
                    <a:pt x="72" y="25"/>
                    <a:pt x="72" y="25"/>
                    <a:pt x="72" y="25"/>
                  </a:cubicBezTo>
                  <a:cubicBezTo>
                    <a:pt x="72" y="25"/>
                    <a:pt x="72" y="24"/>
                    <a:pt x="72" y="24"/>
                  </a:cubicBezTo>
                  <a:cubicBezTo>
                    <a:pt x="73" y="24"/>
                    <a:pt x="73" y="25"/>
                    <a:pt x="73" y="25"/>
                  </a:cubicBezTo>
                  <a:close/>
                  <a:moveTo>
                    <a:pt x="54" y="25"/>
                  </a:moveTo>
                  <a:cubicBezTo>
                    <a:pt x="55" y="25"/>
                    <a:pt x="55" y="25"/>
                    <a:pt x="55" y="25"/>
                  </a:cubicBezTo>
                  <a:cubicBezTo>
                    <a:pt x="55" y="25"/>
                    <a:pt x="55" y="25"/>
                    <a:pt x="55" y="25"/>
                  </a:cubicBezTo>
                  <a:cubicBezTo>
                    <a:pt x="54" y="25"/>
                    <a:pt x="54" y="25"/>
                    <a:pt x="54" y="25"/>
                  </a:cubicBezTo>
                  <a:close/>
                  <a:moveTo>
                    <a:pt x="36" y="26"/>
                  </a:moveTo>
                  <a:cubicBezTo>
                    <a:pt x="36" y="25"/>
                    <a:pt x="36" y="25"/>
                    <a:pt x="36" y="25"/>
                  </a:cubicBezTo>
                  <a:cubicBezTo>
                    <a:pt x="36" y="25"/>
                    <a:pt x="36" y="25"/>
                    <a:pt x="36" y="25"/>
                  </a:cubicBezTo>
                  <a:cubicBezTo>
                    <a:pt x="36" y="26"/>
                    <a:pt x="36" y="26"/>
                    <a:pt x="36" y="26"/>
                  </a:cubicBezTo>
                  <a:close/>
                  <a:moveTo>
                    <a:pt x="39" y="26"/>
                  </a:moveTo>
                  <a:cubicBezTo>
                    <a:pt x="38" y="26"/>
                    <a:pt x="39" y="25"/>
                    <a:pt x="38" y="25"/>
                  </a:cubicBezTo>
                  <a:cubicBezTo>
                    <a:pt x="39" y="25"/>
                    <a:pt x="39" y="25"/>
                    <a:pt x="39" y="25"/>
                  </a:cubicBezTo>
                  <a:cubicBezTo>
                    <a:pt x="38" y="25"/>
                    <a:pt x="39" y="26"/>
                    <a:pt x="39" y="26"/>
                  </a:cubicBezTo>
                  <a:close/>
                  <a:moveTo>
                    <a:pt x="41" y="26"/>
                  </a:moveTo>
                  <a:cubicBezTo>
                    <a:pt x="40" y="26"/>
                    <a:pt x="41" y="26"/>
                    <a:pt x="40" y="25"/>
                  </a:cubicBezTo>
                  <a:cubicBezTo>
                    <a:pt x="41" y="26"/>
                    <a:pt x="41" y="26"/>
                    <a:pt x="41" y="26"/>
                  </a:cubicBezTo>
                  <a:close/>
                  <a:moveTo>
                    <a:pt x="61" y="25"/>
                  </a:moveTo>
                  <a:cubicBezTo>
                    <a:pt x="61" y="26"/>
                    <a:pt x="60" y="26"/>
                    <a:pt x="60" y="26"/>
                  </a:cubicBezTo>
                  <a:cubicBezTo>
                    <a:pt x="59" y="26"/>
                    <a:pt x="59" y="26"/>
                    <a:pt x="59" y="26"/>
                  </a:cubicBezTo>
                  <a:cubicBezTo>
                    <a:pt x="59" y="26"/>
                    <a:pt x="60" y="26"/>
                    <a:pt x="60" y="25"/>
                  </a:cubicBezTo>
                  <a:cubicBezTo>
                    <a:pt x="60" y="25"/>
                    <a:pt x="60" y="25"/>
                    <a:pt x="61" y="25"/>
                  </a:cubicBezTo>
                  <a:close/>
                  <a:moveTo>
                    <a:pt x="61" y="26"/>
                  </a:moveTo>
                  <a:cubicBezTo>
                    <a:pt x="61" y="26"/>
                    <a:pt x="61" y="26"/>
                    <a:pt x="61" y="26"/>
                  </a:cubicBezTo>
                  <a:cubicBezTo>
                    <a:pt x="61" y="26"/>
                    <a:pt x="61" y="26"/>
                    <a:pt x="61" y="26"/>
                  </a:cubicBezTo>
                  <a:cubicBezTo>
                    <a:pt x="61" y="26"/>
                    <a:pt x="61" y="26"/>
                    <a:pt x="61" y="26"/>
                  </a:cubicBezTo>
                  <a:close/>
                  <a:moveTo>
                    <a:pt x="46" y="26"/>
                  </a:moveTo>
                  <a:cubicBezTo>
                    <a:pt x="46" y="26"/>
                    <a:pt x="46" y="26"/>
                    <a:pt x="47" y="26"/>
                  </a:cubicBezTo>
                  <a:cubicBezTo>
                    <a:pt x="47" y="26"/>
                    <a:pt x="47" y="26"/>
                    <a:pt x="47" y="26"/>
                  </a:cubicBezTo>
                  <a:cubicBezTo>
                    <a:pt x="47" y="26"/>
                    <a:pt x="47" y="26"/>
                    <a:pt x="47" y="26"/>
                  </a:cubicBezTo>
                  <a:cubicBezTo>
                    <a:pt x="47" y="26"/>
                    <a:pt x="46" y="26"/>
                    <a:pt x="46" y="26"/>
                  </a:cubicBezTo>
                  <a:cubicBezTo>
                    <a:pt x="46" y="26"/>
                    <a:pt x="46" y="26"/>
                    <a:pt x="46" y="26"/>
                  </a:cubicBezTo>
                  <a:close/>
                  <a:moveTo>
                    <a:pt x="36" y="27"/>
                  </a:moveTo>
                  <a:cubicBezTo>
                    <a:pt x="36" y="27"/>
                    <a:pt x="36" y="27"/>
                    <a:pt x="36" y="27"/>
                  </a:cubicBezTo>
                  <a:cubicBezTo>
                    <a:pt x="36" y="27"/>
                    <a:pt x="36" y="26"/>
                    <a:pt x="36" y="26"/>
                  </a:cubicBezTo>
                  <a:cubicBezTo>
                    <a:pt x="36" y="26"/>
                    <a:pt x="36" y="27"/>
                    <a:pt x="36" y="27"/>
                  </a:cubicBezTo>
                  <a:close/>
                  <a:moveTo>
                    <a:pt x="40" y="27"/>
                  </a:moveTo>
                  <a:cubicBezTo>
                    <a:pt x="40" y="27"/>
                    <a:pt x="40" y="27"/>
                    <a:pt x="40" y="27"/>
                  </a:cubicBezTo>
                  <a:cubicBezTo>
                    <a:pt x="40" y="27"/>
                    <a:pt x="40" y="27"/>
                    <a:pt x="40" y="27"/>
                  </a:cubicBezTo>
                  <a:cubicBezTo>
                    <a:pt x="40" y="27"/>
                    <a:pt x="40" y="27"/>
                    <a:pt x="40" y="27"/>
                  </a:cubicBezTo>
                  <a:close/>
                  <a:moveTo>
                    <a:pt x="35" y="28"/>
                  </a:moveTo>
                  <a:cubicBezTo>
                    <a:pt x="35" y="28"/>
                    <a:pt x="35" y="28"/>
                    <a:pt x="35" y="27"/>
                  </a:cubicBezTo>
                  <a:cubicBezTo>
                    <a:pt x="35" y="27"/>
                    <a:pt x="35" y="28"/>
                    <a:pt x="35" y="28"/>
                  </a:cubicBezTo>
                  <a:close/>
                  <a:moveTo>
                    <a:pt x="41" y="28"/>
                  </a:moveTo>
                  <a:cubicBezTo>
                    <a:pt x="41" y="28"/>
                    <a:pt x="41" y="28"/>
                    <a:pt x="41" y="28"/>
                  </a:cubicBezTo>
                  <a:cubicBezTo>
                    <a:pt x="41" y="28"/>
                    <a:pt x="41" y="28"/>
                    <a:pt x="41" y="28"/>
                  </a:cubicBezTo>
                  <a:cubicBezTo>
                    <a:pt x="41" y="27"/>
                    <a:pt x="41" y="27"/>
                    <a:pt x="41" y="27"/>
                  </a:cubicBezTo>
                  <a:cubicBezTo>
                    <a:pt x="41" y="28"/>
                    <a:pt x="41" y="28"/>
                    <a:pt x="41" y="28"/>
                  </a:cubicBezTo>
                  <a:close/>
                  <a:moveTo>
                    <a:pt x="73" y="28"/>
                  </a:moveTo>
                  <a:cubicBezTo>
                    <a:pt x="73" y="28"/>
                    <a:pt x="73" y="28"/>
                    <a:pt x="73" y="28"/>
                  </a:cubicBezTo>
                  <a:cubicBezTo>
                    <a:pt x="73" y="28"/>
                    <a:pt x="73" y="27"/>
                    <a:pt x="73" y="27"/>
                  </a:cubicBezTo>
                  <a:cubicBezTo>
                    <a:pt x="73" y="28"/>
                    <a:pt x="73" y="28"/>
                    <a:pt x="73" y="28"/>
                  </a:cubicBezTo>
                  <a:close/>
                  <a:moveTo>
                    <a:pt x="54" y="28"/>
                  </a:moveTo>
                  <a:cubicBezTo>
                    <a:pt x="54" y="28"/>
                    <a:pt x="54" y="28"/>
                    <a:pt x="54" y="28"/>
                  </a:cubicBezTo>
                  <a:cubicBezTo>
                    <a:pt x="54" y="29"/>
                    <a:pt x="54" y="29"/>
                    <a:pt x="54" y="29"/>
                  </a:cubicBezTo>
                  <a:cubicBezTo>
                    <a:pt x="54" y="28"/>
                    <a:pt x="54" y="28"/>
                    <a:pt x="54" y="28"/>
                  </a:cubicBezTo>
                  <a:cubicBezTo>
                    <a:pt x="55" y="29"/>
                    <a:pt x="56" y="29"/>
                    <a:pt x="55" y="30"/>
                  </a:cubicBezTo>
                  <a:cubicBezTo>
                    <a:pt x="55" y="30"/>
                    <a:pt x="56" y="30"/>
                    <a:pt x="56" y="30"/>
                  </a:cubicBezTo>
                  <a:cubicBezTo>
                    <a:pt x="56" y="31"/>
                    <a:pt x="56" y="31"/>
                    <a:pt x="56" y="31"/>
                  </a:cubicBezTo>
                  <a:cubicBezTo>
                    <a:pt x="55" y="31"/>
                    <a:pt x="55" y="31"/>
                    <a:pt x="55" y="30"/>
                  </a:cubicBezTo>
                  <a:cubicBezTo>
                    <a:pt x="55" y="30"/>
                    <a:pt x="55" y="30"/>
                    <a:pt x="55" y="30"/>
                  </a:cubicBezTo>
                  <a:cubicBezTo>
                    <a:pt x="55" y="30"/>
                    <a:pt x="55" y="30"/>
                    <a:pt x="54" y="30"/>
                  </a:cubicBezTo>
                  <a:cubicBezTo>
                    <a:pt x="54" y="30"/>
                    <a:pt x="54" y="31"/>
                    <a:pt x="53" y="31"/>
                  </a:cubicBezTo>
                  <a:cubicBezTo>
                    <a:pt x="53" y="31"/>
                    <a:pt x="53" y="31"/>
                    <a:pt x="53" y="30"/>
                  </a:cubicBezTo>
                  <a:cubicBezTo>
                    <a:pt x="53" y="30"/>
                    <a:pt x="53" y="30"/>
                    <a:pt x="53" y="30"/>
                  </a:cubicBezTo>
                  <a:cubicBezTo>
                    <a:pt x="52" y="30"/>
                    <a:pt x="53" y="30"/>
                    <a:pt x="53" y="29"/>
                  </a:cubicBezTo>
                  <a:cubicBezTo>
                    <a:pt x="54" y="28"/>
                    <a:pt x="54" y="28"/>
                    <a:pt x="54" y="28"/>
                  </a:cubicBezTo>
                  <a:cubicBezTo>
                    <a:pt x="54" y="28"/>
                    <a:pt x="54" y="28"/>
                    <a:pt x="54" y="28"/>
                  </a:cubicBezTo>
                  <a:close/>
                  <a:moveTo>
                    <a:pt x="47" y="28"/>
                  </a:moveTo>
                  <a:cubicBezTo>
                    <a:pt x="46" y="29"/>
                    <a:pt x="46" y="28"/>
                    <a:pt x="46" y="28"/>
                  </a:cubicBezTo>
                  <a:cubicBezTo>
                    <a:pt x="46" y="28"/>
                    <a:pt x="46" y="28"/>
                    <a:pt x="47" y="28"/>
                  </a:cubicBezTo>
                  <a:close/>
                  <a:moveTo>
                    <a:pt x="47" y="28"/>
                  </a:moveTo>
                  <a:cubicBezTo>
                    <a:pt x="47" y="28"/>
                    <a:pt x="47" y="28"/>
                    <a:pt x="47" y="28"/>
                  </a:cubicBezTo>
                  <a:cubicBezTo>
                    <a:pt x="47" y="28"/>
                    <a:pt x="47" y="28"/>
                    <a:pt x="47" y="28"/>
                  </a:cubicBezTo>
                  <a:close/>
                  <a:moveTo>
                    <a:pt x="36" y="29"/>
                  </a:moveTo>
                  <a:cubicBezTo>
                    <a:pt x="37" y="29"/>
                    <a:pt x="36" y="30"/>
                    <a:pt x="38" y="30"/>
                  </a:cubicBezTo>
                  <a:cubicBezTo>
                    <a:pt x="38" y="30"/>
                    <a:pt x="39" y="29"/>
                    <a:pt x="39" y="29"/>
                  </a:cubicBezTo>
                  <a:cubicBezTo>
                    <a:pt x="40" y="29"/>
                    <a:pt x="40" y="29"/>
                    <a:pt x="40" y="29"/>
                  </a:cubicBezTo>
                  <a:cubicBezTo>
                    <a:pt x="39" y="29"/>
                    <a:pt x="39" y="29"/>
                    <a:pt x="39" y="29"/>
                  </a:cubicBezTo>
                  <a:cubicBezTo>
                    <a:pt x="39" y="29"/>
                    <a:pt x="39" y="29"/>
                    <a:pt x="39" y="29"/>
                  </a:cubicBezTo>
                  <a:cubicBezTo>
                    <a:pt x="39" y="29"/>
                    <a:pt x="39" y="29"/>
                    <a:pt x="39" y="30"/>
                  </a:cubicBezTo>
                  <a:cubicBezTo>
                    <a:pt x="38" y="30"/>
                    <a:pt x="37" y="31"/>
                    <a:pt x="37" y="30"/>
                  </a:cubicBezTo>
                  <a:cubicBezTo>
                    <a:pt x="36" y="31"/>
                    <a:pt x="36" y="31"/>
                    <a:pt x="35" y="31"/>
                  </a:cubicBezTo>
                  <a:cubicBezTo>
                    <a:pt x="35" y="31"/>
                    <a:pt x="34" y="31"/>
                    <a:pt x="34" y="30"/>
                  </a:cubicBezTo>
                  <a:cubicBezTo>
                    <a:pt x="34" y="31"/>
                    <a:pt x="34" y="31"/>
                    <a:pt x="34" y="31"/>
                  </a:cubicBezTo>
                  <a:cubicBezTo>
                    <a:pt x="35" y="30"/>
                    <a:pt x="35" y="31"/>
                    <a:pt x="35" y="31"/>
                  </a:cubicBezTo>
                  <a:cubicBezTo>
                    <a:pt x="35" y="30"/>
                    <a:pt x="35" y="30"/>
                    <a:pt x="36" y="30"/>
                  </a:cubicBezTo>
                  <a:cubicBezTo>
                    <a:pt x="36" y="30"/>
                    <a:pt x="36" y="29"/>
                    <a:pt x="36" y="29"/>
                  </a:cubicBezTo>
                  <a:cubicBezTo>
                    <a:pt x="36" y="29"/>
                    <a:pt x="35" y="29"/>
                    <a:pt x="36" y="28"/>
                  </a:cubicBezTo>
                  <a:cubicBezTo>
                    <a:pt x="36" y="28"/>
                    <a:pt x="36" y="28"/>
                    <a:pt x="36" y="28"/>
                  </a:cubicBezTo>
                  <a:cubicBezTo>
                    <a:pt x="36" y="28"/>
                    <a:pt x="36" y="28"/>
                    <a:pt x="36" y="28"/>
                  </a:cubicBezTo>
                  <a:cubicBezTo>
                    <a:pt x="36" y="28"/>
                    <a:pt x="36" y="28"/>
                    <a:pt x="36" y="29"/>
                  </a:cubicBezTo>
                  <a:close/>
                  <a:moveTo>
                    <a:pt x="49" y="29"/>
                  </a:moveTo>
                  <a:cubicBezTo>
                    <a:pt x="48" y="29"/>
                    <a:pt x="48" y="29"/>
                    <a:pt x="48" y="29"/>
                  </a:cubicBezTo>
                  <a:cubicBezTo>
                    <a:pt x="48" y="29"/>
                    <a:pt x="49" y="29"/>
                    <a:pt x="49" y="29"/>
                  </a:cubicBezTo>
                  <a:close/>
                  <a:moveTo>
                    <a:pt x="46" y="29"/>
                  </a:moveTo>
                  <a:cubicBezTo>
                    <a:pt x="46" y="29"/>
                    <a:pt x="46" y="29"/>
                    <a:pt x="46" y="29"/>
                  </a:cubicBezTo>
                  <a:cubicBezTo>
                    <a:pt x="46" y="29"/>
                    <a:pt x="46" y="29"/>
                    <a:pt x="46" y="29"/>
                  </a:cubicBezTo>
                  <a:cubicBezTo>
                    <a:pt x="46" y="29"/>
                    <a:pt x="46" y="29"/>
                    <a:pt x="46" y="29"/>
                  </a:cubicBezTo>
                  <a:cubicBezTo>
                    <a:pt x="46" y="29"/>
                    <a:pt x="46" y="29"/>
                    <a:pt x="46" y="29"/>
                  </a:cubicBezTo>
                  <a:close/>
                  <a:moveTo>
                    <a:pt x="45" y="29"/>
                  </a:moveTo>
                  <a:cubicBezTo>
                    <a:pt x="44" y="29"/>
                    <a:pt x="45" y="30"/>
                    <a:pt x="44" y="30"/>
                  </a:cubicBezTo>
                  <a:cubicBezTo>
                    <a:pt x="44" y="30"/>
                    <a:pt x="44" y="30"/>
                    <a:pt x="44" y="29"/>
                  </a:cubicBezTo>
                  <a:cubicBezTo>
                    <a:pt x="44" y="29"/>
                    <a:pt x="45" y="29"/>
                    <a:pt x="45" y="29"/>
                  </a:cubicBezTo>
                  <a:close/>
                  <a:moveTo>
                    <a:pt x="62" y="30"/>
                  </a:moveTo>
                  <a:cubicBezTo>
                    <a:pt x="62" y="30"/>
                    <a:pt x="61" y="30"/>
                    <a:pt x="61" y="30"/>
                  </a:cubicBezTo>
                  <a:cubicBezTo>
                    <a:pt x="61" y="30"/>
                    <a:pt x="62" y="30"/>
                    <a:pt x="61" y="29"/>
                  </a:cubicBezTo>
                  <a:cubicBezTo>
                    <a:pt x="62" y="30"/>
                    <a:pt x="62" y="30"/>
                    <a:pt x="62" y="30"/>
                  </a:cubicBezTo>
                  <a:close/>
                  <a:moveTo>
                    <a:pt x="48" y="30"/>
                  </a:moveTo>
                  <a:cubicBezTo>
                    <a:pt x="47" y="30"/>
                    <a:pt x="48" y="30"/>
                    <a:pt x="47" y="31"/>
                  </a:cubicBezTo>
                  <a:cubicBezTo>
                    <a:pt x="47" y="30"/>
                    <a:pt x="47" y="30"/>
                    <a:pt x="47" y="30"/>
                  </a:cubicBezTo>
                  <a:cubicBezTo>
                    <a:pt x="47" y="30"/>
                    <a:pt x="47" y="30"/>
                    <a:pt x="47" y="31"/>
                  </a:cubicBezTo>
                  <a:cubicBezTo>
                    <a:pt x="47" y="31"/>
                    <a:pt x="48" y="30"/>
                    <a:pt x="48" y="30"/>
                  </a:cubicBezTo>
                  <a:close/>
                  <a:moveTo>
                    <a:pt x="46" y="30"/>
                  </a:moveTo>
                  <a:cubicBezTo>
                    <a:pt x="46" y="31"/>
                    <a:pt x="46" y="31"/>
                    <a:pt x="46" y="31"/>
                  </a:cubicBezTo>
                  <a:cubicBezTo>
                    <a:pt x="46" y="30"/>
                    <a:pt x="46" y="30"/>
                    <a:pt x="46" y="30"/>
                  </a:cubicBezTo>
                  <a:cubicBezTo>
                    <a:pt x="46" y="30"/>
                    <a:pt x="46" y="30"/>
                    <a:pt x="46" y="30"/>
                  </a:cubicBezTo>
                  <a:close/>
                  <a:moveTo>
                    <a:pt x="44" y="31"/>
                  </a:moveTo>
                  <a:cubicBezTo>
                    <a:pt x="44" y="31"/>
                    <a:pt x="44" y="31"/>
                    <a:pt x="44" y="31"/>
                  </a:cubicBezTo>
                  <a:cubicBezTo>
                    <a:pt x="44" y="31"/>
                    <a:pt x="44" y="31"/>
                    <a:pt x="44" y="31"/>
                  </a:cubicBezTo>
                  <a:cubicBezTo>
                    <a:pt x="44" y="31"/>
                    <a:pt x="44" y="31"/>
                    <a:pt x="44" y="31"/>
                  </a:cubicBezTo>
                  <a:close/>
                  <a:moveTo>
                    <a:pt x="57" y="31"/>
                  </a:moveTo>
                  <a:cubicBezTo>
                    <a:pt x="57" y="31"/>
                    <a:pt x="57" y="31"/>
                    <a:pt x="57" y="31"/>
                  </a:cubicBezTo>
                  <a:cubicBezTo>
                    <a:pt x="57" y="31"/>
                    <a:pt x="57" y="31"/>
                    <a:pt x="57" y="31"/>
                  </a:cubicBezTo>
                  <a:cubicBezTo>
                    <a:pt x="57" y="31"/>
                    <a:pt x="57" y="31"/>
                    <a:pt x="57" y="31"/>
                  </a:cubicBezTo>
                  <a:close/>
                  <a:moveTo>
                    <a:pt x="48" y="31"/>
                  </a:moveTo>
                  <a:cubicBezTo>
                    <a:pt x="47" y="31"/>
                    <a:pt x="47" y="31"/>
                    <a:pt x="47" y="31"/>
                  </a:cubicBezTo>
                  <a:cubicBezTo>
                    <a:pt x="47" y="31"/>
                    <a:pt x="47" y="31"/>
                    <a:pt x="48" y="31"/>
                  </a:cubicBezTo>
                  <a:close/>
                  <a:moveTo>
                    <a:pt x="55" y="32"/>
                  </a:moveTo>
                  <a:cubicBezTo>
                    <a:pt x="55" y="32"/>
                    <a:pt x="54" y="32"/>
                    <a:pt x="54" y="32"/>
                  </a:cubicBezTo>
                  <a:cubicBezTo>
                    <a:pt x="54" y="32"/>
                    <a:pt x="54" y="32"/>
                    <a:pt x="54" y="31"/>
                  </a:cubicBezTo>
                  <a:cubicBezTo>
                    <a:pt x="54" y="32"/>
                    <a:pt x="55" y="31"/>
                    <a:pt x="55" y="32"/>
                  </a:cubicBezTo>
                  <a:close/>
                  <a:moveTo>
                    <a:pt x="46" y="32"/>
                  </a:moveTo>
                  <a:cubicBezTo>
                    <a:pt x="45" y="32"/>
                    <a:pt x="46" y="32"/>
                    <a:pt x="46" y="32"/>
                  </a:cubicBezTo>
                  <a:cubicBezTo>
                    <a:pt x="46" y="32"/>
                    <a:pt x="46" y="32"/>
                    <a:pt x="46" y="32"/>
                  </a:cubicBezTo>
                  <a:cubicBezTo>
                    <a:pt x="46" y="32"/>
                    <a:pt x="46" y="32"/>
                    <a:pt x="46" y="32"/>
                  </a:cubicBezTo>
                  <a:close/>
                  <a:moveTo>
                    <a:pt x="42" y="32"/>
                  </a:moveTo>
                  <a:cubicBezTo>
                    <a:pt x="42" y="32"/>
                    <a:pt x="42" y="33"/>
                    <a:pt x="41" y="33"/>
                  </a:cubicBezTo>
                  <a:cubicBezTo>
                    <a:pt x="42" y="33"/>
                    <a:pt x="41" y="32"/>
                    <a:pt x="42" y="32"/>
                  </a:cubicBezTo>
                  <a:close/>
                  <a:moveTo>
                    <a:pt x="43" y="32"/>
                  </a:moveTo>
                  <a:cubicBezTo>
                    <a:pt x="44" y="32"/>
                    <a:pt x="43" y="32"/>
                    <a:pt x="43" y="32"/>
                  </a:cubicBezTo>
                  <a:cubicBezTo>
                    <a:pt x="43" y="32"/>
                    <a:pt x="43" y="32"/>
                    <a:pt x="43" y="32"/>
                  </a:cubicBezTo>
                  <a:cubicBezTo>
                    <a:pt x="43" y="32"/>
                    <a:pt x="43" y="32"/>
                    <a:pt x="43" y="32"/>
                  </a:cubicBezTo>
                  <a:close/>
                  <a:moveTo>
                    <a:pt x="56" y="32"/>
                  </a:moveTo>
                  <a:cubicBezTo>
                    <a:pt x="56" y="33"/>
                    <a:pt x="56" y="33"/>
                    <a:pt x="56" y="33"/>
                  </a:cubicBezTo>
                  <a:cubicBezTo>
                    <a:pt x="55" y="33"/>
                    <a:pt x="55" y="33"/>
                    <a:pt x="56" y="32"/>
                  </a:cubicBezTo>
                  <a:cubicBezTo>
                    <a:pt x="56" y="32"/>
                    <a:pt x="56" y="32"/>
                    <a:pt x="56" y="32"/>
                  </a:cubicBezTo>
                  <a:cubicBezTo>
                    <a:pt x="56" y="32"/>
                    <a:pt x="56" y="32"/>
                    <a:pt x="56" y="32"/>
                  </a:cubicBezTo>
                  <a:close/>
                  <a:moveTo>
                    <a:pt x="22" y="33"/>
                  </a:moveTo>
                  <a:cubicBezTo>
                    <a:pt x="22" y="33"/>
                    <a:pt x="22" y="33"/>
                    <a:pt x="22" y="33"/>
                  </a:cubicBezTo>
                  <a:cubicBezTo>
                    <a:pt x="22" y="33"/>
                    <a:pt x="22" y="33"/>
                    <a:pt x="22" y="33"/>
                  </a:cubicBezTo>
                  <a:cubicBezTo>
                    <a:pt x="22" y="33"/>
                    <a:pt x="22" y="33"/>
                    <a:pt x="22" y="33"/>
                  </a:cubicBezTo>
                  <a:cubicBezTo>
                    <a:pt x="22" y="33"/>
                    <a:pt x="22" y="33"/>
                    <a:pt x="22" y="33"/>
                  </a:cubicBezTo>
                  <a:cubicBezTo>
                    <a:pt x="22" y="33"/>
                    <a:pt x="22" y="33"/>
                    <a:pt x="22" y="32"/>
                  </a:cubicBezTo>
                  <a:cubicBezTo>
                    <a:pt x="22" y="32"/>
                    <a:pt x="22" y="33"/>
                    <a:pt x="22" y="33"/>
                  </a:cubicBezTo>
                  <a:close/>
                  <a:moveTo>
                    <a:pt x="23" y="33"/>
                  </a:moveTo>
                  <a:cubicBezTo>
                    <a:pt x="23" y="33"/>
                    <a:pt x="23" y="34"/>
                    <a:pt x="22" y="34"/>
                  </a:cubicBezTo>
                  <a:cubicBezTo>
                    <a:pt x="23" y="33"/>
                    <a:pt x="22" y="33"/>
                    <a:pt x="23" y="32"/>
                  </a:cubicBezTo>
                  <a:cubicBezTo>
                    <a:pt x="23" y="32"/>
                    <a:pt x="23" y="33"/>
                    <a:pt x="23" y="33"/>
                  </a:cubicBezTo>
                  <a:close/>
                  <a:moveTo>
                    <a:pt x="42" y="33"/>
                  </a:moveTo>
                  <a:cubicBezTo>
                    <a:pt x="43" y="33"/>
                    <a:pt x="43" y="33"/>
                    <a:pt x="43" y="33"/>
                  </a:cubicBezTo>
                  <a:cubicBezTo>
                    <a:pt x="43" y="33"/>
                    <a:pt x="43" y="33"/>
                    <a:pt x="43" y="33"/>
                  </a:cubicBezTo>
                  <a:cubicBezTo>
                    <a:pt x="42" y="33"/>
                    <a:pt x="42" y="33"/>
                    <a:pt x="42" y="33"/>
                  </a:cubicBezTo>
                  <a:close/>
                  <a:moveTo>
                    <a:pt x="44" y="34"/>
                  </a:moveTo>
                  <a:cubicBezTo>
                    <a:pt x="44" y="33"/>
                    <a:pt x="44" y="33"/>
                    <a:pt x="44" y="33"/>
                  </a:cubicBezTo>
                  <a:cubicBezTo>
                    <a:pt x="44" y="33"/>
                    <a:pt x="44" y="33"/>
                    <a:pt x="44" y="34"/>
                  </a:cubicBezTo>
                  <a:close/>
                  <a:moveTo>
                    <a:pt x="39" y="33"/>
                  </a:moveTo>
                  <a:cubicBezTo>
                    <a:pt x="39" y="34"/>
                    <a:pt x="39" y="34"/>
                    <a:pt x="39" y="34"/>
                  </a:cubicBezTo>
                  <a:cubicBezTo>
                    <a:pt x="38" y="34"/>
                    <a:pt x="37" y="33"/>
                    <a:pt x="37" y="34"/>
                  </a:cubicBezTo>
                  <a:cubicBezTo>
                    <a:pt x="37" y="34"/>
                    <a:pt x="37" y="34"/>
                    <a:pt x="37" y="34"/>
                  </a:cubicBezTo>
                  <a:cubicBezTo>
                    <a:pt x="37" y="34"/>
                    <a:pt x="38" y="33"/>
                    <a:pt x="38" y="34"/>
                  </a:cubicBezTo>
                  <a:cubicBezTo>
                    <a:pt x="39" y="33"/>
                    <a:pt x="39" y="33"/>
                    <a:pt x="39" y="33"/>
                  </a:cubicBezTo>
                  <a:close/>
                  <a:moveTo>
                    <a:pt x="22" y="33"/>
                  </a:moveTo>
                  <a:cubicBezTo>
                    <a:pt x="22" y="34"/>
                    <a:pt x="22" y="34"/>
                    <a:pt x="22" y="34"/>
                  </a:cubicBezTo>
                  <a:cubicBezTo>
                    <a:pt x="22" y="34"/>
                    <a:pt x="22" y="34"/>
                    <a:pt x="22" y="33"/>
                  </a:cubicBezTo>
                  <a:close/>
                  <a:moveTo>
                    <a:pt x="23" y="34"/>
                  </a:moveTo>
                  <a:cubicBezTo>
                    <a:pt x="23" y="34"/>
                    <a:pt x="23" y="34"/>
                    <a:pt x="23" y="34"/>
                  </a:cubicBezTo>
                  <a:cubicBezTo>
                    <a:pt x="23" y="34"/>
                    <a:pt x="23" y="34"/>
                    <a:pt x="23" y="34"/>
                  </a:cubicBezTo>
                  <a:cubicBezTo>
                    <a:pt x="23" y="34"/>
                    <a:pt x="23" y="35"/>
                    <a:pt x="22" y="34"/>
                  </a:cubicBezTo>
                  <a:cubicBezTo>
                    <a:pt x="22" y="34"/>
                    <a:pt x="22" y="35"/>
                    <a:pt x="22" y="35"/>
                  </a:cubicBezTo>
                  <a:cubicBezTo>
                    <a:pt x="22" y="35"/>
                    <a:pt x="22" y="34"/>
                    <a:pt x="22" y="34"/>
                  </a:cubicBezTo>
                  <a:cubicBezTo>
                    <a:pt x="22" y="34"/>
                    <a:pt x="22" y="34"/>
                    <a:pt x="22" y="34"/>
                  </a:cubicBezTo>
                  <a:cubicBezTo>
                    <a:pt x="22" y="34"/>
                    <a:pt x="23" y="34"/>
                    <a:pt x="23" y="34"/>
                  </a:cubicBezTo>
                  <a:cubicBezTo>
                    <a:pt x="23" y="34"/>
                    <a:pt x="23" y="34"/>
                    <a:pt x="23" y="34"/>
                  </a:cubicBezTo>
                  <a:cubicBezTo>
                    <a:pt x="23" y="34"/>
                    <a:pt x="23" y="34"/>
                    <a:pt x="23" y="34"/>
                  </a:cubicBezTo>
                  <a:close/>
                  <a:moveTo>
                    <a:pt x="36" y="34"/>
                  </a:moveTo>
                  <a:cubicBezTo>
                    <a:pt x="36" y="34"/>
                    <a:pt x="36" y="34"/>
                    <a:pt x="36" y="34"/>
                  </a:cubicBezTo>
                  <a:cubicBezTo>
                    <a:pt x="36" y="34"/>
                    <a:pt x="36" y="34"/>
                    <a:pt x="36" y="34"/>
                  </a:cubicBezTo>
                  <a:cubicBezTo>
                    <a:pt x="36" y="34"/>
                    <a:pt x="36" y="34"/>
                    <a:pt x="36" y="34"/>
                  </a:cubicBezTo>
                  <a:close/>
                  <a:moveTo>
                    <a:pt x="23" y="35"/>
                  </a:moveTo>
                  <a:cubicBezTo>
                    <a:pt x="23" y="35"/>
                    <a:pt x="23" y="35"/>
                    <a:pt x="23" y="35"/>
                  </a:cubicBezTo>
                  <a:cubicBezTo>
                    <a:pt x="23" y="35"/>
                    <a:pt x="23" y="35"/>
                    <a:pt x="23" y="35"/>
                  </a:cubicBezTo>
                  <a:close/>
                  <a:moveTo>
                    <a:pt x="41" y="35"/>
                  </a:moveTo>
                  <a:cubicBezTo>
                    <a:pt x="41" y="35"/>
                    <a:pt x="41" y="36"/>
                    <a:pt x="41" y="36"/>
                  </a:cubicBezTo>
                  <a:cubicBezTo>
                    <a:pt x="41" y="35"/>
                    <a:pt x="41" y="35"/>
                    <a:pt x="41" y="35"/>
                  </a:cubicBezTo>
                  <a:close/>
                  <a:moveTo>
                    <a:pt x="23" y="35"/>
                  </a:moveTo>
                  <a:cubicBezTo>
                    <a:pt x="23" y="35"/>
                    <a:pt x="23" y="36"/>
                    <a:pt x="23" y="36"/>
                  </a:cubicBezTo>
                  <a:cubicBezTo>
                    <a:pt x="23" y="36"/>
                    <a:pt x="23" y="36"/>
                    <a:pt x="23" y="37"/>
                  </a:cubicBezTo>
                  <a:cubicBezTo>
                    <a:pt x="22" y="37"/>
                    <a:pt x="23" y="36"/>
                    <a:pt x="22" y="36"/>
                  </a:cubicBezTo>
                  <a:cubicBezTo>
                    <a:pt x="23" y="36"/>
                    <a:pt x="23" y="35"/>
                    <a:pt x="23" y="35"/>
                  </a:cubicBezTo>
                  <a:close/>
                  <a:moveTo>
                    <a:pt x="28" y="36"/>
                  </a:moveTo>
                  <a:cubicBezTo>
                    <a:pt x="28" y="36"/>
                    <a:pt x="28" y="36"/>
                    <a:pt x="28" y="36"/>
                  </a:cubicBezTo>
                  <a:cubicBezTo>
                    <a:pt x="28" y="36"/>
                    <a:pt x="28" y="36"/>
                    <a:pt x="28" y="36"/>
                  </a:cubicBezTo>
                  <a:close/>
                  <a:moveTo>
                    <a:pt x="42" y="36"/>
                  </a:moveTo>
                  <a:cubicBezTo>
                    <a:pt x="42" y="36"/>
                    <a:pt x="41" y="36"/>
                    <a:pt x="41" y="37"/>
                  </a:cubicBezTo>
                  <a:cubicBezTo>
                    <a:pt x="41" y="37"/>
                    <a:pt x="41" y="37"/>
                    <a:pt x="40" y="37"/>
                  </a:cubicBezTo>
                  <a:cubicBezTo>
                    <a:pt x="40" y="37"/>
                    <a:pt x="41" y="37"/>
                    <a:pt x="41" y="37"/>
                  </a:cubicBezTo>
                  <a:cubicBezTo>
                    <a:pt x="41" y="36"/>
                    <a:pt x="41" y="36"/>
                    <a:pt x="42" y="36"/>
                  </a:cubicBezTo>
                  <a:close/>
                  <a:moveTo>
                    <a:pt x="39" y="36"/>
                  </a:moveTo>
                  <a:cubicBezTo>
                    <a:pt x="39" y="36"/>
                    <a:pt x="39" y="36"/>
                    <a:pt x="39" y="36"/>
                  </a:cubicBezTo>
                  <a:cubicBezTo>
                    <a:pt x="38" y="36"/>
                    <a:pt x="38" y="36"/>
                    <a:pt x="38" y="36"/>
                  </a:cubicBezTo>
                  <a:cubicBezTo>
                    <a:pt x="38" y="36"/>
                    <a:pt x="39" y="36"/>
                    <a:pt x="39" y="36"/>
                  </a:cubicBezTo>
                  <a:close/>
                  <a:moveTo>
                    <a:pt x="43" y="37"/>
                  </a:moveTo>
                  <a:cubicBezTo>
                    <a:pt x="43" y="37"/>
                    <a:pt x="43" y="37"/>
                    <a:pt x="43" y="37"/>
                  </a:cubicBezTo>
                  <a:cubicBezTo>
                    <a:pt x="43" y="37"/>
                    <a:pt x="44" y="37"/>
                    <a:pt x="43" y="36"/>
                  </a:cubicBezTo>
                  <a:cubicBezTo>
                    <a:pt x="43" y="37"/>
                    <a:pt x="43" y="37"/>
                    <a:pt x="43" y="37"/>
                  </a:cubicBezTo>
                  <a:close/>
                  <a:moveTo>
                    <a:pt x="37" y="37"/>
                  </a:moveTo>
                  <a:cubicBezTo>
                    <a:pt x="37" y="37"/>
                    <a:pt x="37" y="37"/>
                    <a:pt x="37" y="37"/>
                  </a:cubicBezTo>
                  <a:cubicBezTo>
                    <a:pt x="37" y="38"/>
                    <a:pt x="37" y="38"/>
                    <a:pt x="37" y="38"/>
                  </a:cubicBezTo>
                  <a:cubicBezTo>
                    <a:pt x="37" y="37"/>
                    <a:pt x="37" y="37"/>
                    <a:pt x="37" y="37"/>
                  </a:cubicBezTo>
                  <a:cubicBezTo>
                    <a:pt x="37" y="37"/>
                    <a:pt x="37" y="37"/>
                    <a:pt x="37" y="37"/>
                  </a:cubicBezTo>
                  <a:close/>
                  <a:moveTo>
                    <a:pt x="22" y="38"/>
                  </a:moveTo>
                  <a:cubicBezTo>
                    <a:pt x="22" y="38"/>
                    <a:pt x="22" y="38"/>
                    <a:pt x="22" y="38"/>
                  </a:cubicBezTo>
                  <a:cubicBezTo>
                    <a:pt x="22" y="39"/>
                    <a:pt x="22" y="39"/>
                    <a:pt x="22" y="39"/>
                  </a:cubicBezTo>
                  <a:cubicBezTo>
                    <a:pt x="22" y="39"/>
                    <a:pt x="22" y="39"/>
                    <a:pt x="22" y="39"/>
                  </a:cubicBezTo>
                  <a:cubicBezTo>
                    <a:pt x="22" y="39"/>
                    <a:pt x="22" y="39"/>
                    <a:pt x="22" y="39"/>
                  </a:cubicBezTo>
                  <a:cubicBezTo>
                    <a:pt x="22" y="38"/>
                    <a:pt x="22" y="38"/>
                    <a:pt x="22" y="37"/>
                  </a:cubicBezTo>
                  <a:cubicBezTo>
                    <a:pt x="22" y="37"/>
                    <a:pt x="22" y="37"/>
                    <a:pt x="22" y="38"/>
                  </a:cubicBezTo>
                  <a:close/>
                  <a:moveTo>
                    <a:pt x="33" y="37"/>
                  </a:moveTo>
                  <a:cubicBezTo>
                    <a:pt x="33" y="37"/>
                    <a:pt x="33" y="37"/>
                    <a:pt x="33" y="37"/>
                  </a:cubicBezTo>
                  <a:cubicBezTo>
                    <a:pt x="33" y="37"/>
                    <a:pt x="33" y="37"/>
                    <a:pt x="33" y="37"/>
                  </a:cubicBezTo>
                  <a:cubicBezTo>
                    <a:pt x="33" y="37"/>
                    <a:pt x="33" y="37"/>
                    <a:pt x="33" y="37"/>
                  </a:cubicBezTo>
                  <a:close/>
                  <a:moveTo>
                    <a:pt x="42" y="37"/>
                  </a:moveTo>
                  <a:cubicBezTo>
                    <a:pt x="42" y="37"/>
                    <a:pt x="42" y="38"/>
                    <a:pt x="42" y="38"/>
                  </a:cubicBezTo>
                  <a:cubicBezTo>
                    <a:pt x="42" y="38"/>
                    <a:pt x="42" y="38"/>
                    <a:pt x="42" y="38"/>
                  </a:cubicBezTo>
                  <a:cubicBezTo>
                    <a:pt x="42" y="38"/>
                    <a:pt x="42" y="37"/>
                    <a:pt x="42" y="37"/>
                  </a:cubicBezTo>
                  <a:close/>
                  <a:moveTo>
                    <a:pt x="39" y="38"/>
                  </a:moveTo>
                  <a:cubicBezTo>
                    <a:pt x="39" y="38"/>
                    <a:pt x="39" y="39"/>
                    <a:pt x="39" y="39"/>
                  </a:cubicBezTo>
                  <a:cubicBezTo>
                    <a:pt x="39" y="39"/>
                    <a:pt x="39" y="39"/>
                    <a:pt x="39" y="39"/>
                  </a:cubicBezTo>
                  <a:cubicBezTo>
                    <a:pt x="39" y="38"/>
                    <a:pt x="39" y="38"/>
                    <a:pt x="39" y="38"/>
                  </a:cubicBezTo>
                  <a:close/>
                  <a:moveTo>
                    <a:pt x="38" y="39"/>
                  </a:moveTo>
                  <a:cubicBezTo>
                    <a:pt x="37" y="39"/>
                    <a:pt x="37" y="39"/>
                    <a:pt x="37" y="39"/>
                  </a:cubicBezTo>
                  <a:cubicBezTo>
                    <a:pt x="38" y="39"/>
                    <a:pt x="38" y="39"/>
                    <a:pt x="38" y="39"/>
                  </a:cubicBezTo>
                  <a:cubicBezTo>
                    <a:pt x="38" y="39"/>
                    <a:pt x="38" y="39"/>
                    <a:pt x="38" y="39"/>
                  </a:cubicBezTo>
                  <a:close/>
                  <a:moveTo>
                    <a:pt x="54" y="39"/>
                  </a:moveTo>
                  <a:cubicBezTo>
                    <a:pt x="54" y="39"/>
                    <a:pt x="54" y="39"/>
                    <a:pt x="54" y="39"/>
                  </a:cubicBezTo>
                  <a:cubicBezTo>
                    <a:pt x="54" y="39"/>
                    <a:pt x="54" y="39"/>
                    <a:pt x="54" y="39"/>
                  </a:cubicBezTo>
                  <a:cubicBezTo>
                    <a:pt x="54" y="39"/>
                    <a:pt x="54" y="39"/>
                    <a:pt x="54" y="39"/>
                  </a:cubicBezTo>
                  <a:close/>
                  <a:moveTo>
                    <a:pt x="25" y="39"/>
                  </a:moveTo>
                  <a:cubicBezTo>
                    <a:pt x="25" y="40"/>
                    <a:pt x="25" y="40"/>
                    <a:pt x="25" y="40"/>
                  </a:cubicBezTo>
                  <a:cubicBezTo>
                    <a:pt x="25" y="40"/>
                    <a:pt x="25" y="40"/>
                    <a:pt x="25" y="40"/>
                  </a:cubicBezTo>
                  <a:cubicBezTo>
                    <a:pt x="25" y="40"/>
                    <a:pt x="25" y="40"/>
                    <a:pt x="25" y="40"/>
                  </a:cubicBezTo>
                  <a:cubicBezTo>
                    <a:pt x="24" y="40"/>
                    <a:pt x="25" y="39"/>
                    <a:pt x="25" y="39"/>
                  </a:cubicBezTo>
                  <a:close/>
                  <a:moveTo>
                    <a:pt x="45" y="40"/>
                  </a:moveTo>
                  <a:cubicBezTo>
                    <a:pt x="45" y="40"/>
                    <a:pt x="45" y="40"/>
                    <a:pt x="45" y="40"/>
                  </a:cubicBezTo>
                  <a:cubicBezTo>
                    <a:pt x="45" y="40"/>
                    <a:pt x="45" y="39"/>
                    <a:pt x="45" y="40"/>
                  </a:cubicBezTo>
                  <a:close/>
                  <a:moveTo>
                    <a:pt x="41" y="40"/>
                  </a:moveTo>
                  <a:cubicBezTo>
                    <a:pt x="41" y="40"/>
                    <a:pt x="41" y="40"/>
                    <a:pt x="41" y="40"/>
                  </a:cubicBezTo>
                  <a:cubicBezTo>
                    <a:pt x="41" y="40"/>
                    <a:pt x="41" y="40"/>
                    <a:pt x="42" y="40"/>
                  </a:cubicBezTo>
                  <a:cubicBezTo>
                    <a:pt x="41" y="40"/>
                    <a:pt x="41" y="40"/>
                    <a:pt x="41" y="41"/>
                  </a:cubicBezTo>
                  <a:cubicBezTo>
                    <a:pt x="41" y="41"/>
                    <a:pt x="42" y="41"/>
                    <a:pt x="42" y="41"/>
                  </a:cubicBezTo>
                  <a:cubicBezTo>
                    <a:pt x="42" y="41"/>
                    <a:pt x="42" y="41"/>
                    <a:pt x="42" y="40"/>
                  </a:cubicBezTo>
                  <a:cubicBezTo>
                    <a:pt x="42" y="40"/>
                    <a:pt x="42" y="41"/>
                    <a:pt x="42" y="40"/>
                  </a:cubicBezTo>
                  <a:cubicBezTo>
                    <a:pt x="42" y="40"/>
                    <a:pt x="43" y="40"/>
                    <a:pt x="42" y="40"/>
                  </a:cubicBezTo>
                  <a:cubicBezTo>
                    <a:pt x="43" y="40"/>
                    <a:pt x="43" y="40"/>
                    <a:pt x="43" y="40"/>
                  </a:cubicBezTo>
                  <a:cubicBezTo>
                    <a:pt x="43" y="40"/>
                    <a:pt x="43" y="40"/>
                    <a:pt x="42" y="40"/>
                  </a:cubicBezTo>
                  <a:cubicBezTo>
                    <a:pt x="43" y="40"/>
                    <a:pt x="43" y="40"/>
                    <a:pt x="43" y="40"/>
                  </a:cubicBezTo>
                  <a:cubicBezTo>
                    <a:pt x="42" y="40"/>
                    <a:pt x="42" y="40"/>
                    <a:pt x="42" y="40"/>
                  </a:cubicBezTo>
                  <a:cubicBezTo>
                    <a:pt x="43" y="41"/>
                    <a:pt x="42" y="42"/>
                    <a:pt x="43" y="42"/>
                  </a:cubicBezTo>
                  <a:cubicBezTo>
                    <a:pt x="43" y="42"/>
                    <a:pt x="42" y="42"/>
                    <a:pt x="42" y="43"/>
                  </a:cubicBezTo>
                  <a:cubicBezTo>
                    <a:pt x="42" y="43"/>
                    <a:pt x="42" y="42"/>
                    <a:pt x="42" y="42"/>
                  </a:cubicBezTo>
                  <a:cubicBezTo>
                    <a:pt x="42" y="42"/>
                    <a:pt x="42" y="42"/>
                    <a:pt x="42" y="41"/>
                  </a:cubicBezTo>
                  <a:cubicBezTo>
                    <a:pt x="42" y="41"/>
                    <a:pt x="42" y="41"/>
                    <a:pt x="42" y="41"/>
                  </a:cubicBezTo>
                  <a:cubicBezTo>
                    <a:pt x="42" y="41"/>
                    <a:pt x="41" y="41"/>
                    <a:pt x="41" y="41"/>
                  </a:cubicBezTo>
                  <a:cubicBezTo>
                    <a:pt x="41" y="41"/>
                    <a:pt x="41" y="42"/>
                    <a:pt x="41" y="42"/>
                  </a:cubicBezTo>
                  <a:cubicBezTo>
                    <a:pt x="41" y="42"/>
                    <a:pt x="41" y="42"/>
                    <a:pt x="41" y="42"/>
                  </a:cubicBezTo>
                  <a:cubicBezTo>
                    <a:pt x="41" y="42"/>
                    <a:pt x="41" y="42"/>
                    <a:pt x="41" y="42"/>
                  </a:cubicBezTo>
                  <a:cubicBezTo>
                    <a:pt x="41" y="42"/>
                    <a:pt x="41" y="41"/>
                    <a:pt x="41" y="41"/>
                  </a:cubicBezTo>
                  <a:cubicBezTo>
                    <a:pt x="41" y="41"/>
                    <a:pt x="41" y="41"/>
                    <a:pt x="41" y="41"/>
                  </a:cubicBezTo>
                  <a:cubicBezTo>
                    <a:pt x="41" y="41"/>
                    <a:pt x="41" y="41"/>
                    <a:pt x="41" y="41"/>
                  </a:cubicBezTo>
                  <a:cubicBezTo>
                    <a:pt x="40" y="41"/>
                    <a:pt x="40" y="41"/>
                    <a:pt x="40" y="41"/>
                  </a:cubicBezTo>
                  <a:cubicBezTo>
                    <a:pt x="41" y="41"/>
                    <a:pt x="41" y="41"/>
                    <a:pt x="41" y="41"/>
                  </a:cubicBezTo>
                  <a:cubicBezTo>
                    <a:pt x="41" y="41"/>
                    <a:pt x="41" y="40"/>
                    <a:pt x="41" y="40"/>
                  </a:cubicBezTo>
                  <a:close/>
                  <a:moveTo>
                    <a:pt x="58" y="40"/>
                  </a:moveTo>
                  <a:cubicBezTo>
                    <a:pt x="58" y="41"/>
                    <a:pt x="58" y="40"/>
                    <a:pt x="57" y="40"/>
                  </a:cubicBezTo>
                  <a:cubicBezTo>
                    <a:pt x="58" y="40"/>
                    <a:pt x="58" y="40"/>
                    <a:pt x="58" y="40"/>
                  </a:cubicBezTo>
                  <a:close/>
                  <a:moveTo>
                    <a:pt x="45" y="41"/>
                  </a:moveTo>
                  <a:cubicBezTo>
                    <a:pt x="44" y="40"/>
                    <a:pt x="44" y="40"/>
                    <a:pt x="44" y="40"/>
                  </a:cubicBezTo>
                  <a:cubicBezTo>
                    <a:pt x="45" y="41"/>
                    <a:pt x="45" y="41"/>
                    <a:pt x="45" y="41"/>
                  </a:cubicBezTo>
                  <a:cubicBezTo>
                    <a:pt x="45" y="41"/>
                    <a:pt x="45" y="41"/>
                    <a:pt x="45" y="41"/>
                  </a:cubicBezTo>
                  <a:close/>
                  <a:moveTo>
                    <a:pt x="60" y="41"/>
                  </a:moveTo>
                  <a:cubicBezTo>
                    <a:pt x="60" y="41"/>
                    <a:pt x="60" y="41"/>
                    <a:pt x="60" y="41"/>
                  </a:cubicBezTo>
                  <a:cubicBezTo>
                    <a:pt x="60" y="41"/>
                    <a:pt x="60" y="41"/>
                    <a:pt x="60" y="41"/>
                  </a:cubicBezTo>
                  <a:cubicBezTo>
                    <a:pt x="59" y="41"/>
                    <a:pt x="59" y="41"/>
                    <a:pt x="59" y="41"/>
                  </a:cubicBezTo>
                  <a:cubicBezTo>
                    <a:pt x="59" y="41"/>
                    <a:pt x="59" y="41"/>
                    <a:pt x="59" y="41"/>
                  </a:cubicBezTo>
                  <a:cubicBezTo>
                    <a:pt x="59" y="41"/>
                    <a:pt x="59" y="41"/>
                    <a:pt x="60" y="42"/>
                  </a:cubicBezTo>
                  <a:cubicBezTo>
                    <a:pt x="59" y="41"/>
                    <a:pt x="59" y="41"/>
                    <a:pt x="59" y="41"/>
                  </a:cubicBezTo>
                  <a:cubicBezTo>
                    <a:pt x="59" y="41"/>
                    <a:pt x="59" y="41"/>
                    <a:pt x="59" y="41"/>
                  </a:cubicBezTo>
                  <a:cubicBezTo>
                    <a:pt x="60" y="41"/>
                    <a:pt x="60" y="41"/>
                    <a:pt x="60" y="41"/>
                  </a:cubicBezTo>
                  <a:close/>
                  <a:moveTo>
                    <a:pt x="49" y="41"/>
                  </a:moveTo>
                  <a:cubicBezTo>
                    <a:pt x="49" y="41"/>
                    <a:pt x="49" y="41"/>
                    <a:pt x="49" y="41"/>
                  </a:cubicBezTo>
                  <a:cubicBezTo>
                    <a:pt x="49" y="41"/>
                    <a:pt x="49" y="41"/>
                    <a:pt x="49" y="41"/>
                  </a:cubicBezTo>
                  <a:cubicBezTo>
                    <a:pt x="49" y="41"/>
                    <a:pt x="49" y="41"/>
                    <a:pt x="49" y="41"/>
                  </a:cubicBezTo>
                  <a:close/>
                  <a:moveTo>
                    <a:pt x="46" y="41"/>
                  </a:moveTo>
                  <a:cubicBezTo>
                    <a:pt x="45" y="41"/>
                    <a:pt x="45" y="42"/>
                    <a:pt x="45" y="41"/>
                  </a:cubicBezTo>
                  <a:cubicBezTo>
                    <a:pt x="45" y="41"/>
                    <a:pt x="45" y="41"/>
                    <a:pt x="46" y="41"/>
                  </a:cubicBezTo>
                  <a:close/>
                  <a:moveTo>
                    <a:pt x="25" y="42"/>
                  </a:moveTo>
                  <a:cubicBezTo>
                    <a:pt x="25" y="43"/>
                    <a:pt x="25" y="43"/>
                    <a:pt x="25" y="44"/>
                  </a:cubicBezTo>
                  <a:cubicBezTo>
                    <a:pt x="25" y="44"/>
                    <a:pt x="25" y="44"/>
                    <a:pt x="25" y="44"/>
                  </a:cubicBezTo>
                  <a:cubicBezTo>
                    <a:pt x="25" y="44"/>
                    <a:pt x="25" y="44"/>
                    <a:pt x="25" y="44"/>
                  </a:cubicBezTo>
                  <a:cubicBezTo>
                    <a:pt x="24" y="43"/>
                    <a:pt x="24" y="43"/>
                    <a:pt x="24" y="43"/>
                  </a:cubicBezTo>
                  <a:cubicBezTo>
                    <a:pt x="24" y="43"/>
                    <a:pt x="24" y="43"/>
                    <a:pt x="24" y="43"/>
                  </a:cubicBezTo>
                  <a:cubicBezTo>
                    <a:pt x="24" y="42"/>
                    <a:pt x="23" y="42"/>
                    <a:pt x="24" y="42"/>
                  </a:cubicBezTo>
                  <a:cubicBezTo>
                    <a:pt x="23" y="41"/>
                    <a:pt x="23" y="41"/>
                    <a:pt x="23" y="41"/>
                  </a:cubicBezTo>
                  <a:cubicBezTo>
                    <a:pt x="24" y="41"/>
                    <a:pt x="24" y="42"/>
                    <a:pt x="25" y="42"/>
                  </a:cubicBezTo>
                  <a:close/>
                  <a:moveTo>
                    <a:pt x="63" y="42"/>
                  </a:moveTo>
                  <a:cubicBezTo>
                    <a:pt x="63" y="42"/>
                    <a:pt x="63" y="42"/>
                    <a:pt x="63" y="42"/>
                  </a:cubicBezTo>
                  <a:cubicBezTo>
                    <a:pt x="63" y="42"/>
                    <a:pt x="63" y="42"/>
                    <a:pt x="63" y="42"/>
                  </a:cubicBezTo>
                  <a:cubicBezTo>
                    <a:pt x="63" y="42"/>
                    <a:pt x="62" y="42"/>
                    <a:pt x="62" y="42"/>
                  </a:cubicBezTo>
                  <a:cubicBezTo>
                    <a:pt x="62" y="42"/>
                    <a:pt x="62" y="42"/>
                    <a:pt x="62" y="42"/>
                  </a:cubicBezTo>
                  <a:cubicBezTo>
                    <a:pt x="62" y="42"/>
                    <a:pt x="62" y="41"/>
                    <a:pt x="63" y="42"/>
                  </a:cubicBezTo>
                  <a:close/>
                  <a:moveTo>
                    <a:pt x="52" y="42"/>
                  </a:moveTo>
                  <a:cubicBezTo>
                    <a:pt x="52" y="42"/>
                    <a:pt x="52" y="42"/>
                    <a:pt x="52" y="42"/>
                  </a:cubicBezTo>
                  <a:cubicBezTo>
                    <a:pt x="52" y="42"/>
                    <a:pt x="52" y="42"/>
                    <a:pt x="52" y="42"/>
                  </a:cubicBezTo>
                  <a:cubicBezTo>
                    <a:pt x="52" y="42"/>
                    <a:pt x="52" y="42"/>
                    <a:pt x="52" y="42"/>
                  </a:cubicBezTo>
                  <a:close/>
                  <a:moveTo>
                    <a:pt x="36" y="42"/>
                  </a:moveTo>
                  <a:cubicBezTo>
                    <a:pt x="36" y="43"/>
                    <a:pt x="36" y="43"/>
                    <a:pt x="36" y="43"/>
                  </a:cubicBezTo>
                  <a:cubicBezTo>
                    <a:pt x="36" y="43"/>
                    <a:pt x="36" y="43"/>
                    <a:pt x="36" y="42"/>
                  </a:cubicBezTo>
                  <a:close/>
                  <a:moveTo>
                    <a:pt x="41" y="43"/>
                  </a:moveTo>
                  <a:cubicBezTo>
                    <a:pt x="41" y="43"/>
                    <a:pt x="42" y="44"/>
                    <a:pt x="41" y="44"/>
                  </a:cubicBezTo>
                  <a:cubicBezTo>
                    <a:pt x="41" y="44"/>
                    <a:pt x="41" y="44"/>
                    <a:pt x="41" y="44"/>
                  </a:cubicBezTo>
                  <a:cubicBezTo>
                    <a:pt x="41" y="43"/>
                    <a:pt x="41" y="43"/>
                    <a:pt x="41" y="42"/>
                  </a:cubicBezTo>
                  <a:cubicBezTo>
                    <a:pt x="41" y="42"/>
                    <a:pt x="41" y="43"/>
                    <a:pt x="41" y="43"/>
                  </a:cubicBezTo>
                  <a:close/>
                  <a:moveTo>
                    <a:pt x="43" y="44"/>
                  </a:moveTo>
                  <a:cubicBezTo>
                    <a:pt x="42" y="44"/>
                    <a:pt x="42" y="44"/>
                    <a:pt x="42" y="44"/>
                  </a:cubicBezTo>
                  <a:cubicBezTo>
                    <a:pt x="43" y="43"/>
                    <a:pt x="43" y="43"/>
                    <a:pt x="43" y="43"/>
                  </a:cubicBezTo>
                  <a:cubicBezTo>
                    <a:pt x="43" y="43"/>
                    <a:pt x="43" y="43"/>
                    <a:pt x="43" y="44"/>
                  </a:cubicBezTo>
                  <a:close/>
                  <a:moveTo>
                    <a:pt x="46" y="43"/>
                  </a:moveTo>
                  <a:cubicBezTo>
                    <a:pt x="46" y="43"/>
                    <a:pt x="46" y="43"/>
                    <a:pt x="46" y="43"/>
                  </a:cubicBezTo>
                  <a:cubicBezTo>
                    <a:pt x="46" y="43"/>
                    <a:pt x="46" y="43"/>
                    <a:pt x="46" y="43"/>
                  </a:cubicBezTo>
                  <a:cubicBezTo>
                    <a:pt x="46" y="43"/>
                    <a:pt x="46" y="43"/>
                    <a:pt x="46" y="43"/>
                  </a:cubicBezTo>
                  <a:close/>
                  <a:moveTo>
                    <a:pt x="46" y="44"/>
                  </a:moveTo>
                  <a:cubicBezTo>
                    <a:pt x="46" y="43"/>
                    <a:pt x="46" y="43"/>
                    <a:pt x="47" y="43"/>
                  </a:cubicBezTo>
                  <a:cubicBezTo>
                    <a:pt x="46" y="44"/>
                    <a:pt x="46" y="44"/>
                    <a:pt x="46" y="43"/>
                  </a:cubicBezTo>
                  <a:cubicBezTo>
                    <a:pt x="46" y="43"/>
                    <a:pt x="46" y="43"/>
                    <a:pt x="46" y="44"/>
                  </a:cubicBezTo>
                  <a:close/>
                  <a:moveTo>
                    <a:pt x="45" y="44"/>
                  </a:moveTo>
                  <a:cubicBezTo>
                    <a:pt x="45" y="44"/>
                    <a:pt x="45" y="44"/>
                    <a:pt x="45" y="44"/>
                  </a:cubicBezTo>
                  <a:cubicBezTo>
                    <a:pt x="45" y="44"/>
                    <a:pt x="45" y="44"/>
                    <a:pt x="45" y="44"/>
                  </a:cubicBezTo>
                  <a:cubicBezTo>
                    <a:pt x="45" y="44"/>
                    <a:pt x="45" y="44"/>
                    <a:pt x="45" y="44"/>
                  </a:cubicBezTo>
                  <a:cubicBezTo>
                    <a:pt x="45" y="44"/>
                    <a:pt x="45" y="44"/>
                    <a:pt x="45" y="44"/>
                  </a:cubicBezTo>
                  <a:close/>
                  <a:moveTo>
                    <a:pt x="47" y="44"/>
                  </a:moveTo>
                  <a:cubicBezTo>
                    <a:pt x="47" y="44"/>
                    <a:pt x="47" y="44"/>
                    <a:pt x="47" y="44"/>
                  </a:cubicBezTo>
                  <a:cubicBezTo>
                    <a:pt x="47" y="44"/>
                    <a:pt x="47" y="44"/>
                    <a:pt x="47" y="44"/>
                  </a:cubicBezTo>
                  <a:cubicBezTo>
                    <a:pt x="47" y="44"/>
                    <a:pt x="47" y="44"/>
                    <a:pt x="47" y="44"/>
                  </a:cubicBezTo>
                  <a:cubicBezTo>
                    <a:pt x="47" y="44"/>
                    <a:pt x="47" y="44"/>
                    <a:pt x="47" y="44"/>
                  </a:cubicBezTo>
                  <a:close/>
                  <a:moveTo>
                    <a:pt x="57" y="44"/>
                  </a:moveTo>
                  <a:cubicBezTo>
                    <a:pt x="57" y="44"/>
                    <a:pt x="56" y="44"/>
                    <a:pt x="56" y="45"/>
                  </a:cubicBezTo>
                  <a:cubicBezTo>
                    <a:pt x="56" y="44"/>
                    <a:pt x="56" y="44"/>
                    <a:pt x="57" y="44"/>
                  </a:cubicBezTo>
                  <a:close/>
                  <a:moveTo>
                    <a:pt x="47" y="45"/>
                  </a:moveTo>
                  <a:cubicBezTo>
                    <a:pt x="47" y="45"/>
                    <a:pt x="47" y="45"/>
                    <a:pt x="47" y="45"/>
                  </a:cubicBezTo>
                  <a:cubicBezTo>
                    <a:pt x="47" y="45"/>
                    <a:pt x="47" y="45"/>
                    <a:pt x="47" y="44"/>
                  </a:cubicBezTo>
                  <a:cubicBezTo>
                    <a:pt x="47" y="44"/>
                    <a:pt x="47" y="44"/>
                    <a:pt x="47" y="45"/>
                  </a:cubicBezTo>
                  <a:close/>
                  <a:moveTo>
                    <a:pt x="67" y="44"/>
                  </a:moveTo>
                  <a:cubicBezTo>
                    <a:pt x="67" y="45"/>
                    <a:pt x="66" y="45"/>
                    <a:pt x="66" y="46"/>
                  </a:cubicBezTo>
                  <a:cubicBezTo>
                    <a:pt x="66" y="46"/>
                    <a:pt x="66" y="46"/>
                    <a:pt x="67" y="46"/>
                  </a:cubicBezTo>
                  <a:cubicBezTo>
                    <a:pt x="67" y="46"/>
                    <a:pt x="66" y="46"/>
                    <a:pt x="66" y="46"/>
                  </a:cubicBezTo>
                  <a:cubicBezTo>
                    <a:pt x="67" y="47"/>
                    <a:pt x="67" y="46"/>
                    <a:pt x="68" y="46"/>
                  </a:cubicBezTo>
                  <a:cubicBezTo>
                    <a:pt x="68" y="47"/>
                    <a:pt x="67" y="47"/>
                    <a:pt x="68" y="47"/>
                  </a:cubicBezTo>
                  <a:cubicBezTo>
                    <a:pt x="68" y="47"/>
                    <a:pt x="68" y="47"/>
                    <a:pt x="68" y="47"/>
                  </a:cubicBezTo>
                  <a:cubicBezTo>
                    <a:pt x="68" y="47"/>
                    <a:pt x="68" y="47"/>
                    <a:pt x="68" y="47"/>
                  </a:cubicBezTo>
                  <a:cubicBezTo>
                    <a:pt x="68" y="48"/>
                    <a:pt x="67" y="48"/>
                    <a:pt x="68" y="48"/>
                  </a:cubicBezTo>
                  <a:cubicBezTo>
                    <a:pt x="68" y="48"/>
                    <a:pt x="68" y="48"/>
                    <a:pt x="68" y="48"/>
                  </a:cubicBezTo>
                  <a:cubicBezTo>
                    <a:pt x="68" y="48"/>
                    <a:pt x="68" y="48"/>
                    <a:pt x="68" y="48"/>
                  </a:cubicBezTo>
                  <a:cubicBezTo>
                    <a:pt x="68" y="48"/>
                    <a:pt x="68" y="48"/>
                    <a:pt x="68" y="48"/>
                  </a:cubicBezTo>
                  <a:cubicBezTo>
                    <a:pt x="68" y="48"/>
                    <a:pt x="68" y="48"/>
                    <a:pt x="68" y="48"/>
                  </a:cubicBezTo>
                  <a:cubicBezTo>
                    <a:pt x="68" y="48"/>
                    <a:pt x="68" y="49"/>
                    <a:pt x="68" y="49"/>
                  </a:cubicBezTo>
                  <a:cubicBezTo>
                    <a:pt x="68" y="48"/>
                    <a:pt x="68" y="48"/>
                    <a:pt x="68" y="48"/>
                  </a:cubicBezTo>
                  <a:cubicBezTo>
                    <a:pt x="67" y="48"/>
                    <a:pt x="67" y="48"/>
                    <a:pt x="67" y="48"/>
                  </a:cubicBezTo>
                  <a:cubicBezTo>
                    <a:pt x="67" y="48"/>
                    <a:pt x="68" y="48"/>
                    <a:pt x="67" y="48"/>
                  </a:cubicBezTo>
                  <a:cubicBezTo>
                    <a:pt x="67" y="48"/>
                    <a:pt x="67" y="48"/>
                    <a:pt x="66" y="48"/>
                  </a:cubicBezTo>
                  <a:cubicBezTo>
                    <a:pt x="66" y="48"/>
                    <a:pt x="67" y="48"/>
                    <a:pt x="67" y="48"/>
                  </a:cubicBezTo>
                  <a:cubicBezTo>
                    <a:pt x="67" y="48"/>
                    <a:pt x="67" y="48"/>
                    <a:pt x="66" y="48"/>
                  </a:cubicBezTo>
                  <a:cubicBezTo>
                    <a:pt x="66" y="48"/>
                    <a:pt x="66" y="48"/>
                    <a:pt x="66" y="48"/>
                  </a:cubicBezTo>
                  <a:cubicBezTo>
                    <a:pt x="66" y="48"/>
                    <a:pt x="65" y="47"/>
                    <a:pt x="64" y="48"/>
                  </a:cubicBezTo>
                  <a:cubicBezTo>
                    <a:pt x="64" y="48"/>
                    <a:pt x="64" y="48"/>
                    <a:pt x="64" y="48"/>
                  </a:cubicBezTo>
                  <a:cubicBezTo>
                    <a:pt x="65" y="47"/>
                    <a:pt x="66" y="45"/>
                    <a:pt x="67" y="44"/>
                  </a:cubicBezTo>
                  <a:cubicBezTo>
                    <a:pt x="67" y="44"/>
                    <a:pt x="67" y="44"/>
                    <a:pt x="67" y="44"/>
                  </a:cubicBezTo>
                  <a:close/>
                  <a:moveTo>
                    <a:pt x="43" y="45"/>
                  </a:moveTo>
                  <a:cubicBezTo>
                    <a:pt x="44" y="45"/>
                    <a:pt x="43" y="45"/>
                    <a:pt x="43" y="45"/>
                  </a:cubicBezTo>
                  <a:cubicBezTo>
                    <a:pt x="43" y="45"/>
                    <a:pt x="43" y="45"/>
                    <a:pt x="43" y="45"/>
                  </a:cubicBezTo>
                  <a:cubicBezTo>
                    <a:pt x="43" y="45"/>
                    <a:pt x="43" y="45"/>
                    <a:pt x="43" y="45"/>
                  </a:cubicBezTo>
                  <a:cubicBezTo>
                    <a:pt x="43" y="45"/>
                    <a:pt x="43" y="45"/>
                    <a:pt x="43" y="45"/>
                  </a:cubicBezTo>
                  <a:close/>
                  <a:moveTo>
                    <a:pt x="49" y="47"/>
                  </a:moveTo>
                  <a:cubicBezTo>
                    <a:pt x="49" y="47"/>
                    <a:pt x="49" y="48"/>
                    <a:pt x="49" y="48"/>
                  </a:cubicBezTo>
                  <a:cubicBezTo>
                    <a:pt x="49" y="49"/>
                    <a:pt x="51" y="48"/>
                    <a:pt x="51" y="49"/>
                  </a:cubicBezTo>
                  <a:cubicBezTo>
                    <a:pt x="51" y="50"/>
                    <a:pt x="51" y="49"/>
                    <a:pt x="50" y="49"/>
                  </a:cubicBezTo>
                  <a:cubicBezTo>
                    <a:pt x="50" y="50"/>
                    <a:pt x="50" y="51"/>
                    <a:pt x="50" y="51"/>
                  </a:cubicBezTo>
                  <a:cubicBezTo>
                    <a:pt x="50" y="51"/>
                    <a:pt x="50" y="50"/>
                    <a:pt x="49" y="50"/>
                  </a:cubicBezTo>
                  <a:cubicBezTo>
                    <a:pt x="49" y="50"/>
                    <a:pt x="49" y="50"/>
                    <a:pt x="49" y="50"/>
                  </a:cubicBezTo>
                  <a:cubicBezTo>
                    <a:pt x="49" y="50"/>
                    <a:pt x="49" y="50"/>
                    <a:pt x="49" y="49"/>
                  </a:cubicBezTo>
                  <a:cubicBezTo>
                    <a:pt x="49" y="49"/>
                    <a:pt x="49" y="49"/>
                    <a:pt x="48" y="49"/>
                  </a:cubicBezTo>
                  <a:cubicBezTo>
                    <a:pt x="48" y="49"/>
                    <a:pt x="48" y="49"/>
                    <a:pt x="48" y="49"/>
                  </a:cubicBezTo>
                  <a:cubicBezTo>
                    <a:pt x="48" y="49"/>
                    <a:pt x="48" y="49"/>
                    <a:pt x="48" y="49"/>
                  </a:cubicBezTo>
                  <a:cubicBezTo>
                    <a:pt x="47" y="50"/>
                    <a:pt x="48" y="52"/>
                    <a:pt x="46" y="52"/>
                  </a:cubicBezTo>
                  <a:cubicBezTo>
                    <a:pt x="46" y="52"/>
                    <a:pt x="46" y="51"/>
                    <a:pt x="46" y="50"/>
                  </a:cubicBezTo>
                  <a:cubicBezTo>
                    <a:pt x="46" y="50"/>
                    <a:pt x="47" y="50"/>
                    <a:pt x="47" y="49"/>
                  </a:cubicBezTo>
                  <a:cubicBezTo>
                    <a:pt x="47" y="49"/>
                    <a:pt x="47" y="49"/>
                    <a:pt x="47" y="49"/>
                  </a:cubicBezTo>
                  <a:cubicBezTo>
                    <a:pt x="46" y="50"/>
                    <a:pt x="47" y="49"/>
                    <a:pt x="47" y="49"/>
                  </a:cubicBezTo>
                  <a:cubicBezTo>
                    <a:pt x="47" y="48"/>
                    <a:pt x="48" y="48"/>
                    <a:pt x="49" y="48"/>
                  </a:cubicBezTo>
                  <a:cubicBezTo>
                    <a:pt x="49" y="48"/>
                    <a:pt x="49" y="48"/>
                    <a:pt x="49" y="48"/>
                  </a:cubicBezTo>
                  <a:cubicBezTo>
                    <a:pt x="49" y="48"/>
                    <a:pt x="48" y="48"/>
                    <a:pt x="47" y="48"/>
                  </a:cubicBezTo>
                  <a:cubicBezTo>
                    <a:pt x="47" y="48"/>
                    <a:pt x="47" y="47"/>
                    <a:pt x="47" y="47"/>
                  </a:cubicBezTo>
                  <a:cubicBezTo>
                    <a:pt x="47" y="47"/>
                    <a:pt x="47" y="47"/>
                    <a:pt x="47" y="47"/>
                  </a:cubicBezTo>
                  <a:cubicBezTo>
                    <a:pt x="47" y="47"/>
                    <a:pt x="47" y="47"/>
                    <a:pt x="47" y="47"/>
                  </a:cubicBezTo>
                  <a:cubicBezTo>
                    <a:pt x="47" y="47"/>
                    <a:pt x="46" y="47"/>
                    <a:pt x="46" y="47"/>
                  </a:cubicBezTo>
                  <a:cubicBezTo>
                    <a:pt x="45" y="48"/>
                    <a:pt x="45" y="47"/>
                    <a:pt x="44" y="47"/>
                  </a:cubicBezTo>
                  <a:cubicBezTo>
                    <a:pt x="45" y="47"/>
                    <a:pt x="46" y="47"/>
                    <a:pt x="46"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7" y="46"/>
                    <a:pt x="47" y="46"/>
                    <a:pt x="47" y="46"/>
                  </a:cubicBezTo>
                  <a:cubicBezTo>
                    <a:pt x="48" y="46"/>
                    <a:pt x="48" y="47"/>
                    <a:pt x="49" y="47"/>
                  </a:cubicBezTo>
                  <a:close/>
                  <a:moveTo>
                    <a:pt x="63" y="46"/>
                  </a:moveTo>
                  <a:cubicBezTo>
                    <a:pt x="63" y="46"/>
                    <a:pt x="62" y="46"/>
                    <a:pt x="62" y="46"/>
                  </a:cubicBezTo>
                  <a:cubicBezTo>
                    <a:pt x="62" y="46"/>
                    <a:pt x="62" y="46"/>
                    <a:pt x="62" y="46"/>
                  </a:cubicBezTo>
                  <a:cubicBezTo>
                    <a:pt x="62" y="46"/>
                    <a:pt x="63" y="46"/>
                    <a:pt x="63" y="46"/>
                  </a:cubicBezTo>
                  <a:close/>
                  <a:moveTo>
                    <a:pt x="52" y="46"/>
                  </a:moveTo>
                  <a:cubicBezTo>
                    <a:pt x="52" y="46"/>
                    <a:pt x="52" y="46"/>
                    <a:pt x="52" y="46"/>
                  </a:cubicBezTo>
                  <a:cubicBezTo>
                    <a:pt x="52" y="46"/>
                    <a:pt x="52" y="46"/>
                    <a:pt x="52" y="46"/>
                  </a:cubicBezTo>
                  <a:cubicBezTo>
                    <a:pt x="52" y="46"/>
                    <a:pt x="52" y="46"/>
                    <a:pt x="52" y="46"/>
                  </a:cubicBezTo>
                  <a:cubicBezTo>
                    <a:pt x="52" y="46"/>
                    <a:pt x="52" y="46"/>
                    <a:pt x="52" y="46"/>
                  </a:cubicBezTo>
                  <a:close/>
                  <a:moveTo>
                    <a:pt x="55" y="46"/>
                  </a:moveTo>
                  <a:cubicBezTo>
                    <a:pt x="55" y="46"/>
                    <a:pt x="55" y="46"/>
                    <a:pt x="55" y="47"/>
                  </a:cubicBezTo>
                  <a:cubicBezTo>
                    <a:pt x="55" y="46"/>
                    <a:pt x="55" y="46"/>
                    <a:pt x="55" y="46"/>
                  </a:cubicBezTo>
                  <a:cubicBezTo>
                    <a:pt x="55" y="46"/>
                    <a:pt x="55" y="46"/>
                    <a:pt x="55" y="46"/>
                  </a:cubicBezTo>
                  <a:close/>
                  <a:moveTo>
                    <a:pt x="62" y="49"/>
                  </a:moveTo>
                  <a:cubicBezTo>
                    <a:pt x="62" y="49"/>
                    <a:pt x="62" y="49"/>
                    <a:pt x="62" y="49"/>
                  </a:cubicBezTo>
                  <a:cubicBezTo>
                    <a:pt x="62" y="49"/>
                    <a:pt x="62" y="49"/>
                    <a:pt x="62" y="49"/>
                  </a:cubicBezTo>
                  <a:cubicBezTo>
                    <a:pt x="62" y="49"/>
                    <a:pt x="61" y="49"/>
                    <a:pt x="61" y="48"/>
                  </a:cubicBezTo>
                  <a:cubicBezTo>
                    <a:pt x="61" y="49"/>
                    <a:pt x="62" y="49"/>
                    <a:pt x="62" y="49"/>
                  </a:cubicBezTo>
                  <a:close/>
                  <a:moveTo>
                    <a:pt x="63" y="48"/>
                  </a:moveTo>
                  <a:cubicBezTo>
                    <a:pt x="63" y="49"/>
                    <a:pt x="63" y="49"/>
                    <a:pt x="63" y="49"/>
                  </a:cubicBezTo>
                  <a:cubicBezTo>
                    <a:pt x="63" y="49"/>
                    <a:pt x="64" y="49"/>
                    <a:pt x="64" y="49"/>
                  </a:cubicBezTo>
                  <a:cubicBezTo>
                    <a:pt x="64" y="49"/>
                    <a:pt x="63" y="49"/>
                    <a:pt x="63" y="49"/>
                  </a:cubicBezTo>
                  <a:cubicBezTo>
                    <a:pt x="63" y="49"/>
                    <a:pt x="63" y="49"/>
                    <a:pt x="63" y="49"/>
                  </a:cubicBezTo>
                  <a:cubicBezTo>
                    <a:pt x="63" y="48"/>
                    <a:pt x="63" y="48"/>
                    <a:pt x="63" y="48"/>
                  </a:cubicBezTo>
                  <a:cubicBezTo>
                    <a:pt x="63" y="48"/>
                    <a:pt x="63" y="48"/>
                    <a:pt x="63" y="48"/>
                  </a:cubicBezTo>
                  <a:close/>
                  <a:moveTo>
                    <a:pt x="53" y="50"/>
                  </a:moveTo>
                  <a:cubicBezTo>
                    <a:pt x="53" y="51"/>
                    <a:pt x="53" y="51"/>
                    <a:pt x="53" y="51"/>
                  </a:cubicBezTo>
                  <a:cubicBezTo>
                    <a:pt x="52" y="51"/>
                    <a:pt x="52" y="51"/>
                    <a:pt x="51" y="51"/>
                  </a:cubicBezTo>
                  <a:cubicBezTo>
                    <a:pt x="51" y="50"/>
                    <a:pt x="52" y="51"/>
                    <a:pt x="52" y="50"/>
                  </a:cubicBezTo>
                  <a:cubicBezTo>
                    <a:pt x="52" y="50"/>
                    <a:pt x="53" y="50"/>
                    <a:pt x="53" y="51"/>
                  </a:cubicBezTo>
                  <a:cubicBezTo>
                    <a:pt x="53" y="50"/>
                    <a:pt x="53" y="50"/>
                    <a:pt x="53" y="50"/>
                  </a:cubicBezTo>
                  <a:close/>
                  <a:moveTo>
                    <a:pt x="51" y="51"/>
                  </a:moveTo>
                  <a:cubicBezTo>
                    <a:pt x="51" y="52"/>
                    <a:pt x="50" y="53"/>
                    <a:pt x="49" y="52"/>
                  </a:cubicBezTo>
                  <a:cubicBezTo>
                    <a:pt x="49" y="52"/>
                    <a:pt x="50" y="52"/>
                    <a:pt x="50" y="51"/>
                  </a:cubicBezTo>
                  <a:cubicBezTo>
                    <a:pt x="51" y="52"/>
                    <a:pt x="51" y="51"/>
                    <a:pt x="51" y="51"/>
                  </a:cubicBezTo>
                  <a:close/>
                  <a:moveTo>
                    <a:pt x="7" y="20"/>
                  </a:moveTo>
                  <a:cubicBezTo>
                    <a:pt x="7" y="21"/>
                    <a:pt x="7" y="21"/>
                    <a:pt x="7" y="21"/>
                  </a:cubicBezTo>
                  <a:cubicBezTo>
                    <a:pt x="6" y="21"/>
                    <a:pt x="6" y="21"/>
                    <a:pt x="6" y="21"/>
                  </a:cubicBezTo>
                  <a:cubicBezTo>
                    <a:pt x="6" y="21"/>
                    <a:pt x="7" y="20"/>
                    <a:pt x="6" y="20"/>
                  </a:cubicBezTo>
                  <a:cubicBezTo>
                    <a:pt x="6" y="20"/>
                    <a:pt x="6" y="20"/>
                    <a:pt x="6" y="20"/>
                  </a:cubicBezTo>
                  <a:cubicBezTo>
                    <a:pt x="6" y="20"/>
                    <a:pt x="6" y="20"/>
                    <a:pt x="6" y="20"/>
                  </a:cubicBezTo>
                  <a:cubicBezTo>
                    <a:pt x="6" y="20"/>
                    <a:pt x="7" y="20"/>
                    <a:pt x="7" y="20"/>
                  </a:cubicBezTo>
                  <a:close/>
                  <a:moveTo>
                    <a:pt x="9" y="22"/>
                  </a:moveTo>
                  <a:cubicBezTo>
                    <a:pt x="9" y="22"/>
                    <a:pt x="9" y="22"/>
                    <a:pt x="9" y="22"/>
                  </a:cubicBezTo>
                  <a:cubicBezTo>
                    <a:pt x="9" y="22"/>
                    <a:pt x="9" y="22"/>
                    <a:pt x="9" y="22"/>
                  </a:cubicBezTo>
                  <a:cubicBezTo>
                    <a:pt x="9" y="22"/>
                    <a:pt x="9" y="22"/>
                    <a:pt x="9" y="22"/>
                  </a:cubicBezTo>
                  <a:cubicBezTo>
                    <a:pt x="9" y="22"/>
                    <a:pt x="9" y="22"/>
                    <a:pt x="9" y="22"/>
                  </a:cubicBezTo>
                  <a:close/>
                  <a:moveTo>
                    <a:pt x="6" y="26"/>
                  </a:moveTo>
                  <a:cubicBezTo>
                    <a:pt x="6" y="26"/>
                    <a:pt x="6" y="26"/>
                    <a:pt x="6" y="26"/>
                  </a:cubicBezTo>
                  <a:cubicBezTo>
                    <a:pt x="6" y="25"/>
                    <a:pt x="6" y="25"/>
                    <a:pt x="6" y="25"/>
                  </a:cubicBezTo>
                  <a:cubicBezTo>
                    <a:pt x="6" y="26"/>
                    <a:pt x="7" y="25"/>
                    <a:pt x="6" y="26"/>
                  </a:cubicBezTo>
                  <a:close/>
                  <a:moveTo>
                    <a:pt x="17" y="28"/>
                  </a:moveTo>
                  <a:cubicBezTo>
                    <a:pt x="17" y="28"/>
                    <a:pt x="17" y="29"/>
                    <a:pt x="16" y="29"/>
                  </a:cubicBezTo>
                  <a:cubicBezTo>
                    <a:pt x="17" y="29"/>
                    <a:pt x="17" y="28"/>
                    <a:pt x="17" y="28"/>
                  </a:cubicBezTo>
                  <a:close/>
                  <a:moveTo>
                    <a:pt x="13" y="30"/>
                  </a:moveTo>
                  <a:cubicBezTo>
                    <a:pt x="13" y="30"/>
                    <a:pt x="13" y="30"/>
                    <a:pt x="13" y="30"/>
                  </a:cubicBezTo>
                  <a:cubicBezTo>
                    <a:pt x="13" y="30"/>
                    <a:pt x="12" y="30"/>
                    <a:pt x="12" y="30"/>
                  </a:cubicBezTo>
                  <a:cubicBezTo>
                    <a:pt x="12" y="30"/>
                    <a:pt x="13" y="30"/>
                    <a:pt x="13" y="30"/>
                  </a:cubicBezTo>
                  <a:close/>
                  <a:moveTo>
                    <a:pt x="12" y="31"/>
                  </a:moveTo>
                  <a:cubicBezTo>
                    <a:pt x="12" y="30"/>
                    <a:pt x="12" y="30"/>
                    <a:pt x="12" y="30"/>
                  </a:cubicBezTo>
                  <a:cubicBezTo>
                    <a:pt x="12" y="30"/>
                    <a:pt x="12" y="30"/>
                    <a:pt x="12" y="30"/>
                  </a:cubicBezTo>
                  <a:cubicBezTo>
                    <a:pt x="12" y="30"/>
                    <a:pt x="12" y="31"/>
                    <a:pt x="12" y="31"/>
                  </a:cubicBezTo>
                  <a:cubicBezTo>
                    <a:pt x="12" y="31"/>
                    <a:pt x="12" y="31"/>
                    <a:pt x="12" y="31"/>
                  </a:cubicBezTo>
                  <a:cubicBezTo>
                    <a:pt x="12" y="31"/>
                    <a:pt x="12" y="31"/>
                    <a:pt x="12" y="31"/>
                  </a:cubicBezTo>
                  <a:cubicBezTo>
                    <a:pt x="12" y="31"/>
                    <a:pt x="11" y="31"/>
                    <a:pt x="11" y="32"/>
                  </a:cubicBezTo>
                  <a:cubicBezTo>
                    <a:pt x="11" y="31"/>
                    <a:pt x="11" y="31"/>
                    <a:pt x="11" y="31"/>
                  </a:cubicBezTo>
                  <a:cubicBezTo>
                    <a:pt x="11" y="31"/>
                    <a:pt x="11" y="31"/>
                    <a:pt x="11" y="31"/>
                  </a:cubicBezTo>
                  <a:cubicBezTo>
                    <a:pt x="11" y="31"/>
                    <a:pt x="11" y="31"/>
                    <a:pt x="11" y="31"/>
                  </a:cubicBezTo>
                  <a:cubicBezTo>
                    <a:pt x="11" y="31"/>
                    <a:pt x="11" y="31"/>
                    <a:pt x="11" y="31"/>
                  </a:cubicBezTo>
                  <a:cubicBezTo>
                    <a:pt x="11" y="31"/>
                    <a:pt x="11" y="31"/>
                    <a:pt x="11" y="31"/>
                  </a:cubicBezTo>
                  <a:cubicBezTo>
                    <a:pt x="12" y="31"/>
                    <a:pt x="12" y="30"/>
                    <a:pt x="12" y="30"/>
                  </a:cubicBezTo>
                  <a:cubicBezTo>
                    <a:pt x="12" y="30"/>
                    <a:pt x="12" y="30"/>
                    <a:pt x="12" y="31"/>
                  </a:cubicBezTo>
                  <a:close/>
                  <a:moveTo>
                    <a:pt x="4" y="33"/>
                  </a:moveTo>
                  <a:cubicBezTo>
                    <a:pt x="4" y="33"/>
                    <a:pt x="4" y="33"/>
                    <a:pt x="4" y="33"/>
                  </a:cubicBezTo>
                  <a:cubicBezTo>
                    <a:pt x="4" y="33"/>
                    <a:pt x="4" y="33"/>
                    <a:pt x="3" y="33"/>
                  </a:cubicBezTo>
                  <a:cubicBezTo>
                    <a:pt x="3" y="33"/>
                    <a:pt x="4" y="33"/>
                    <a:pt x="4" y="33"/>
                  </a:cubicBezTo>
                  <a:close/>
                  <a:moveTo>
                    <a:pt x="2" y="34"/>
                  </a:moveTo>
                  <a:cubicBezTo>
                    <a:pt x="2" y="34"/>
                    <a:pt x="1" y="34"/>
                    <a:pt x="1" y="34"/>
                  </a:cubicBezTo>
                  <a:cubicBezTo>
                    <a:pt x="2" y="34"/>
                    <a:pt x="1" y="34"/>
                    <a:pt x="2" y="34"/>
                  </a:cubicBezTo>
                  <a:close/>
                  <a:moveTo>
                    <a:pt x="1" y="34"/>
                  </a:moveTo>
                  <a:cubicBezTo>
                    <a:pt x="1" y="35"/>
                    <a:pt x="0" y="35"/>
                    <a:pt x="0" y="35"/>
                  </a:cubicBezTo>
                  <a:cubicBezTo>
                    <a:pt x="0" y="35"/>
                    <a:pt x="0" y="34"/>
                    <a:pt x="1" y="34"/>
                  </a:cubicBezTo>
                  <a:close/>
                  <a:moveTo>
                    <a:pt x="0" y="69"/>
                  </a:moveTo>
                  <a:cubicBezTo>
                    <a:pt x="1" y="69"/>
                    <a:pt x="0" y="69"/>
                    <a:pt x="0" y="69"/>
                  </a:cubicBezTo>
                  <a:cubicBezTo>
                    <a:pt x="0" y="69"/>
                    <a:pt x="0" y="69"/>
                    <a:pt x="0" y="68"/>
                  </a:cubicBezTo>
                  <a:cubicBezTo>
                    <a:pt x="0" y="68"/>
                    <a:pt x="0" y="68"/>
                    <a:pt x="0" y="69"/>
                  </a:cubicBezTo>
                  <a:close/>
                  <a:moveTo>
                    <a:pt x="83" y="3"/>
                  </a:moveTo>
                  <a:cubicBezTo>
                    <a:pt x="83" y="3"/>
                    <a:pt x="83" y="3"/>
                    <a:pt x="83" y="3"/>
                  </a:cubicBezTo>
                  <a:cubicBezTo>
                    <a:pt x="83" y="3"/>
                    <a:pt x="83" y="3"/>
                    <a:pt x="83" y="3"/>
                  </a:cubicBezTo>
                  <a:cubicBezTo>
                    <a:pt x="83" y="3"/>
                    <a:pt x="83" y="3"/>
                    <a:pt x="83" y="3"/>
                  </a:cubicBezTo>
                  <a:close/>
                  <a:moveTo>
                    <a:pt x="84" y="4"/>
                  </a:moveTo>
                  <a:cubicBezTo>
                    <a:pt x="84" y="4"/>
                    <a:pt x="84" y="4"/>
                    <a:pt x="84" y="4"/>
                  </a:cubicBezTo>
                  <a:cubicBezTo>
                    <a:pt x="83" y="3"/>
                    <a:pt x="83" y="3"/>
                    <a:pt x="83" y="3"/>
                  </a:cubicBezTo>
                  <a:cubicBezTo>
                    <a:pt x="84" y="3"/>
                    <a:pt x="84" y="4"/>
                    <a:pt x="84" y="4"/>
                  </a:cubicBezTo>
                  <a:close/>
                  <a:moveTo>
                    <a:pt x="84" y="5"/>
                  </a:moveTo>
                  <a:cubicBezTo>
                    <a:pt x="84" y="5"/>
                    <a:pt x="84" y="4"/>
                    <a:pt x="84" y="4"/>
                  </a:cubicBezTo>
                  <a:cubicBezTo>
                    <a:pt x="84" y="4"/>
                    <a:pt x="84" y="5"/>
                    <a:pt x="84" y="5"/>
                  </a:cubicBezTo>
                  <a:close/>
                  <a:moveTo>
                    <a:pt x="91" y="19"/>
                  </a:moveTo>
                  <a:cubicBezTo>
                    <a:pt x="91" y="19"/>
                    <a:pt x="91" y="19"/>
                    <a:pt x="91" y="19"/>
                  </a:cubicBezTo>
                  <a:cubicBezTo>
                    <a:pt x="91" y="19"/>
                    <a:pt x="91" y="18"/>
                    <a:pt x="91" y="18"/>
                  </a:cubicBezTo>
                  <a:cubicBezTo>
                    <a:pt x="91" y="19"/>
                    <a:pt x="91" y="19"/>
                    <a:pt x="91" y="19"/>
                  </a:cubicBezTo>
                  <a:close/>
                  <a:moveTo>
                    <a:pt x="87" y="21"/>
                  </a:moveTo>
                  <a:cubicBezTo>
                    <a:pt x="87" y="22"/>
                    <a:pt x="87" y="22"/>
                    <a:pt x="87" y="22"/>
                  </a:cubicBezTo>
                  <a:cubicBezTo>
                    <a:pt x="87" y="21"/>
                    <a:pt x="87" y="21"/>
                    <a:pt x="87" y="21"/>
                  </a:cubicBezTo>
                  <a:cubicBezTo>
                    <a:pt x="87" y="21"/>
                    <a:pt x="87" y="21"/>
                    <a:pt x="87" y="21"/>
                  </a:cubicBezTo>
                  <a:close/>
                  <a:moveTo>
                    <a:pt x="87" y="24"/>
                  </a:moveTo>
                  <a:cubicBezTo>
                    <a:pt x="86" y="24"/>
                    <a:pt x="86" y="24"/>
                    <a:pt x="86" y="23"/>
                  </a:cubicBezTo>
                  <a:cubicBezTo>
                    <a:pt x="86" y="24"/>
                    <a:pt x="87" y="24"/>
                    <a:pt x="87" y="24"/>
                  </a:cubicBezTo>
                  <a:close/>
                  <a:moveTo>
                    <a:pt x="86" y="25"/>
                  </a:moveTo>
                  <a:cubicBezTo>
                    <a:pt x="86" y="25"/>
                    <a:pt x="85" y="25"/>
                    <a:pt x="86" y="25"/>
                  </a:cubicBezTo>
                  <a:cubicBezTo>
                    <a:pt x="85" y="25"/>
                    <a:pt x="85" y="25"/>
                    <a:pt x="85" y="25"/>
                  </a:cubicBezTo>
                  <a:cubicBezTo>
                    <a:pt x="85" y="25"/>
                    <a:pt x="86" y="25"/>
                    <a:pt x="86" y="25"/>
                  </a:cubicBezTo>
                  <a:cubicBezTo>
                    <a:pt x="86" y="25"/>
                    <a:pt x="86" y="25"/>
                    <a:pt x="86" y="25"/>
                  </a:cubicBezTo>
                  <a:cubicBezTo>
                    <a:pt x="86" y="25"/>
                    <a:pt x="86" y="25"/>
                    <a:pt x="86" y="25"/>
                  </a:cubicBezTo>
                  <a:close/>
                  <a:moveTo>
                    <a:pt x="88" y="31"/>
                  </a:moveTo>
                  <a:cubicBezTo>
                    <a:pt x="88" y="31"/>
                    <a:pt x="88" y="32"/>
                    <a:pt x="88" y="32"/>
                  </a:cubicBezTo>
                  <a:cubicBezTo>
                    <a:pt x="88" y="31"/>
                    <a:pt x="89" y="31"/>
                    <a:pt x="89" y="31"/>
                  </a:cubicBezTo>
                  <a:cubicBezTo>
                    <a:pt x="89" y="31"/>
                    <a:pt x="89" y="31"/>
                    <a:pt x="89" y="31"/>
                  </a:cubicBezTo>
                  <a:cubicBezTo>
                    <a:pt x="90" y="31"/>
                    <a:pt x="90" y="31"/>
                    <a:pt x="90" y="31"/>
                  </a:cubicBezTo>
                  <a:cubicBezTo>
                    <a:pt x="90" y="31"/>
                    <a:pt x="90" y="31"/>
                    <a:pt x="90" y="31"/>
                  </a:cubicBezTo>
                  <a:cubicBezTo>
                    <a:pt x="90" y="31"/>
                    <a:pt x="90" y="31"/>
                    <a:pt x="90" y="31"/>
                  </a:cubicBezTo>
                  <a:cubicBezTo>
                    <a:pt x="90" y="31"/>
                    <a:pt x="91" y="31"/>
                    <a:pt x="91" y="31"/>
                  </a:cubicBezTo>
                  <a:cubicBezTo>
                    <a:pt x="91" y="31"/>
                    <a:pt x="91" y="30"/>
                    <a:pt x="91" y="30"/>
                  </a:cubicBezTo>
                  <a:cubicBezTo>
                    <a:pt x="91" y="31"/>
                    <a:pt x="91" y="31"/>
                    <a:pt x="91" y="31"/>
                  </a:cubicBezTo>
                  <a:cubicBezTo>
                    <a:pt x="91" y="31"/>
                    <a:pt x="92" y="30"/>
                    <a:pt x="92" y="31"/>
                  </a:cubicBezTo>
                  <a:cubicBezTo>
                    <a:pt x="91" y="31"/>
                    <a:pt x="92" y="31"/>
                    <a:pt x="92" y="31"/>
                  </a:cubicBezTo>
                  <a:cubicBezTo>
                    <a:pt x="92" y="31"/>
                    <a:pt x="92" y="31"/>
                    <a:pt x="92" y="31"/>
                  </a:cubicBezTo>
                  <a:cubicBezTo>
                    <a:pt x="92" y="32"/>
                    <a:pt x="92" y="32"/>
                    <a:pt x="92" y="32"/>
                  </a:cubicBezTo>
                  <a:cubicBezTo>
                    <a:pt x="92" y="32"/>
                    <a:pt x="92" y="32"/>
                    <a:pt x="92" y="33"/>
                  </a:cubicBezTo>
                  <a:cubicBezTo>
                    <a:pt x="91" y="33"/>
                    <a:pt x="91" y="33"/>
                    <a:pt x="90" y="33"/>
                  </a:cubicBezTo>
                  <a:cubicBezTo>
                    <a:pt x="90" y="33"/>
                    <a:pt x="90" y="33"/>
                    <a:pt x="90" y="33"/>
                  </a:cubicBezTo>
                  <a:cubicBezTo>
                    <a:pt x="90" y="33"/>
                    <a:pt x="90" y="33"/>
                    <a:pt x="90" y="33"/>
                  </a:cubicBezTo>
                  <a:cubicBezTo>
                    <a:pt x="90" y="33"/>
                    <a:pt x="90" y="34"/>
                    <a:pt x="89" y="34"/>
                  </a:cubicBezTo>
                  <a:cubicBezTo>
                    <a:pt x="89" y="33"/>
                    <a:pt x="89" y="33"/>
                    <a:pt x="89" y="33"/>
                  </a:cubicBezTo>
                  <a:cubicBezTo>
                    <a:pt x="89" y="33"/>
                    <a:pt x="88" y="33"/>
                    <a:pt x="88" y="33"/>
                  </a:cubicBezTo>
                  <a:cubicBezTo>
                    <a:pt x="88" y="33"/>
                    <a:pt x="88" y="33"/>
                    <a:pt x="87" y="33"/>
                  </a:cubicBezTo>
                  <a:cubicBezTo>
                    <a:pt x="87" y="33"/>
                    <a:pt x="87" y="33"/>
                    <a:pt x="87" y="33"/>
                  </a:cubicBezTo>
                  <a:cubicBezTo>
                    <a:pt x="88" y="33"/>
                    <a:pt x="88" y="33"/>
                    <a:pt x="88" y="33"/>
                  </a:cubicBezTo>
                  <a:cubicBezTo>
                    <a:pt x="88" y="32"/>
                    <a:pt x="87" y="32"/>
                    <a:pt x="87" y="32"/>
                  </a:cubicBezTo>
                  <a:cubicBezTo>
                    <a:pt x="88" y="32"/>
                    <a:pt x="88" y="32"/>
                    <a:pt x="88" y="32"/>
                  </a:cubicBezTo>
                  <a:cubicBezTo>
                    <a:pt x="88" y="32"/>
                    <a:pt x="88" y="32"/>
                    <a:pt x="88" y="32"/>
                  </a:cubicBezTo>
                  <a:cubicBezTo>
                    <a:pt x="88" y="31"/>
                    <a:pt x="88" y="31"/>
                    <a:pt x="88" y="31"/>
                  </a:cubicBezTo>
                  <a:cubicBezTo>
                    <a:pt x="88" y="31"/>
                    <a:pt x="87" y="31"/>
                    <a:pt x="87" y="31"/>
                  </a:cubicBezTo>
                  <a:cubicBezTo>
                    <a:pt x="87" y="31"/>
                    <a:pt x="87" y="31"/>
                    <a:pt x="87" y="31"/>
                  </a:cubicBezTo>
                  <a:cubicBezTo>
                    <a:pt x="87" y="31"/>
                    <a:pt x="88" y="31"/>
                    <a:pt x="88" y="31"/>
                  </a:cubicBezTo>
                  <a:cubicBezTo>
                    <a:pt x="88" y="31"/>
                    <a:pt x="88" y="31"/>
                    <a:pt x="88" y="30"/>
                  </a:cubicBezTo>
                  <a:cubicBezTo>
                    <a:pt x="88" y="31"/>
                    <a:pt x="88" y="31"/>
                    <a:pt x="88" y="31"/>
                  </a:cubicBezTo>
                  <a:close/>
                  <a:moveTo>
                    <a:pt x="51" y="64"/>
                  </a:moveTo>
                  <a:cubicBezTo>
                    <a:pt x="51" y="64"/>
                    <a:pt x="51" y="64"/>
                    <a:pt x="51" y="64"/>
                  </a:cubicBezTo>
                  <a:cubicBezTo>
                    <a:pt x="51" y="64"/>
                    <a:pt x="51" y="64"/>
                    <a:pt x="51" y="64"/>
                  </a:cubicBezTo>
                  <a:cubicBezTo>
                    <a:pt x="51" y="64"/>
                    <a:pt x="51" y="64"/>
                    <a:pt x="51" y="64"/>
                  </a:cubicBez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zh-CN">
                <a:solidFill>
                  <a:srgbClr val="000000"/>
                </a:solidFill>
                <a:latin typeface="Calibri" panose="020F0502020204030204" pitchFamily="34" charset="0"/>
                <a:sym typeface="宋体" panose="02010600030101010101" pitchFamily="2" charset="-122"/>
              </a:endParaRPr>
            </a:p>
          </p:txBody>
        </p:sp>
      </p:grpSp>
      <p:sp>
        <p:nvSpPr>
          <p:cNvPr id="11288" name="Freeform 15"/>
          <p:cNvSpPr>
            <a:spLocks noEditPoints="1" noChangeArrowheads="1"/>
          </p:cNvSpPr>
          <p:nvPr/>
        </p:nvSpPr>
        <p:spPr bwMode="auto">
          <a:xfrm>
            <a:off x="4387850" y="3071813"/>
            <a:ext cx="825500" cy="752475"/>
          </a:xfrm>
          <a:custGeom>
            <a:avLst/>
            <a:gdLst>
              <a:gd name="T0" fmla="*/ 436 w 2416"/>
              <a:gd name="T1" fmla="*/ 708 h 2209"/>
              <a:gd name="T2" fmla="*/ 524 w 2416"/>
              <a:gd name="T3" fmla="*/ 768 h 2209"/>
              <a:gd name="T4" fmla="*/ 883 w 2416"/>
              <a:gd name="T5" fmla="*/ 698 h 2209"/>
              <a:gd name="T6" fmla="*/ 1293 w 2416"/>
              <a:gd name="T7" fmla="*/ 707 h 2209"/>
              <a:gd name="T8" fmla="*/ 1449 w 2416"/>
              <a:gd name="T9" fmla="*/ 702 h 2209"/>
              <a:gd name="T10" fmla="*/ 1429 w 2416"/>
              <a:gd name="T11" fmla="*/ 399 h 2209"/>
              <a:gd name="T12" fmla="*/ 1317 w 2416"/>
              <a:gd name="T13" fmla="*/ 124 h 2209"/>
              <a:gd name="T14" fmla="*/ 1101 w 2416"/>
              <a:gd name="T15" fmla="*/ 21 h 2209"/>
              <a:gd name="T16" fmla="*/ 536 w 2416"/>
              <a:gd name="T17" fmla="*/ 250 h 2209"/>
              <a:gd name="T18" fmla="*/ 353 w 2416"/>
              <a:gd name="T19" fmla="*/ 433 h 2209"/>
              <a:gd name="T20" fmla="*/ 387 w 2416"/>
              <a:gd name="T21" fmla="*/ 530 h 2209"/>
              <a:gd name="T22" fmla="*/ 450 w 2416"/>
              <a:gd name="T23" fmla="*/ 1207 h 2209"/>
              <a:gd name="T24" fmla="*/ 617 w 2416"/>
              <a:gd name="T25" fmla="*/ 1272 h 2209"/>
              <a:gd name="T26" fmla="*/ 689 w 2416"/>
              <a:gd name="T27" fmla="*/ 1270 h 2209"/>
              <a:gd name="T28" fmla="*/ 653 w 2416"/>
              <a:gd name="T29" fmla="*/ 1190 h 2209"/>
              <a:gd name="T30" fmla="*/ 626 w 2416"/>
              <a:gd name="T31" fmla="*/ 1126 h 2209"/>
              <a:gd name="T32" fmla="*/ 553 w 2416"/>
              <a:gd name="T33" fmla="*/ 1010 h 2209"/>
              <a:gd name="T34" fmla="*/ 386 w 2416"/>
              <a:gd name="T35" fmla="*/ 755 h 2209"/>
              <a:gd name="T36" fmla="*/ 209 w 2416"/>
              <a:gd name="T37" fmla="*/ 573 h 2209"/>
              <a:gd name="T38" fmla="*/ 48 w 2416"/>
              <a:gd name="T39" fmla="*/ 787 h 2209"/>
              <a:gd name="T40" fmla="*/ 121 w 2416"/>
              <a:gd name="T41" fmla="*/ 1190 h 2209"/>
              <a:gd name="T42" fmla="*/ 355 w 2416"/>
              <a:gd name="T43" fmla="*/ 1178 h 2209"/>
              <a:gd name="T44" fmla="*/ 2011 w 2416"/>
              <a:gd name="T45" fmla="*/ 189 h 2209"/>
              <a:gd name="T46" fmla="*/ 1470 w 2416"/>
              <a:gd name="T47" fmla="*/ 25 h 2209"/>
              <a:gd name="T48" fmla="*/ 1383 w 2416"/>
              <a:gd name="T49" fmla="*/ 196 h 2209"/>
              <a:gd name="T50" fmla="*/ 1533 w 2416"/>
              <a:gd name="T51" fmla="*/ 610 h 2209"/>
              <a:gd name="T52" fmla="*/ 1588 w 2416"/>
              <a:gd name="T53" fmla="*/ 803 h 2209"/>
              <a:gd name="T54" fmla="*/ 1722 w 2416"/>
              <a:gd name="T55" fmla="*/ 938 h 2209"/>
              <a:gd name="T56" fmla="*/ 1907 w 2416"/>
              <a:gd name="T57" fmla="*/ 1240 h 2209"/>
              <a:gd name="T58" fmla="*/ 2277 w 2416"/>
              <a:gd name="T59" fmla="*/ 1135 h 2209"/>
              <a:gd name="T60" fmla="*/ 2323 w 2416"/>
              <a:gd name="T61" fmla="*/ 506 h 2209"/>
              <a:gd name="T62" fmla="*/ 1781 w 2416"/>
              <a:gd name="T63" fmla="*/ 1200 h 2209"/>
              <a:gd name="T64" fmla="*/ 1773 w 2416"/>
              <a:gd name="T65" fmla="*/ 1172 h 2209"/>
              <a:gd name="T66" fmla="*/ 1585 w 2416"/>
              <a:gd name="T67" fmla="*/ 862 h 2209"/>
              <a:gd name="T68" fmla="*/ 1317 w 2416"/>
              <a:gd name="T69" fmla="*/ 747 h 2209"/>
              <a:gd name="T70" fmla="*/ 907 w 2416"/>
              <a:gd name="T71" fmla="*/ 739 h 2209"/>
              <a:gd name="T72" fmla="*/ 489 w 2416"/>
              <a:gd name="T73" fmla="*/ 831 h 2209"/>
              <a:gd name="T74" fmla="*/ 627 w 2416"/>
              <a:gd name="T75" fmla="*/ 1004 h 2209"/>
              <a:gd name="T76" fmla="*/ 704 w 2416"/>
              <a:gd name="T77" fmla="*/ 1182 h 2209"/>
              <a:gd name="T78" fmla="*/ 704 w 2416"/>
              <a:gd name="T79" fmla="*/ 1183 h 2209"/>
              <a:gd name="T80" fmla="*/ 871 w 2416"/>
              <a:gd name="T81" fmla="*/ 1334 h 2209"/>
              <a:gd name="T82" fmla="*/ 1184 w 2416"/>
              <a:gd name="T83" fmla="*/ 1421 h 2209"/>
              <a:gd name="T84" fmla="*/ 1422 w 2416"/>
              <a:gd name="T85" fmla="*/ 1539 h 2209"/>
              <a:gd name="T86" fmla="*/ 1716 w 2416"/>
              <a:gd name="T87" fmla="*/ 1526 h 2209"/>
              <a:gd name="T88" fmla="*/ 1811 w 2416"/>
              <a:gd name="T89" fmla="*/ 1387 h 2209"/>
              <a:gd name="T90" fmla="*/ 1809 w 2416"/>
              <a:gd name="T91" fmla="*/ 1295 h 2209"/>
              <a:gd name="T92" fmla="*/ 1173 w 2416"/>
              <a:gd name="T93" fmla="*/ 1486 h 2209"/>
              <a:gd name="T94" fmla="*/ 1044 w 2416"/>
              <a:gd name="T95" fmla="*/ 1466 h 2209"/>
              <a:gd name="T96" fmla="*/ 984 w 2416"/>
              <a:gd name="T97" fmla="*/ 1573 h 2209"/>
              <a:gd name="T98" fmla="*/ 809 w 2416"/>
              <a:gd name="T99" fmla="*/ 1794 h 2209"/>
              <a:gd name="T100" fmla="*/ 752 w 2416"/>
              <a:gd name="T101" fmla="*/ 2011 h 2209"/>
              <a:gd name="T102" fmla="*/ 778 w 2416"/>
              <a:gd name="T103" fmla="*/ 2150 h 2209"/>
              <a:gd name="T104" fmla="*/ 880 w 2416"/>
              <a:gd name="T105" fmla="*/ 2177 h 2209"/>
              <a:gd name="T106" fmla="*/ 1012 w 2416"/>
              <a:gd name="T107" fmla="*/ 2005 h 2209"/>
              <a:gd name="T108" fmla="*/ 1226 w 2416"/>
              <a:gd name="T109" fmla="*/ 1733 h 2209"/>
              <a:gd name="T110" fmla="*/ 1245 w 2416"/>
              <a:gd name="T111" fmla="*/ 1541 h 2209"/>
              <a:gd name="T112" fmla="*/ 797 w 2416"/>
              <a:gd name="T113" fmla="*/ 1718 h 2209"/>
              <a:gd name="T114" fmla="*/ 977 w 2416"/>
              <a:gd name="T115" fmla="*/ 1520 h 2209"/>
              <a:gd name="T116" fmla="*/ 831 w 2416"/>
              <a:gd name="T117" fmla="*/ 1386 h 2209"/>
              <a:gd name="T118" fmla="*/ 584 w 2416"/>
              <a:gd name="T119" fmla="*/ 1299 h 2209"/>
              <a:gd name="T120" fmla="*/ 222 w 2416"/>
              <a:gd name="T121" fmla="*/ 1510 h 2209"/>
              <a:gd name="T122" fmla="*/ 569 w 2416"/>
              <a:gd name="T123" fmla="*/ 1809 h 22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416"/>
              <a:gd name="T187" fmla="*/ 0 h 2209"/>
              <a:gd name="T188" fmla="*/ 2416 w 2416"/>
              <a:gd name="T189" fmla="*/ 2209 h 22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416" h="2209">
                <a:moveTo>
                  <a:pt x="387" y="530"/>
                </a:moveTo>
                <a:cubicBezTo>
                  <a:pt x="412" y="587"/>
                  <a:pt x="412" y="651"/>
                  <a:pt x="436" y="708"/>
                </a:cubicBezTo>
                <a:cubicBezTo>
                  <a:pt x="445" y="729"/>
                  <a:pt x="445" y="729"/>
                  <a:pt x="445" y="729"/>
                </a:cubicBezTo>
                <a:cubicBezTo>
                  <a:pt x="454" y="752"/>
                  <a:pt x="490" y="770"/>
                  <a:pt x="524" y="768"/>
                </a:cubicBezTo>
                <a:cubicBezTo>
                  <a:pt x="524" y="768"/>
                  <a:pt x="524" y="768"/>
                  <a:pt x="553" y="767"/>
                </a:cubicBezTo>
                <a:cubicBezTo>
                  <a:pt x="666" y="760"/>
                  <a:pt x="772" y="718"/>
                  <a:pt x="883" y="698"/>
                </a:cubicBezTo>
                <a:cubicBezTo>
                  <a:pt x="954" y="685"/>
                  <a:pt x="1003" y="722"/>
                  <a:pt x="1070" y="733"/>
                </a:cubicBezTo>
                <a:cubicBezTo>
                  <a:pt x="1146" y="746"/>
                  <a:pt x="1215" y="702"/>
                  <a:pt x="1293" y="707"/>
                </a:cubicBezTo>
                <a:cubicBezTo>
                  <a:pt x="1348" y="710"/>
                  <a:pt x="1362" y="715"/>
                  <a:pt x="1362" y="715"/>
                </a:cubicBezTo>
                <a:cubicBezTo>
                  <a:pt x="1391" y="726"/>
                  <a:pt x="1424" y="722"/>
                  <a:pt x="1449" y="702"/>
                </a:cubicBezTo>
                <a:cubicBezTo>
                  <a:pt x="1478" y="678"/>
                  <a:pt x="1478" y="646"/>
                  <a:pt x="1477" y="611"/>
                </a:cubicBezTo>
                <a:cubicBezTo>
                  <a:pt x="1474" y="540"/>
                  <a:pt x="1468" y="462"/>
                  <a:pt x="1429" y="399"/>
                </a:cubicBezTo>
                <a:cubicBezTo>
                  <a:pt x="1401" y="353"/>
                  <a:pt x="1374" y="306"/>
                  <a:pt x="1351" y="256"/>
                </a:cubicBezTo>
                <a:cubicBezTo>
                  <a:pt x="1332" y="215"/>
                  <a:pt x="1322" y="170"/>
                  <a:pt x="1317" y="124"/>
                </a:cubicBezTo>
                <a:cubicBezTo>
                  <a:pt x="1312" y="92"/>
                  <a:pt x="1317" y="40"/>
                  <a:pt x="1281" y="23"/>
                </a:cubicBezTo>
                <a:cubicBezTo>
                  <a:pt x="1229" y="0"/>
                  <a:pt x="1155" y="13"/>
                  <a:pt x="1101" y="21"/>
                </a:cubicBezTo>
                <a:cubicBezTo>
                  <a:pt x="972" y="38"/>
                  <a:pt x="844" y="76"/>
                  <a:pt x="727" y="134"/>
                </a:cubicBezTo>
                <a:cubicBezTo>
                  <a:pt x="660" y="167"/>
                  <a:pt x="596" y="206"/>
                  <a:pt x="536" y="250"/>
                </a:cubicBezTo>
                <a:cubicBezTo>
                  <a:pt x="488" y="285"/>
                  <a:pt x="440" y="319"/>
                  <a:pt x="399" y="362"/>
                </a:cubicBezTo>
                <a:cubicBezTo>
                  <a:pt x="380" y="382"/>
                  <a:pt x="359" y="405"/>
                  <a:pt x="353" y="433"/>
                </a:cubicBezTo>
                <a:cubicBezTo>
                  <a:pt x="346" y="467"/>
                  <a:pt x="367" y="492"/>
                  <a:pt x="381" y="520"/>
                </a:cubicBezTo>
                <a:cubicBezTo>
                  <a:pt x="383" y="523"/>
                  <a:pt x="385" y="527"/>
                  <a:pt x="387" y="530"/>
                </a:cubicBezTo>
                <a:close/>
                <a:moveTo>
                  <a:pt x="355" y="1178"/>
                </a:moveTo>
                <a:cubicBezTo>
                  <a:pt x="385" y="1181"/>
                  <a:pt x="417" y="1193"/>
                  <a:pt x="450" y="1207"/>
                </a:cubicBezTo>
                <a:cubicBezTo>
                  <a:pt x="487" y="1223"/>
                  <a:pt x="524" y="1242"/>
                  <a:pt x="558" y="1255"/>
                </a:cubicBezTo>
                <a:cubicBezTo>
                  <a:pt x="577" y="1263"/>
                  <a:pt x="598" y="1267"/>
                  <a:pt x="617" y="1272"/>
                </a:cubicBezTo>
                <a:cubicBezTo>
                  <a:pt x="635" y="1276"/>
                  <a:pt x="647" y="1281"/>
                  <a:pt x="665" y="1278"/>
                </a:cubicBezTo>
                <a:cubicBezTo>
                  <a:pt x="673" y="1276"/>
                  <a:pt x="684" y="1277"/>
                  <a:pt x="689" y="1270"/>
                </a:cubicBezTo>
                <a:cubicBezTo>
                  <a:pt x="701" y="1256"/>
                  <a:pt x="690" y="1228"/>
                  <a:pt x="680" y="1218"/>
                </a:cubicBezTo>
                <a:cubicBezTo>
                  <a:pt x="670" y="1209"/>
                  <a:pt x="661" y="1200"/>
                  <a:pt x="653" y="1190"/>
                </a:cubicBezTo>
                <a:cubicBezTo>
                  <a:pt x="648" y="1184"/>
                  <a:pt x="643" y="1177"/>
                  <a:pt x="640" y="1169"/>
                </a:cubicBezTo>
                <a:cubicBezTo>
                  <a:pt x="634" y="1156"/>
                  <a:pt x="627" y="1141"/>
                  <a:pt x="626" y="1126"/>
                </a:cubicBezTo>
                <a:cubicBezTo>
                  <a:pt x="625" y="1110"/>
                  <a:pt x="624" y="1097"/>
                  <a:pt x="619" y="1082"/>
                </a:cubicBezTo>
                <a:cubicBezTo>
                  <a:pt x="607" y="1051"/>
                  <a:pt x="583" y="1023"/>
                  <a:pt x="553" y="1010"/>
                </a:cubicBezTo>
                <a:cubicBezTo>
                  <a:pt x="553" y="1010"/>
                  <a:pt x="521" y="997"/>
                  <a:pt x="479" y="944"/>
                </a:cubicBezTo>
                <a:cubicBezTo>
                  <a:pt x="450" y="907"/>
                  <a:pt x="395" y="775"/>
                  <a:pt x="386" y="755"/>
                </a:cubicBezTo>
                <a:cubicBezTo>
                  <a:pt x="364" y="704"/>
                  <a:pt x="374" y="643"/>
                  <a:pt x="356" y="592"/>
                </a:cubicBezTo>
                <a:cubicBezTo>
                  <a:pt x="333" y="526"/>
                  <a:pt x="256" y="534"/>
                  <a:pt x="209" y="573"/>
                </a:cubicBezTo>
                <a:cubicBezTo>
                  <a:pt x="209" y="573"/>
                  <a:pt x="194" y="586"/>
                  <a:pt x="138" y="637"/>
                </a:cubicBezTo>
                <a:cubicBezTo>
                  <a:pt x="94" y="677"/>
                  <a:pt x="73" y="735"/>
                  <a:pt x="48" y="787"/>
                </a:cubicBezTo>
                <a:cubicBezTo>
                  <a:pt x="6" y="879"/>
                  <a:pt x="0" y="959"/>
                  <a:pt x="1" y="1058"/>
                </a:cubicBezTo>
                <a:cubicBezTo>
                  <a:pt x="2" y="1136"/>
                  <a:pt x="54" y="1160"/>
                  <a:pt x="121" y="1190"/>
                </a:cubicBezTo>
                <a:cubicBezTo>
                  <a:pt x="121" y="1190"/>
                  <a:pt x="132" y="1194"/>
                  <a:pt x="176" y="1197"/>
                </a:cubicBezTo>
                <a:cubicBezTo>
                  <a:pt x="235" y="1201"/>
                  <a:pt x="297" y="1172"/>
                  <a:pt x="355" y="1178"/>
                </a:cubicBezTo>
                <a:close/>
                <a:moveTo>
                  <a:pt x="2323" y="506"/>
                </a:moveTo>
                <a:cubicBezTo>
                  <a:pt x="2249" y="371"/>
                  <a:pt x="2134" y="255"/>
                  <a:pt x="2011" y="189"/>
                </a:cubicBezTo>
                <a:cubicBezTo>
                  <a:pt x="1900" y="130"/>
                  <a:pt x="1747" y="56"/>
                  <a:pt x="1622" y="40"/>
                </a:cubicBezTo>
                <a:cubicBezTo>
                  <a:pt x="1540" y="30"/>
                  <a:pt x="1470" y="25"/>
                  <a:pt x="1470" y="25"/>
                </a:cubicBezTo>
                <a:cubicBezTo>
                  <a:pt x="1417" y="21"/>
                  <a:pt x="1369" y="61"/>
                  <a:pt x="1364" y="114"/>
                </a:cubicBezTo>
                <a:cubicBezTo>
                  <a:pt x="1364" y="114"/>
                  <a:pt x="1362" y="137"/>
                  <a:pt x="1383" y="196"/>
                </a:cubicBezTo>
                <a:cubicBezTo>
                  <a:pt x="1409" y="267"/>
                  <a:pt x="1445" y="333"/>
                  <a:pt x="1485" y="398"/>
                </a:cubicBezTo>
                <a:cubicBezTo>
                  <a:pt x="1524" y="460"/>
                  <a:pt x="1530" y="538"/>
                  <a:pt x="1533" y="610"/>
                </a:cubicBezTo>
                <a:cubicBezTo>
                  <a:pt x="1535" y="657"/>
                  <a:pt x="1535" y="657"/>
                  <a:pt x="1535" y="657"/>
                </a:cubicBezTo>
                <a:cubicBezTo>
                  <a:pt x="1520" y="707"/>
                  <a:pt x="1544" y="773"/>
                  <a:pt x="1588" y="803"/>
                </a:cubicBezTo>
                <a:cubicBezTo>
                  <a:pt x="1588" y="803"/>
                  <a:pt x="1613" y="820"/>
                  <a:pt x="1644" y="848"/>
                </a:cubicBezTo>
                <a:cubicBezTo>
                  <a:pt x="1669" y="872"/>
                  <a:pt x="1698" y="902"/>
                  <a:pt x="1722" y="938"/>
                </a:cubicBezTo>
                <a:cubicBezTo>
                  <a:pt x="1755" y="989"/>
                  <a:pt x="1775" y="1050"/>
                  <a:pt x="1797" y="1107"/>
                </a:cubicBezTo>
                <a:cubicBezTo>
                  <a:pt x="1822" y="1173"/>
                  <a:pt x="1827" y="1230"/>
                  <a:pt x="1907" y="1240"/>
                </a:cubicBezTo>
                <a:cubicBezTo>
                  <a:pt x="1980" y="1250"/>
                  <a:pt x="2041" y="1287"/>
                  <a:pt x="2115" y="1256"/>
                </a:cubicBezTo>
                <a:cubicBezTo>
                  <a:pt x="2175" y="1230"/>
                  <a:pt x="2231" y="1180"/>
                  <a:pt x="2277" y="1135"/>
                </a:cubicBezTo>
                <a:cubicBezTo>
                  <a:pt x="2362" y="1050"/>
                  <a:pt x="2402" y="950"/>
                  <a:pt x="2409" y="847"/>
                </a:cubicBezTo>
                <a:cubicBezTo>
                  <a:pt x="2416" y="732"/>
                  <a:pt x="2383" y="613"/>
                  <a:pt x="2323" y="506"/>
                </a:cubicBezTo>
                <a:close/>
                <a:moveTo>
                  <a:pt x="1809" y="1295"/>
                </a:moveTo>
                <a:cubicBezTo>
                  <a:pt x="1803" y="1263"/>
                  <a:pt x="1789" y="1231"/>
                  <a:pt x="1781" y="1200"/>
                </a:cubicBezTo>
                <a:cubicBezTo>
                  <a:pt x="1781" y="1200"/>
                  <a:pt x="1781" y="1200"/>
                  <a:pt x="1774" y="1177"/>
                </a:cubicBezTo>
                <a:cubicBezTo>
                  <a:pt x="1774" y="1176"/>
                  <a:pt x="1773" y="1174"/>
                  <a:pt x="1773" y="1172"/>
                </a:cubicBezTo>
                <a:cubicBezTo>
                  <a:pt x="1752" y="1100"/>
                  <a:pt x="1731" y="1044"/>
                  <a:pt x="1689" y="980"/>
                </a:cubicBezTo>
                <a:cubicBezTo>
                  <a:pt x="1661" y="936"/>
                  <a:pt x="1625" y="896"/>
                  <a:pt x="1585" y="862"/>
                </a:cubicBezTo>
                <a:cubicBezTo>
                  <a:pt x="1552" y="833"/>
                  <a:pt x="1515" y="809"/>
                  <a:pt x="1476" y="790"/>
                </a:cubicBezTo>
                <a:cubicBezTo>
                  <a:pt x="1426" y="766"/>
                  <a:pt x="1372" y="751"/>
                  <a:pt x="1317" y="747"/>
                </a:cubicBezTo>
                <a:cubicBezTo>
                  <a:pt x="1239" y="743"/>
                  <a:pt x="1170" y="787"/>
                  <a:pt x="1094" y="774"/>
                </a:cubicBezTo>
                <a:cubicBezTo>
                  <a:pt x="1027" y="762"/>
                  <a:pt x="978" y="726"/>
                  <a:pt x="907" y="739"/>
                </a:cubicBezTo>
                <a:cubicBezTo>
                  <a:pt x="796" y="758"/>
                  <a:pt x="690" y="801"/>
                  <a:pt x="577" y="807"/>
                </a:cubicBezTo>
                <a:cubicBezTo>
                  <a:pt x="548" y="809"/>
                  <a:pt x="488" y="788"/>
                  <a:pt x="489" y="831"/>
                </a:cubicBezTo>
                <a:cubicBezTo>
                  <a:pt x="489" y="859"/>
                  <a:pt x="535" y="915"/>
                  <a:pt x="553" y="938"/>
                </a:cubicBezTo>
                <a:cubicBezTo>
                  <a:pt x="595" y="991"/>
                  <a:pt x="627" y="1004"/>
                  <a:pt x="627" y="1004"/>
                </a:cubicBezTo>
                <a:cubicBezTo>
                  <a:pt x="676" y="1025"/>
                  <a:pt x="709" y="1085"/>
                  <a:pt x="700" y="1137"/>
                </a:cubicBezTo>
                <a:cubicBezTo>
                  <a:pt x="700" y="1137"/>
                  <a:pt x="699" y="1143"/>
                  <a:pt x="704" y="1182"/>
                </a:cubicBezTo>
                <a:cubicBezTo>
                  <a:pt x="704" y="1182"/>
                  <a:pt x="704" y="1183"/>
                  <a:pt x="704" y="1183"/>
                </a:cubicBezTo>
                <a:cubicBezTo>
                  <a:pt x="704" y="1183"/>
                  <a:pt x="704" y="1183"/>
                  <a:pt x="704" y="1183"/>
                </a:cubicBezTo>
                <a:cubicBezTo>
                  <a:pt x="707" y="1209"/>
                  <a:pt x="734" y="1224"/>
                  <a:pt x="753" y="1238"/>
                </a:cubicBezTo>
                <a:cubicBezTo>
                  <a:pt x="796" y="1269"/>
                  <a:pt x="821" y="1312"/>
                  <a:pt x="871" y="1334"/>
                </a:cubicBezTo>
                <a:cubicBezTo>
                  <a:pt x="921" y="1356"/>
                  <a:pt x="975" y="1374"/>
                  <a:pt x="1030" y="1384"/>
                </a:cubicBezTo>
                <a:cubicBezTo>
                  <a:pt x="1079" y="1393"/>
                  <a:pt x="1143" y="1388"/>
                  <a:pt x="1184" y="1421"/>
                </a:cubicBezTo>
                <a:cubicBezTo>
                  <a:pt x="1223" y="1453"/>
                  <a:pt x="1247" y="1484"/>
                  <a:pt x="1295" y="1503"/>
                </a:cubicBezTo>
                <a:cubicBezTo>
                  <a:pt x="1335" y="1518"/>
                  <a:pt x="1380" y="1527"/>
                  <a:pt x="1422" y="1539"/>
                </a:cubicBezTo>
                <a:cubicBezTo>
                  <a:pt x="1463" y="1552"/>
                  <a:pt x="1502" y="1574"/>
                  <a:pt x="1545" y="1579"/>
                </a:cubicBezTo>
                <a:cubicBezTo>
                  <a:pt x="1608" y="1586"/>
                  <a:pt x="1668" y="1566"/>
                  <a:pt x="1716" y="1526"/>
                </a:cubicBezTo>
                <a:cubicBezTo>
                  <a:pt x="1739" y="1506"/>
                  <a:pt x="1759" y="1483"/>
                  <a:pt x="1775" y="1458"/>
                </a:cubicBezTo>
                <a:cubicBezTo>
                  <a:pt x="1790" y="1436"/>
                  <a:pt x="1806" y="1413"/>
                  <a:pt x="1811" y="1387"/>
                </a:cubicBezTo>
                <a:cubicBezTo>
                  <a:pt x="1816" y="1367"/>
                  <a:pt x="1814" y="1341"/>
                  <a:pt x="1812" y="1320"/>
                </a:cubicBezTo>
                <a:cubicBezTo>
                  <a:pt x="1812" y="1312"/>
                  <a:pt x="1810" y="1304"/>
                  <a:pt x="1809" y="1295"/>
                </a:cubicBezTo>
                <a:close/>
                <a:moveTo>
                  <a:pt x="1174" y="1487"/>
                </a:moveTo>
                <a:cubicBezTo>
                  <a:pt x="1173" y="1486"/>
                  <a:pt x="1173" y="1486"/>
                  <a:pt x="1173" y="1486"/>
                </a:cubicBezTo>
                <a:cubicBezTo>
                  <a:pt x="1149" y="1474"/>
                  <a:pt x="1132" y="1463"/>
                  <a:pt x="1105" y="1460"/>
                </a:cubicBezTo>
                <a:cubicBezTo>
                  <a:pt x="1086" y="1457"/>
                  <a:pt x="1058" y="1447"/>
                  <a:pt x="1044" y="1466"/>
                </a:cubicBezTo>
                <a:cubicBezTo>
                  <a:pt x="1035" y="1479"/>
                  <a:pt x="1028" y="1493"/>
                  <a:pt x="1021" y="1506"/>
                </a:cubicBezTo>
                <a:cubicBezTo>
                  <a:pt x="1009" y="1528"/>
                  <a:pt x="998" y="1552"/>
                  <a:pt x="984" y="1573"/>
                </a:cubicBezTo>
                <a:cubicBezTo>
                  <a:pt x="956" y="1616"/>
                  <a:pt x="925" y="1656"/>
                  <a:pt x="892" y="1695"/>
                </a:cubicBezTo>
                <a:cubicBezTo>
                  <a:pt x="866" y="1726"/>
                  <a:pt x="825" y="1756"/>
                  <a:pt x="809" y="1794"/>
                </a:cubicBezTo>
                <a:cubicBezTo>
                  <a:pt x="793" y="1830"/>
                  <a:pt x="802" y="1871"/>
                  <a:pt x="789" y="1907"/>
                </a:cubicBezTo>
                <a:cubicBezTo>
                  <a:pt x="776" y="1941"/>
                  <a:pt x="762" y="1975"/>
                  <a:pt x="752" y="2011"/>
                </a:cubicBezTo>
                <a:cubicBezTo>
                  <a:pt x="743" y="2043"/>
                  <a:pt x="720" y="2102"/>
                  <a:pt x="735" y="2135"/>
                </a:cubicBezTo>
                <a:cubicBezTo>
                  <a:pt x="746" y="2160"/>
                  <a:pt x="754" y="2153"/>
                  <a:pt x="778" y="2150"/>
                </a:cubicBezTo>
                <a:cubicBezTo>
                  <a:pt x="811" y="2145"/>
                  <a:pt x="847" y="2145"/>
                  <a:pt x="872" y="2170"/>
                </a:cubicBezTo>
                <a:cubicBezTo>
                  <a:pt x="880" y="2177"/>
                  <a:pt x="880" y="2177"/>
                  <a:pt x="880" y="2177"/>
                </a:cubicBezTo>
                <a:cubicBezTo>
                  <a:pt x="895" y="2209"/>
                  <a:pt x="926" y="2196"/>
                  <a:pt x="948" y="2148"/>
                </a:cubicBezTo>
                <a:cubicBezTo>
                  <a:pt x="948" y="2148"/>
                  <a:pt x="979" y="2082"/>
                  <a:pt x="1012" y="2005"/>
                </a:cubicBezTo>
                <a:cubicBezTo>
                  <a:pt x="1044" y="1930"/>
                  <a:pt x="1099" y="1861"/>
                  <a:pt x="1154" y="1801"/>
                </a:cubicBezTo>
                <a:cubicBezTo>
                  <a:pt x="1177" y="1776"/>
                  <a:pt x="1206" y="1761"/>
                  <a:pt x="1226" y="1733"/>
                </a:cubicBezTo>
                <a:cubicBezTo>
                  <a:pt x="1248" y="1702"/>
                  <a:pt x="1265" y="1664"/>
                  <a:pt x="1267" y="1625"/>
                </a:cubicBezTo>
                <a:cubicBezTo>
                  <a:pt x="1269" y="1596"/>
                  <a:pt x="1263" y="1564"/>
                  <a:pt x="1245" y="1541"/>
                </a:cubicBezTo>
                <a:cubicBezTo>
                  <a:pt x="1226" y="1515"/>
                  <a:pt x="1202" y="1501"/>
                  <a:pt x="1174" y="1487"/>
                </a:cubicBezTo>
                <a:close/>
                <a:moveTo>
                  <a:pt x="797" y="1718"/>
                </a:moveTo>
                <a:cubicBezTo>
                  <a:pt x="838" y="1673"/>
                  <a:pt x="878" y="1628"/>
                  <a:pt x="919" y="1583"/>
                </a:cubicBezTo>
                <a:cubicBezTo>
                  <a:pt x="935" y="1566"/>
                  <a:pt x="962" y="1543"/>
                  <a:pt x="977" y="1520"/>
                </a:cubicBezTo>
                <a:cubicBezTo>
                  <a:pt x="981" y="1515"/>
                  <a:pt x="984" y="1510"/>
                  <a:pt x="986" y="1504"/>
                </a:cubicBezTo>
                <a:cubicBezTo>
                  <a:pt x="1012" y="1431"/>
                  <a:pt x="881" y="1406"/>
                  <a:pt x="831" y="1386"/>
                </a:cubicBezTo>
                <a:cubicBezTo>
                  <a:pt x="782" y="1366"/>
                  <a:pt x="699" y="1338"/>
                  <a:pt x="649" y="1322"/>
                </a:cubicBezTo>
                <a:cubicBezTo>
                  <a:pt x="649" y="1322"/>
                  <a:pt x="623" y="1314"/>
                  <a:pt x="584" y="1299"/>
                </a:cubicBezTo>
                <a:cubicBezTo>
                  <a:pt x="473" y="1257"/>
                  <a:pt x="194" y="1132"/>
                  <a:pt x="183" y="1346"/>
                </a:cubicBezTo>
                <a:cubicBezTo>
                  <a:pt x="180" y="1402"/>
                  <a:pt x="206" y="1458"/>
                  <a:pt x="222" y="1510"/>
                </a:cubicBezTo>
                <a:cubicBezTo>
                  <a:pt x="253" y="1611"/>
                  <a:pt x="320" y="1720"/>
                  <a:pt x="409" y="1779"/>
                </a:cubicBezTo>
                <a:cubicBezTo>
                  <a:pt x="458" y="1811"/>
                  <a:pt x="512" y="1813"/>
                  <a:pt x="569" y="1809"/>
                </a:cubicBezTo>
                <a:cubicBezTo>
                  <a:pt x="666" y="1800"/>
                  <a:pt x="729" y="1795"/>
                  <a:pt x="797" y="1718"/>
                </a:cubicBez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2305" tIns="41153" rIns="82305" bIns="41153"/>
          <a:lstStyle/>
          <a:p>
            <a:endParaRPr lang="zh-CN" altLang="zh-CN" sz="16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grpSp>
        <p:nvGrpSpPr>
          <p:cNvPr id="11289" name="Group 29"/>
          <p:cNvGrpSpPr/>
          <p:nvPr/>
        </p:nvGrpSpPr>
        <p:grpSpPr bwMode="auto">
          <a:xfrm>
            <a:off x="711200" y="3076575"/>
            <a:ext cx="1050925" cy="747713"/>
            <a:chOff x="0" y="0"/>
            <a:chExt cx="1358900" cy="966788"/>
          </a:xfrm>
        </p:grpSpPr>
        <p:sp>
          <p:nvSpPr>
            <p:cNvPr id="11290" name="Freeform 635"/>
            <p:cNvSpPr>
              <a:spLocks noChangeArrowheads="1"/>
            </p:cNvSpPr>
            <p:nvPr/>
          </p:nvSpPr>
          <p:spPr bwMode="auto">
            <a:xfrm>
              <a:off x="238125" y="617537"/>
              <a:ext cx="1" cy="1"/>
            </a:xfrm>
            <a:custGeom>
              <a:avLst/>
              <a:gdLst>
                <a:gd name="T0" fmla="*/ 0 w 1"/>
                <a:gd name="T1" fmla="*/ 1 h 1"/>
                <a:gd name="T2" fmla="*/ 0 w 1"/>
                <a:gd name="T3" fmla="*/ 1 h 1"/>
                <a:gd name="T4" fmla="*/ 0 w 1"/>
                <a:gd name="T5" fmla="*/ 0 h 1"/>
                <a:gd name="T6" fmla="*/ 0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0" y="1"/>
                    <a:pt x="0" y="1"/>
                    <a:pt x="0" y="1"/>
                  </a:cubicBezTo>
                  <a:cubicBezTo>
                    <a:pt x="0" y="1"/>
                    <a:pt x="0" y="1"/>
                    <a:pt x="0" y="0"/>
                  </a:cubicBezTo>
                  <a:cubicBezTo>
                    <a:pt x="0" y="0"/>
                    <a:pt x="0" y="1"/>
                    <a:pt x="0" y="1"/>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1" name="Freeform 636"/>
            <p:cNvSpPr>
              <a:spLocks noChangeArrowheads="1"/>
            </p:cNvSpPr>
            <p:nvPr/>
          </p:nvSpPr>
          <p:spPr bwMode="auto">
            <a:xfrm>
              <a:off x="238125" y="596900"/>
              <a:ext cx="1" cy="1"/>
            </a:xfrm>
            <a:custGeom>
              <a:avLst/>
              <a:gdLst>
                <a:gd name="T0" fmla="*/ 0 w 1"/>
                <a:gd name="T1" fmla="*/ 0 h 1"/>
                <a:gd name="T2" fmla="*/ 0 w 1"/>
                <a:gd name="T3" fmla="*/ 0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0"/>
                  </a:cubicBezTo>
                  <a:cubicBezTo>
                    <a:pt x="0" y="0"/>
                    <a:pt x="0" y="0"/>
                    <a:pt x="0" y="0"/>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2" name="Freeform 637"/>
            <p:cNvSpPr>
              <a:spLocks noChangeArrowheads="1"/>
            </p:cNvSpPr>
            <p:nvPr/>
          </p:nvSpPr>
          <p:spPr bwMode="auto">
            <a:xfrm>
              <a:off x="971550" y="531812"/>
              <a:ext cx="1" cy="1588"/>
            </a:xfrm>
            <a:custGeom>
              <a:avLst/>
              <a:gdLst>
                <a:gd name="T0" fmla="*/ 0 w 1"/>
                <a:gd name="T1" fmla="*/ 0 h 1"/>
                <a:gd name="T2" fmla="*/ 0 w 1"/>
                <a:gd name="T3" fmla="*/ 1 h 1"/>
                <a:gd name="T4" fmla="*/ 0 w 1"/>
                <a:gd name="T5" fmla="*/ 0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1"/>
                    <a:pt x="0" y="1"/>
                  </a:cubicBezTo>
                  <a:cubicBezTo>
                    <a:pt x="0" y="1"/>
                    <a:pt x="0" y="0"/>
                    <a:pt x="0" y="0"/>
                  </a:cubicBezTo>
                  <a:cubicBezTo>
                    <a:pt x="0" y="0"/>
                    <a:pt x="0" y="0"/>
                    <a:pt x="0" y="0"/>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3" name="Freeform 638"/>
            <p:cNvSpPr>
              <a:spLocks noChangeArrowheads="1"/>
            </p:cNvSpPr>
            <p:nvPr/>
          </p:nvSpPr>
          <p:spPr bwMode="auto">
            <a:xfrm>
              <a:off x="477838" y="285750"/>
              <a:ext cx="1" cy="1588"/>
            </a:xfrm>
            <a:custGeom>
              <a:avLst/>
              <a:gdLst>
                <a:gd name="T0" fmla="*/ 0 w 1"/>
                <a:gd name="T1" fmla="*/ 1 h 1"/>
                <a:gd name="T2" fmla="*/ 0 w 1"/>
                <a:gd name="T3" fmla="*/ 0 h 1"/>
                <a:gd name="T4" fmla="*/ 0 w 1"/>
                <a:gd name="T5" fmla="*/ 1 h 1"/>
                <a:gd name="T6" fmla="*/ 0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0" y="1"/>
                    <a:pt x="0" y="1"/>
                    <a:pt x="0" y="0"/>
                  </a:cubicBezTo>
                  <a:cubicBezTo>
                    <a:pt x="0" y="0"/>
                    <a:pt x="0" y="0"/>
                    <a:pt x="0" y="1"/>
                  </a:cubicBezTo>
                  <a:cubicBezTo>
                    <a:pt x="0" y="1"/>
                    <a:pt x="0" y="1"/>
                    <a:pt x="0" y="1"/>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4" name="Freeform 639"/>
            <p:cNvSpPr>
              <a:spLocks noChangeArrowheads="1"/>
            </p:cNvSpPr>
            <p:nvPr/>
          </p:nvSpPr>
          <p:spPr bwMode="auto">
            <a:xfrm>
              <a:off x="642938" y="715962"/>
              <a:ext cx="1" cy="1"/>
            </a:xfrm>
            <a:custGeom>
              <a:avLst/>
              <a:gdLst>
                <a:gd name="T0" fmla="*/ 0 w 1"/>
                <a:gd name="T1" fmla="*/ 0 h 1"/>
                <a:gd name="T2" fmla="*/ 0 w 1"/>
                <a:gd name="T3" fmla="*/ 0 h 1"/>
                <a:gd name="T4" fmla="*/ 0 w 1"/>
                <a:gd name="T5" fmla="*/ 1 h 1"/>
                <a:gd name="T6" fmla="*/ 0 w 1"/>
                <a:gd name="T7" fmla="*/ 0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0"/>
                  </a:moveTo>
                  <a:cubicBezTo>
                    <a:pt x="0" y="0"/>
                    <a:pt x="0" y="0"/>
                    <a:pt x="0" y="0"/>
                  </a:cubicBezTo>
                  <a:cubicBezTo>
                    <a:pt x="0" y="0"/>
                    <a:pt x="0" y="0"/>
                    <a:pt x="0" y="1"/>
                  </a:cubicBezTo>
                  <a:cubicBezTo>
                    <a:pt x="0" y="1"/>
                    <a:pt x="0" y="0"/>
                    <a:pt x="0" y="0"/>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5" name="Freeform 640"/>
            <p:cNvSpPr>
              <a:spLocks noEditPoints="1" noChangeArrowheads="1"/>
            </p:cNvSpPr>
            <p:nvPr/>
          </p:nvSpPr>
          <p:spPr bwMode="auto">
            <a:xfrm>
              <a:off x="0" y="0"/>
              <a:ext cx="1252538" cy="858838"/>
            </a:xfrm>
            <a:custGeom>
              <a:avLst/>
              <a:gdLst>
                <a:gd name="T0" fmla="*/ 957 w 1406"/>
                <a:gd name="T1" fmla="*/ 785 h 964"/>
                <a:gd name="T2" fmla="*/ 1015 w 1406"/>
                <a:gd name="T3" fmla="*/ 701 h 964"/>
                <a:gd name="T4" fmla="*/ 999 w 1406"/>
                <a:gd name="T5" fmla="*/ 643 h 964"/>
                <a:gd name="T6" fmla="*/ 1119 w 1406"/>
                <a:gd name="T7" fmla="*/ 523 h 964"/>
                <a:gd name="T8" fmla="*/ 1186 w 1406"/>
                <a:gd name="T9" fmla="*/ 544 h 964"/>
                <a:gd name="T10" fmla="*/ 1332 w 1406"/>
                <a:gd name="T11" fmla="*/ 455 h 964"/>
                <a:gd name="T12" fmla="*/ 1406 w 1406"/>
                <a:gd name="T13" fmla="*/ 473 h 964"/>
                <a:gd name="T14" fmla="*/ 1249 w 1406"/>
                <a:gd name="T15" fmla="*/ 367 h 964"/>
                <a:gd name="T16" fmla="*/ 1189 w 1406"/>
                <a:gd name="T17" fmla="*/ 378 h 964"/>
                <a:gd name="T18" fmla="*/ 1186 w 1406"/>
                <a:gd name="T19" fmla="*/ 300 h 964"/>
                <a:gd name="T20" fmla="*/ 811 w 1406"/>
                <a:gd name="T21" fmla="*/ 28 h 964"/>
                <a:gd name="T22" fmla="*/ 572 w 1406"/>
                <a:gd name="T23" fmla="*/ 200 h 964"/>
                <a:gd name="T24" fmla="*/ 572 w 1406"/>
                <a:gd name="T25" fmla="*/ 200 h 964"/>
                <a:gd name="T26" fmla="*/ 429 w 1406"/>
                <a:gd name="T27" fmla="*/ 127 h 964"/>
                <a:gd name="T28" fmla="*/ 202 w 1406"/>
                <a:gd name="T29" fmla="*/ 320 h 964"/>
                <a:gd name="T30" fmla="*/ 213 w 1406"/>
                <a:gd name="T31" fmla="*/ 408 h 964"/>
                <a:gd name="T32" fmla="*/ 213 w 1406"/>
                <a:gd name="T33" fmla="*/ 408 h 964"/>
                <a:gd name="T34" fmla="*/ 34 w 1406"/>
                <a:gd name="T35" fmla="*/ 517 h 964"/>
                <a:gd name="T36" fmla="*/ 133 w 1406"/>
                <a:gd name="T37" fmla="*/ 740 h 964"/>
                <a:gd name="T38" fmla="*/ 271 w 1406"/>
                <a:gd name="T39" fmla="*/ 734 h 964"/>
                <a:gd name="T40" fmla="*/ 271 w 1406"/>
                <a:gd name="T41" fmla="*/ 733 h 964"/>
                <a:gd name="T42" fmla="*/ 292 w 1406"/>
                <a:gd name="T43" fmla="*/ 795 h 964"/>
                <a:gd name="T44" fmla="*/ 618 w 1406"/>
                <a:gd name="T45" fmla="*/ 904 h 964"/>
                <a:gd name="T46" fmla="*/ 702 w 1406"/>
                <a:gd name="T47" fmla="*/ 836 h 964"/>
                <a:gd name="T48" fmla="*/ 880 w 1406"/>
                <a:gd name="T49" fmla="*/ 896 h 964"/>
                <a:gd name="T50" fmla="*/ 939 w 1406"/>
                <a:gd name="T51" fmla="*/ 863 h 964"/>
                <a:gd name="T52" fmla="*/ 957 w 1406"/>
                <a:gd name="T53" fmla="*/ 785 h 964"/>
                <a:gd name="T54" fmla="*/ 266 w 1406"/>
                <a:gd name="T55" fmla="*/ 694 h 964"/>
                <a:gd name="T56" fmla="*/ 266 w 1406"/>
                <a:gd name="T57" fmla="*/ 693 h 964"/>
                <a:gd name="T58" fmla="*/ 266 w 1406"/>
                <a:gd name="T59" fmla="*/ 694 h 964"/>
                <a:gd name="T60" fmla="*/ 266 w 1406"/>
                <a:gd name="T61" fmla="*/ 694 h 964"/>
                <a:gd name="T62" fmla="*/ 267 w 1406"/>
                <a:gd name="T63" fmla="*/ 670 h 964"/>
                <a:gd name="T64" fmla="*/ 267 w 1406"/>
                <a:gd name="T65" fmla="*/ 670 h 964"/>
                <a:gd name="T66" fmla="*/ 267 w 1406"/>
                <a:gd name="T67" fmla="*/ 670 h 964"/>
                <a:gd name="T68" fmla="*/ 267 w 1406"/>
                <a:gd name="T69" fmla="*/ 670 h 964"/>
                <a:gd name="T70" fmla="*/ 536 w 1406"/>
                <a:gd name="T71" fmla="*/ 323 h 964"/>
                <a:gd name="T72" fmla="*/ 536 w 1406"/>
                <a:gd name="T73" fmla="*/ 323 h 964"/>
                <a:gd name="T74" fmla="*/ 536 w 1406"/>
                <a:gd name="T75" fmla="*/ 322 h 964"/>
                <a:gd name="T76" fmla="*/ 536 w 1406"/>
                <a:gd name="T77" fmla="*/ 323 h 964"/>
                <a:gd name="T78" fmla="*/ 722 w 1406"/>
                <a:gd name="T79" fmla="*/ 804 h 964"/>
                <a:gd name="T80" fmla="*/ 722 w 1406"/>
                <a:gd name="T81" fmla="*/ 805 h 964"/>
                <a:gd name="T82" fmla="*/ 722 w 1406"/>
                <a:gd name="T83" fmla="*/ 804 h 964"/>
                <a:gd name="T84" fmla="*/ 722 w 1406"/>
                <a:gd name="T85" fmla="*/ 804 h 964"/>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06"/>
                <a:gd name="T130" fmla="*/ 0 h 964"/>
                <a:gd name="T131" fmla="*/ 1406 w 1406"/>
                <a:gd name="T132" fmla="*/ 964 h 964"/>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06" h="964">
                  <a:moveTo>
                    <a:pt x="957" y="785"/>
                  </a:moveTo>
                  <a:cubicBezTo>
                    <a:pt x="972" y="750"/>
                    <a:pt x="989" y="721"/>
                    <a:pt x="1015" y="701"/>
                  </a:cubicBezTo>
                  <a:cubicBezTo>
                    <a:pt x="1005" y="684"/>
                    <a:pt x="999" y="663"/>
                    <a:pt x="999" y="643"/>
                  </a:cubicBezTo>
                  <a:cubicBezTo>
                    <a:pt x="999" y="577"/>
                    <a:pt x="1053" y="523"/>
                    <a:pt x="1119" y="523"/>
                  </a:cubicBezTo>
                  <a:cubicBezTo>
                    <a:pt x="1143" y="523"/>
                    <a:pt x="1167" y="530"/>
                    <a:pt x="1186" y="544"/>
                  </a:cubicBezTo>
                  <a:cubicBezTo>
                    <a:pt x="1214" y="491"/>
                    <a:pt x="1269" y="455"/>
                    <a:pt x="1332" y="455"/>
                  </a:cubicBezTo>
                  <a:cubicBezTo>
                    <a:pt x="1358" y="455"/>
                    <a:pt x="1384" y="462"/>
                    <a:pt x="1406" y="473"/>
                  </a:cubicBezTo>
                  <a:cubicBezTo>
                    <a:pt x="1381" y="411"/>
                    <a:pt x="1320" y="367"/>
                    <a:pt x="1249" y="367"/>
                  </a:cubicBezTo>
                  <a:cubicBezTo>
                    <a:pt x="1228" y="367"/>
                    <a:pt x="1208" y="371"/>
                    <a:pt x="1189" y="378"/>
                  </a:cubicBezTo>
                  <a:cubicBezTo>
                    <a:pt x="1191" y="352"/>
                    <a:pt x="1190" y="326"/>
                    <a:pt x="1186" y="300"/>
                  </a:cubicBezTo>
                  <a:cubicBezTo>
                    <a:pt x="1157" y="121"/>
                    <a:pt x="989" y="0"/>
                    <a:pt x="811" y="28"/>
                  </a:cubicBezTo>
                  <a:cubicBezTo>
                    <a:pt x="704" y="45"/>
                    <a:pt x="618" y="112"/>
                    <a:pt x="572" y="200"/>
                  </a:cubicBezTo>
                  <a:cubicBezTo>
                    <a:pt x="572" y="200"/>
                    <a:pt x="572" y="200"/>
                    <a:pt x="572" y="200"/>
                  </a:cubicBezTo>
                  <a:cubicBezTo>
                    <a:pt x="537" y="159"/>
                    <a:pt x="487" y="132"/>
                    <a:pt x="429" y="127"/>
                  </a:cubicBezTo>
                  <a:cubicBezTo>
                    <a:pt x="313" y="117"/>
                    <a:pt x="211" y="204"/>
                    <a:pt x="202" y="320"/>
                  </a:cubicBezTo>
                  <a:cubicBezTo>
                    <a:pt x="199" y="350"/>
                    <a:pt x="203" y="380"/>
                    <a:pt x="213" y="408"/>
                  </a:cubicBezTo>
                  <a:cubicBezTo>
                    <a:pt x="213" y="408"/>
                    <a:pt x="213" y="408"/>
                    <a:pt x="213" y="408"/>
                  </a:cubicBezTo>
                  <a:cubicBezTo>
                    <a:pt x="138" y="400"/>
                    <a:pt x="63" y="443"/>
                    <a:pt x="34" y="517"/>
                  </a:cubicBezTo>
                  <a:cubicBezTo>
                    <a:pt x="0" y="606"/>
                    <a:pt x="44" y="706"/>
                    <a:pt x="133" y="740"/>
                  </a:cubicBezTo>
                  <a:cubicBezTo>
                    <a:pt x="180" y="758"/>
                    <a:pt x="229" y="754"/>
                    <a:pt x="271" y="734"/>
                  </a:cubicBezTo>
                  <a:cubicBezTo>
                    <a:pt x="271" y="734"/>
                    <a:pt x="271" y="734"/>
                    <a:pt x="271" y="733"/>
                  </a:cubicBezTo>
                  <a:cubicBezTo>
                    <a:pt x="275" y="754"/>
                    <a:pt x="282" y="775"/>
                    <a:pt x="292" y="795"/>
                  </a:cubicBezTo>
                  <a:cubicBezTo>
                    <a:pt x="352" y="915"/>
                    <a:pt x="498" y="964"/>
                    <a:pt x="618" y="904"/>
                  </a:cubicBezTo>
                  <a:cubicBezTo>
                    <a:pt x="652" y="887"/>
                    <a:pt x="680" y="864"/>
                    <a:pt x="702" y="836"/>
                  </a:cubicBezTo>
                  <a:cubicBezTo>
                    <a:pt x="741" y="891"/>
                    <a:pt x="812" y="917"/>
                    <a:pt x="880" y="896"/>
                  </a:cubicBezTo>
                  <a:cubicBezTo>
                    <a:pt x="903" y="889"/>
                    <a:pt x="922" y="877"/>
                    <a:pt x="939" y="863"/>
                  </a:cubicBezTo>
                  <a:cubicBezTo>
                    <a:pt x="938" y="844"/>
                    <a:pt x="942" y="818"/>
                    <a:pt x="957" y="785"/>
                  </a:cubicBezTo>
                  <a:close/>
                  <a:moveTo>
                    <a:pt x="266" y="694"/>
                  </a:moveTo>
                  <a:cubicBezTo>
                    <a:pt x="266" y="694"/>
                    <a:pt x="266" y="693"/>
                    <a:pt x="266" y="693"/>
                  </a:cubicBezTo>
                  <a:cubicBezTo>
                    <a:pt x="266" y="694"/>
                    <a:pt x="266" y="694"/>
                    <a:pt x="266" y="694"/>
                  </a:cubicBezTo>
                  <a:cubicBezTo>
                    <a:pt x="266" y="694"/>
                    <a:pt x="266" y="694"/>
                    <a:pt x="266" y="694"/>
                  </a:cubicBezTo>
                  <a:close/>
                  <a:moveTo>
                    <a:pt x="267" y="670"/>
                  </a:moveTo>
                  <a:cubicBezTo>
                    <a:pt x="267" y="670"/>
                    <a:pt x="267" y="670"/>
                    <a:pt x="267" y="670"/>
                  </a:cubicBezTo>
                  <a:cubicBezTo>
                    <a:pt x="267" y="670"/>
                    <a:pt x="267" y="670"/>
                    <a:pt x="267" y="670"/>
                  </a:cubicBezTo>
                  <a:cubicBezTo>
                    <a:pt x="267" y="670"/>
                    <a:pt x="267" y="670"/>
                    <a:pt x="267" y="670"/>
                  </a:cubicBezTo>
                  <a:close/>
                  <a:moveTo>
                    <a:pt x="536" y="323"/>
                  </a:moveTo>
                  <a:cubicBezTo>
                    <a:pt x="536" y="323"/>
                    <a:pt x="536" y="323"/>
                    <a:pt x="536" y="323"/>
                  </a:cubicBezTo>
                  <a:cubicBezTo>
                    <a:pt x="536" y="322"/>
                    <a:pt x="536" y="322"/>
                    <a:pt x="536" y="322"/>
                  </a:cubicBezTo>
                  <a:cubicBezTo>
                    <a:pt x="536" y="323"/>
                    <a:pt x="536" y="323"/>
                    <a:pt x="536" y="323"/>
                  </a:cubicBezTo>
                  <a:close/>
                  <a:moveTo>
                    <a:pt x="722" y="804"/>
                  </a:moveTo>
                  <a:cubicBezTo>
                    <a:pt x="722" y="804"/>
                    <a:pt x="722" y="805"/>
                    <a:pt x="722" y="805"/>
                  </a:cubicBezTo>
                  <a:cubicBezTo>
                    <a:pt x="722" y="804"/>
                    <a:pt x="722" y="804"/>
                    <a:pt x="722" y="804"/>
                  </a:cubicBezTo>
                  <a:cubicBezTo>
                    <a:pt x="722" y="804"/>
                    <a:pt x="722" y="804"/>
                    <a:pt x="722" y="804"/>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6" name="Freeform 641"/>
            <p:cNvSpPr>
              <a:spLocks noChangeArrowheads="1"/>
            </p:cNvSpPr>
            <p:nvPr/>
          </p:nvSpPr>
          <p:spPr bwMode="auto">
            <a:xfrm>
              <a:off x="971550" y="531812"/>
              <a:ext cx="1" cy="1588"/>
            </a:xfrm>
            <a:custGeom>
              <a:avLst/>
              <a:gdLst>
                <a:gd name="T0" fmla="*/ 0 w 1"/>
                <a:gd name="T1" fmla="*/ 1 h 1"/>
                <a:gd name="T2" fmla="*/ 0 w 1"/>
                <a:gd name="T3" fmla="*/ 0 h 1"/>
                <a:gd name="T4" fmla="*/ 0 w 1"/>
                <a:gd name="T5" fmla="*/ 0 h 1"/>
                <a:gd name="T6" fmla="*/ 0 w 1"/>
                <a:gd name="T7" fmla="*/ 1 h 1"/>
                <a:gd name="T8" fmla="*/ 0 60000 65536"/>
                <a:gd name="T9" fmla="*/ 0 60000 65536"/>
                <a:gd name="T10" fmla="*/ 0 60000 65536"/>
                <a:gd name="T11" fmla="*/ 0 60000 65536"/>
                <a:gd name="T12" fmla="*/ 0 w 1"/>
                <a:gd name="T13" fmla="*/ 0 h 1"/>
                <a:gd name="T14" fmla="*/ 1 w 1"/>
                <a:gd name="T15" fmla="*/ 1 h 1"/>
              </a:gdLst>
              <a:ahLst/>
              <a:cxnLst>
                <a:cxn ang="T8">
                  <a:pos x="T0" y="T1"/>
                </a:cxn>
                <a:cxn ang="T9">
                  <a:pos x="T2" y="T3"/>
                </a:cxn>
                <a:cxn ang="T10">
                  <a:pos x="T4" y="T5"/>
                </a:cxn>
                <a:cxn ang="T11">
                  <a:pos x="T6" y="T7"/>
                </a:cxn>
              </a:cxnLst>
              <a:rect l="T12" t="T13" r="T14" b="T15"/>
              <a:pathLst>
                <a:path w="1" h="1">
                  <a:moveTo>
                    <a:pt x="0" y="1"/>
                  </a:moveTo>
                  <a:cubicBezTo>
                    <a:pt x="0" y="1"/>
                    <a:pt x="0" y="0"/>
                    <a:pt x="0" y="0"/>
                  </a:cubicBezTo>
                  <a:cubicBezTo>
                    <a:pt x="0" y="0"/>
                    <a:pt x="0" y="0"/>
                    <a:pt x="0" y="0"/>
                  </a:cubicBezTo>
                  <a:cubicBezTo>
                    <a:pt x="0" y="0"/>
                    <a:pt x="0" y="1"/>
                    <a:pt x="0" y="1"/>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7" name="Freeform 642"/>
            <p:cNvSpPr>
              <a:spLocks noChangeArrowheads="1"/>
            </p:cNvSpPr>
            <p:nvPr/>
          </p:nvSpPr>
          <p:spPr bwMode="auto">
            <a:xfrm>
              <a:off x="860425" y="498475"/>
              <a:ext cx="201613" cy="330200"/>
            </a:xfrm>
            <a:custGeom>
              <a:avLst/>
              <a:gdLst>
                <a:gd name="T0" fmla="*/ 145 w 228"/>
                <a:gd name="T1" fmla="*/ 289 h 370"/>
                <a:gd name="T2" fmla="*/ 224 w 228"/>
                <a:gd name="T3" fmla="*/ 172 h 370"/>
                <a:gd name="T4" fmla="*/ 194 w 228"/>
                <a:gd name="T5" fmla="*/ 157 h 370"/>
                <a:gd name="T6" fmla="*/ 228 w 228"/>
                <a:gd name="T7" fmla="*/ 127 h 370"/>
                <a:gd name="T8" fmla="*/ 213 w 228"/>
                <a:gd name="T9" fmla="*/ 60 h 370"/>
                <a:gd name="T10" fmla="*/ 216 w 228"/>
                <a:gd name="T11" fmla="*/ 25 h 370"/>
                <a:gd name="T12" fmla="*/ 157 w 228"/>
                <a:gd name="T13" fmla="*/ 0 h 370"/>
                <a:gd name="T14" fmla="*/ 75 w 228"/>
                <a:gd name="T15" fmla="*/ 83 h 370"/>
                <a:gd name="T16" fmla="*/ 115 w 228"/>
                <a:gd name="T17" fmla="*/ 154 h 370"/>
                <a:gd name="T18" fmla="*/ 29 w 228"/>
                <a:gd name="T19" fmla="*/ 240 h 370"/>
                <a:gd name="T20" fmla="*/ 21 w 228"/>
                <a:gd name="T21" fmla="*/ 326 h 370"/>
                <a:gd name="T22" fmla="*/ 37 w 228"/>
                <a:gd name="T23" fmla="*/ 294 h 370"/>
                <a:gd name="T24" fmla="*/ 41 w 228"/>
                <a:gd name="T25" fmla="*/ 336 h 370"/>
                <a:gd name="T26" fmla="*/ 121 w 228"/>
                <a:gd name="T27" fmla="*/ 370 h 370"/>
                <a:gd name="T28" fmla="*/ 145 w 228"/>
                <a:gd name="T29" fmla="*/ 289 h 3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8"/>
                <a:gd name="T46" fmla="*/ 0 h 370"/>
                <a:gd name="T47" fmla="*/ 228 w 228"/>
                <a:gd name="T48" fmla="*/ 370 h 3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8" h="370">
                  <a:moveTo>
                    <a:pt x="145" y="289"/>
                  </a:moveTo>
                  <a:cubicBezTo>
                    <a:pt x="167" y="238"/>
                    <a:pt x="190" y="199"/>
                    <a:pt x="224" y="172"/>
                  </a:cubicBezTo>
                  <a:cubicBezTo>
                    <a:pt x="215" y="166"/>
                    <a:pt x="205" y="161"/>
                    <a:pt x="194" y="157"/>
                  </a:cubicBezTo>
                  <a:cubicBezTo>
                    <a:pt x="208" y="150"/>
                    <a:pt x="220" y="140"/>
                    <a:pt x="228" y="127"/>
                  </a:cubicBezTo>
                  <a:cubicBezTo>
                    <a:pt x="218" y="106"/>
                    <a:pt x="213" y="83"/>
                    <a:pt x="213" y="60"/>
                  </a:cubicBezTo>
                  <a:cubicBezTo>
                    <a:pt x="213" y="48"/>
                    <a:pt x="214" y="36"/>
                    <a:pt x="216" y="25"/>
                  </a:cubicBezTo>
                  <a:cubicBezTo>
                    <a:pt x="201" y="10"/>
                    <a:pt x="181" y="0"/>
                    <a:pt x="157" y="0"/>
                  </a:cubicBezTo>
                  <a:cubicBezTo>
                    <a:pt x="112" y="0"/>
                    <a:pt x="75" y="37"/>
                    <a:pt x="75" y="83"/>
                  </a:cubicBezTo>
                  <a:cubicBezTo>
                    <a:pt x="75" y="113"/>
                    <a:pt x="91" y="140"/>
                    <a:pt x="115" y="154"/>
                  </a:cubicBezTo>
                  <a:cubicBezTo>
                    <a:pt x="73" y="163"/>
                    <a:pt x="52" y="188"/>
                    <a:pt x="29" y="240"/>
                  </a:cubicBezTo>
                  <a:cubicBezTo>
                    <a:pt x="0" y="307"/>
                    <a:pt x="21" y="326"/>
                    <a:pt x="21" y="326"/>
                  </a:cubicBezTo>
                  <a:cubicBezTo>
                    <a:pt x="37" y="294"/>
                    <a:pt x="37" y="294"/>
                    <a:pt x="37" y="294"/>
                  </a:cubicBezTo>
                  <a:cubicBezTo>
                    <a:pt x="41" y="336"/>
                    <a:pt x="41" y="336"/>
                    <a:pt x="41" y="336"/>
                  </a:cubicBezTo>
                  <a:cubicBezTo>
                    <a:pt x="41" y="336"/>
                    <a:pt x="62" y="362"/>
                    <a:pt x="121" y="370"/>
                  </a:cubicBezTo>
                  <a:cubicBezTo>
                    <a:pt x="124" y="348"/>
                    <a:pt x="131" y="322"/>
                    <a:pt x="145" y="289"/>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sp>
          <p:nvSpPr>
            <p:cNvPr id="11298" name="Freeform 643"/>
            <p:cNvSpPr>
              <a:spLocks noChangeArrowheads="1"/>
            </p:cNvSpPr>
            <p:nvPr/>
          </p:nvSpPr>
          <p:spPr bwMode="auto">
            <a:xfrm>
              <a:off x="974725" y="438150"/>
              <a:ext cx="384175" cy="528638"/>
            </a:xfrm>
            <a:custGeom>
              <a:avLst/>
              <a:gdLst>
                <a:gd name="T0" fmla="*/ 298 w 431"/>
                <a:gd name="T1" fmla="*/ 240 h 592"/>
                <a:gd name="T2" fmla="*/ 369 w 431"/>
                <a:gd name="T3" fmla="*/ 127 h 592"/>
                <a:gd name="T4" fmla="*/ 241 w 431"/>
                <a:gd name="T5" fmla="*/ 0 h 592"/>
                <a:gd name="T6" fmla="*/ 114 w 431"/>
                <a:gd name="T7" fmla="*/ 127 h 592"/>
                <a:gd name="T8" fmla="*/ 176 w 431"/>
                <a:gd name="T9" fmla="*/ 236 h 592"/>
                <a:gd name="T10" fmla="*/ 45 w 431"/>
                <a:gd name="T11" fmla="*/ 368 h 592"/>
                <a:gd name="T12" fmla="*/ 33 w 431"/>
                <a:gd name="T13" fmla="*/ 498 h 592"/>
                <a:gd name="T14" fmla="*/ 56 w 431"/>
                <a:gd name="T15" fmla="*/ 450 h 592"/>
                <a:gd name="T16" fmla="*/ 63 w 431"/>
                <a:gd name="T17" fmla="*/ 515 h 592"/>
                <a:gd name="T18" fmla="*/ 208 w 431"/>
                <a:gd name="T19" fmla="*/ 570 h 592"/>
                <a:gd name="T20" fmla="*/ 431 w 431"/>
                <a:gd name="T21" fmla="*/ 450 h 592"/>
                <a:gd name="T22" fmla="*/ 298 w 431"/>
                <a:gd name="T23" fmla="*/ 240 h 592"/>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31"/>
                <a:gd name="T37" fmla="*/ 0 h 592"/>
                <a:gd name="T38" fmla="*/ 431 w 431"/>
                <a:gd name="T39" fmla="*/ 592 h 592"/>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31" h="592">
                  <a:moveTo>
                    <a:pt x="298" y="240"/>
                  </a:moveTo>
                  <a:cubicBezTo>
                    <a:pt x="340" y="219"/>
                    <a:pt x="369" y="176"/>
                    <a:pt x="369" y="127"/>
                  </a:cubicBezTo>
                  <a:cubicBezTo>
                    <a:pt x="369" y="57"/>
                    <a:pt x="312" y="0"/>
                    <a:pt x="241" y="0"/>
                  </a:cubicBezTo>
                  <a:cubicBezTo>
                    <a:pt x="171" y="0"/>
                    <a:pt x="114" y="57"/>
                    <a:pt x="114" y="127"/>
                  </a:cubicBezTo>
                  <a:cubicBezTo>
                    <a:pt x="114" y="173"/>
                    <a:pt x="139" y="213"/>
                    <a:pt x="176" y="236"/>
                  </a:cubicBezTo>
                  <a:cubicBezTo>
                    <a:pt x="113" y="249"/>
                    <a:pt x="79" y="287"/>
                    <a:pt x="45" y="368"/>
                  </a:cubicBezTo>
                  <a:cubicBezTo>
                    <a:pt x="0" y="471"/>
                    <a:pt x="33" y="498"/>
                    <a:pt x="33" y="498"/>
                  </a:cubicBezTo>
                  <a:cubicBezTo>
                    <a:pt x="56" y="450"/>
                    <a:pt x="56" y="450"/>
                    <a:pt x="56" y="450"/>
                  </a:cubicBezTo>
                  <a:cubicBezTo>
                    <a:pt x="63" y="515"/>
                    <a:pt x="63" y="515"/>
                    <a:pt x="63" y="515"/>
                  </a:cubicBezTo>
                  <a:cubicBezTo>
                    <a:pt x="63" y="515"/>
                    <a:pt x="100" y="560"/>
                    <a:pt x="208" y="570"/>
                  </a:cubicBezTo>
                  <a:cubicBezTo>
                    <a:pt x="321" y="579"/>
                    <a:pt x="431" y="592"/>
                    <a:pt x="431" y="450"/>
                  </a:cubicBezTo>
                  <a:cubicBezTo>
                    <a:pt x="431" y="337"/>
                    <a:pt x="374" y="265"/>
                    <a:pt x="298" y="240"/>
                  </a:cubicBezTo>
                  <a:close/>
                </a:path>
              </a:pathLst>
            </a:custGeom>
            <a:solidFill>
              <a:srgbClr val="E3E404"/>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3260" tIns="46630" rIns="93260" bIns="46630"/>
            <a:lstStyle/>
            <a:p>
              <a:endParaRPr lang="zh-CN" altLang="zh-CN">
                <a:solidFill>
                  <a:srgbClr val="FFFFFF"/>
                </a:solidFill>
                <a:latin typeface="Segoe UI Light" panose="020B0502040204020203" pitchFamily="34" charset="0"/>
                <a:sym typeface="Segoe UI Light" panose="020B0502040204020203" pitchFamily="34" charset="0"/>
              </a:endParaRPr>
            </a:p>
          </p:txBody>
        </p:sp>
      </p:grpSp>
      <p:sp>
        <p:nvSpPr>
          <p:cNvPr id="11299" name="Freeform 18"/>
          <p:cNvSpPr>
            <a:spLocks noEditPoints="1" noChangeArrowheads="1"/>
          </p:cNvSpPr>
          <p:nvPr/>
        </p:nvSpPr>
        <p:spPr bwMode="auto">
          <a:xfrm>
            <a:off x="7880350" y="4629150"/>
            <a:ext cx="701675" cy="868363"/>
          </a:xfrm>
          <a:custGeom>
            <a:avLst/>
            <a:gdLst>
              <a:gd name="T0" fmla="*/ 129 w 246"/>
              <a:gd name="T1" fmla="*/ 192 h 300"/>
              <a:gd name="T2" fmla="*/ 43 w 246"/>
              <a:gd name="T3" fmla="*/ 202 h 300"/>
              <a:gd name="T4" fmla="*/ 129 w 246"/>
              <a:gd name="T5" fmla="*/ 126 h 300"/>
              <a:gd name="T6" fmla="*/ 43 w 246"/>
              <a:gd name="T7" fmla="*/ 135 h 300"/>
              <a:gd name="T8" fmla="*/ 129 w 246"/>
              <a:gd name="T9" fmla="*/ 126 h 300"/>
              <a:gd name="T10" fmla="*/ 215 w 246"/>
              <a:gd name="T11" fmla="*/ 101 h 300"/>
              <a:gd name="T12" fmla="*/ 219 w 246"/>
              <a:gd name="T13" fmla="*/ 90 h 300"/>
              <a:gd name="T14" fmla="*/ 208 w 246"/>
              <a:gd name="T15" fmla="*/ 111 h 300"/>
              <a:gd name="T16" fmla="*/ 43 w 246"/>
              <a:gd name="T17" fmla="*/ 92 h 300"/>
              <a:gd name="T18" fmla="*/ 117 w 246"/>
              <a:gd name="T19" fmla="*/ 102 h 300"/>
              <a:gd name="T20" fmla="*/ 43 w 246"/>
              <a:gd name="T21" fmla="*/ 235 h 300"/>
              <a:gd name="T22" fmla="*/ 117 w 246"/>
              <a:gd name="T23" fmla="*/ 226 h 300"/>
              <a:gd name="T24" fmla="*/ 43 w 246"/>
              <a:gd name="T25" fmla="*/ 235 h 300"/>
              <a:gd name="T26" fmla="*/ 11 w 246"/>
              <a:gd name="T27" fmla="*/ 287 h 300"/>
              <a:gd name="T28" fmla="*/ 35 w 246"/>
              <a:gd name="T29" fmla="*/ 36 h 300"/>
              <a:gd name="T30" fmla="*/ 0 w 246"/>
              <a:gd name="T31" fmla="*/ 22 h 300"/>
              <a:gd name="T32" fmla="*/ 219 w 246"/>
              <a:gd name="T33" fmla="*/ 300 h 300"/>
              <a:gd name="T34" fmla="*/ 208 w 246"/>
              <a:gd name="T35" fmla="*/ 173 h 300"/>
              <a:gd name="T36" fmla="*/ 117 w 246"/>
              <a:gd name="T37" fmla="*/ 159 h 300"/>
              <a:gd name="T38" fmla="*/ 43 w 246"/>
              <a:gd name="T39" fmla="*/ 169 h 300"/>
              <a:gd name="T40" fmla="*/ 117 w 246"/>
              <a:gd name="T41" fmla="*/ 159 h 300"/>
              <a:gd name="T42" fmla="*/ 57 w 246"/>
              <a:gd name="T43" fmla="*/ 22 h 300"/>
              <a:gd name="T44" fmla="*/ 86 w 246"/>
              <a:gd name="T45" fmla="*/ 20 h 300"/>
              <a:gd name="T46" fmla="*/ 110 w 246"/>
              <a:gd name="T47" fmla="*/ 0 h 300"/>
              <a:gd name="T48" fmla="*/ 133 w 246"/>
              <a:gd name="T49" fmla="*/ 20 h 300"/>
              <a:gd name="T50" fmla="*/ 162 w 246"/>
              <a:gd name="T51" fmla="*/ 22 h 300"/>
              <a:gd name="T52" fmla="*/ 179 w 246"/>
              <a:gd name="T53" fmla="*/ 43 h 300"/>
              <a:gd name="T54" fmla="*/ 41 w 246"/>
              <a:gd name="T55" fmla="*/ 36 h 300"/>
              <a:gd name="T56" fmla="*/ 110 w 246"/>
              <a:gd name="T57" fmla="*/ 20 h 300"/>
              <a:gd name="T58" fmla="*/ 110 w 246"/>
              <a:gd name="T59" fmla="*/ 11 h 300"/>
              <a:gd name="T60" fmla="*/ 190 w 246"/>
              <a:gd name="T61" fmla="*/ 269 h 300"/>
              <a:gd name="T62" fmla="*/ 29 w 246"/>
              <a:gd name="T63" fmla="*/ 59 h 300"/>
              <a:gd name="T64" fmla="*/ 190 w 246"/>
              <a:gd name="T65" fmla="*/ 71 h 300"/>
              <a:gd name="T66" fmla="*/ 200 w 246"/>
              <a:gd name="T67" fmla="*/ 49 h 300"/>
              <a:gd name="T68" fmla="*/ 19 w 246"/>
              <a:gd name="T69" fmla="*/ 278 h 300"/>
              <a:gd name="T70" fmla="*/ 200 w 246"/>
              <a:gd name="T71" fmla="*/ 185 h 300"/>
              <a:gd name="T72" fmla="*/ 190 w 246"/>
              <a:gd name="T73" fmla="*/ 269 h 300"/>
              <a:gd name="T74" fmla="*/ 190 w 246"/>
              <a:gd name="T75" fmla="*/ 133 h 300"/>
              <a:gd name="T76" fmla="*/ 200 w 246"/>
              <a:gd name="T77" fmla="*/ 124 h 300"/>
              <a:gd name="T78" fmla="*/ 215 w 246"/>
              <a:gd name="T79" fmla="*/ 35 h 300"/>
              <a:gd name="T80" fmla="*/ 219 w 246"/>
              <a:gd name="T81" fmla="*/ 22 h 300"/>
              <a:gd name="T82" fmla="*/ 184 w 246"/>
              <a:gd name="T83" fmla="*/ 36 h 300"/>
              <a:gd name="T84" fmla="*/ 208 w 246"/>
              <a:gd name="T85" fmla="*/ 44 h 300"/>
              <a:gd name="T86" fmla="*/ 246 w 246"/>
              <a:gd name="T87" fmla="*/ 41 h 300"/>
              <a:gd name="T88" fmla="*/ 155 w 246"/>
              <a:gd name="T89" fmla="*/ 134 h 300"/>
              <a:gd name="T90" fmla="*/ 156 w 246"/>
              <a:gd name="T91" fmla="*/ 92 h 300"/>
              <a:gd name="T92" fmla="*/ 218 w 246"/>
              <a:gd name="T93" fmla="*/ 41 h 300"/>
              <a:gd name="T94" fmla="*/ 246 w 246"/>
              <a:gd name="T95" fmla="*/ 107 h 300"/>
              <a:gd name="T96" fmla="*/ 155 w 246"/>
              <a:gd name="T97" fmla="*/ 201 h 300"/>
              <a:gd name="T98" fmla="*/ 156 w 246"/>
              <a:gd name="T99" fmla="*/ 159 h 300"/>
              <a:gd name="T100" fmla="*/ 218 w 246"/>
              <a:gd name="T101" fmla="*/ 107 h 30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6"/>
              <a:gd name="T154" fmla="*/ 0 h 300"/>
              <a:gd name="T155" fmla="*/ 246 w 246"/>
              <a:gd name="T156" fmla="*/ 300 h 300"/>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6" h="300">
                <a:moveTo>
                  <a:pt x="43" y="192"/>
                </a:moveTo>
                <a:cubicBezTo>
                  <a:pt x="129" y="192"/>
                  <a:pt x="129" y="192"/>
                  <a:pt x="129" y="192"/>
                </a:cubicBezTo>
                <a:cubicBezTo>
                  <a:pt x="129" y="202"/>
                  <a:pt x="129" y="202"/>
                  <a:pt x="129" y="202"/>
                </a:cubicBezTo>
                <a:cubicBezTo>
                  <a:pt x="43" y="202"/>
                  <a:pt x="43" y="202"/>
                  <a:pt x="43" y="202"/>
                </a:cubicBezTo>
                <a:lnTo>
                  <a:pt x="43" y="192"/>
                </a:lnTo>
                <a:close/>
                <a:moveTo>
                  <a:pt x="129" y="126"/>
                </a:moveTo>
                <a:cubicBezTo>
                  <a:pt x="43" y="126"/>
                  <a:pt x="43" y="126"/>
                  <a:pt x="43" y="126"/>
                </a:cubicBezTo>
                <a:cubicBezTo>
                  <a:pt x="43" y="135"/>
                  <a:pt x="43" y="135"/>
                  <a:pt x="43" y="135"/>
                </a:cubicBezTo>
                <a:cubicBezTo>
                  <a:pt x="129" y="135"/>
                  <a:pt x="129" y="135"/>
                  <a:pt x="129" y="135"/>
                </a:cubicBezTo>
                <a:lnTo>
                  <a:pt x="129" y="126"/>
                </a:lnTo>
                <a:close/>
                <a:moveTo>
                  <a:pt x="208" y="111"/>
                </a:moveTo>
                <a:cubicBezTo>
                  <a:pt x="215" y="101"/>
                  <a:pt x="215" y="101"/>
                  <a:pt x="215" y="101"/>
                </a:cubicBezTo>
                <a:cubicBezTo>
                  <a:pt x="219" y="101"/>
                  <a:pt x="219" y="101"/>
                  <a:pt x="219" y="101"/>
                </a:cubicBezTo>
                <a:cubicBezTo>
                  <a:pt x="219" y="90"/>
                  <a:pt x="219" y="90"/>
                  <a:pt x="219" y="90"/>
                </a:cubicBezTo>
                <a:cubicBezTo>
                  <a:pt x="208" y="106"/>
                  <a:pt x="208" y="106"/>
                  <a:pt x="208" y="106"/>
                </a:cubicBezTo>
                <a:lnTo>
                  <a:pt x="208" y="111"/>
                </a:lnTo>
                <a:close/>
                <a:moveTo>
                  <a:pt x="117" y="92"/>
                </a:moveTo>
                <a:cubicBezTo>
                  <a:pt x="43" y="92"/>
                  <a:pt x="43" y="92"/>
                  <a:pt x="43" y="92"/>
                </a:cubicBezTo>
                <a:cubicBezTo>
                  <a:pt x="43" y="102"/>
                  <a:pt x="43" y="102"/>
                  <a:pt x="43" y="102"/>
                </a:cubicBezTo>
                <a:cubicBezTo>
                  <a:pt x="117" y="102"/>
                  <a:pt x="117" y="102"/>
                  <a:pt x="117" y="102"/>
                </a:cubicBezTo>
                <a:lnTo>
                  <a:pt x="117" y="92"/>
                </a:lnTo>
                <a:close/>
                <a:moveTo>
                  <a:pt x="43" y="235"/>
                </a:moveTo>
                <a:cubicBezTo>
                  <a:pt x="117" y="235"/>
                  <a:pt x="117" y="235"/>
                  <a:pt x="117" y="235"/>
                </a:cubicBezTo>
                <a:cubicBezTo>
                  <a:pt x="117" y="226"/>
                  <a:pt x="117" y="226"/>
                  <a:pt x="117" y="226"/>
                </a:cubicBezTo>
                <a:cubicBezTo>
                  <a:pt x="43" y="226"/>
                  <a:pt x="43" y="226"/>
                  <a:pt x="43" y="226"/>
                </a:cubicBezTo>
                <a:lnTo>
                  <a:pt x="43" y="235"/>
                </a:lnTo>
                <a:close/>
                <a:moveTo>
                  <a:pt x="208" y="287"/>
                </a:moveTo>
                <a:cubicBezTo>
                  <a:pt x="11" y="287"/>
                  <a:pt x="11" y="287"/>
                  <a:pt x="11" y="287"/>
                </a:cubicBezTo>
                <a:cubicBezTo>
                  <a:pt x="11" y="36"/>
                  <a:pt x="11" y="36"/>
                  <a:pt x="11" y="36"/>
                </a:cubicBezTo>
                <a:cubicBezTo>
                  <a:pt x="35" y="36"/>
                  <a:pt x="35" y="36"/>
                  <a:pt x="35" y="36"/>
                </a:cubicBezTo>
                <a:cubicBezTo>
                  <a:pt x="37" y="31"/>
                  <a:pt x="40" y="26"/>
                  <a:pt x="44" y="22"/>
                </a:cubicBezTo>
                <a:cubicBezTo>
                  <a:pt x="0" y="22"/>
                  <a:pt x="0" y="22"/>
                  <a:pt x="0" y="22"/>
                </a:cubicBezTo>
                <a:cubicBezTo>
                  <a:pt x="0" y="300"/>
                  <a:pt x="0" y="300"/>
                  <a:pt x="0" y="300"/>
                </a:cubicBezTo>
                <a:cubicBezTo>
                  <a:pt x="219" y="300"/>
                  <a:pt x="219" y="300"/>
                  <a:pt x="219" y="300"/>
                </a:cubicBezTo>
                <a:cubicBezTo>
                  <a:pt x="219" y="157"/>
                  <a:pt x="219" y="157"/>
                  <a:pt x="219" y="157"/>
                </a:cubicBezTo>
                <a:cubicBezTo>
                  <a:pt x="208" y="173"/>
                  <a:pt x="208" y="173"/>
                  <a:pt x="208" y="173"/>
                </a:cubicBezTo>
                <a:lnTo>
                  <a:pt x="208" y="287"/>
                </a:lnTo>
                <a:close/>
                <a:moveTo>
                  <a:pt x="117" y="159"/>
                </a:moveTo>
                <a:cubicBezTo>
                  <a:pt x="43" y="159"/>
                  <a:pt x="43" y="159"/>
                  <a:pt x="43" y="159"/>
                </a:cubicBezTo>
                <a:cubicBezTo>
                  <a:pt x="43" y="169"/>
                  <a:pt x="43" y="169"/>
                  <a:pt x="43" y="169"/>
                </a:cubicBezTo>
                <a:cubicBezTo>
                  <a:pt x="117" y="169"/>
                  <a:pt x="117" y="169"/>
                  <a:pt x="117" y="169"/>
                </a:cubicBezTo>
                <a:lnTo>
                  <a:pt x="117" y="159"/>
                </a:lnTo>
                <a:close/>
                <a:moveTo>
                  <a:pt x="41" y="36"/>
                </a:moveTo>
                <a:cubicBezTo>
                  <a:pt x="43" y="29"/>
                  <a:pt x="50" y="25"/>
                  <a:pt x="57" y="22"/>
                </a:cubicBezTo>
                <a:cubicBezTo>
                  <a:pt x="63" y="21"/>
                  <a:pt x="71" y="20"/>
                  <a:pt x="77" y="20"/>
                </a:cubicBezTo>
                <a:cubicBezTo>
                  <a:pt x="80" y="20"/>
                  <a:pt x="83" y="20"/>
                  <a:pt x="86" y="20"/>
                </a:cubicBezTo>
                <a:cubicBezTo>
                  <a:pt x="87" y="20"/>
                  <a:pt x="88" y="20"/>
                  <a:pt x="89" y="20"/>
                </a:cubicBezTo>
                <a:cubicBezTo>
                  <a:pt x="89" y="9"/>
                  <a:pt x="98" y="0"/>
                  <a:pt x="110" y="0"/>
                </a:cubicBezTo>
                <a:cubicBezTo>
                  <a:pt x="121" y="0"/>
                  <a:pt x="130" y="9"/>
                  <a:pt x="130" y="20"/>
                </a:cubicBezTo>
                <a:cubicBezTo>
                  <a:pt x="131" y="20"/>
                  <a:pt x="132" y="20"/>
                  <a:pt x="133" y="20"/>
                </a:cubicBezTo>
                <a:cubicBezTo>
                  <a:pt x="136" y="20"/>
                  <a:pt x="139" y="20"/>
                  <a:pt x="142" y="20"/>
                </a:cubicBezTo>
                <a:cubicBezTo>
                  <a:pt x="149" y="20"/>
                  <a:pt x="156" y="21"/>
                  <a:pt x="162" y="22"/>
                </a:cubicBezTo>
                <a:cubicBezTo>
                  <a:pt x="170" y="25"/>
                  <a:pt x="176" y="29"/>
                  <a:pt x="178" y="36"/>
                </a:cubicBezTo>
                <a:cubicBezTo>
                  <a:pt x="179" y="38"/>
                  <a:pt x="179" y="41"/>
                  <a:pt x="179" y="43"/>
                </a:cubicBezTo>
                <a:cubicBezTo>
                  <a:pt x="145" y="43"/>
                  <a:pt x="74" y="43"/>
                  <a:pt x="40" y="43"/>
                </a:cubicBezTo>
                <a:cubicBezTo>
                  <a:pt x="40" y="41"/>
                  <a:pt x="41" y="38"/>
                  <a:pt x="41" y="36"/>
                </a:cubicBezTo>
                <a:close/>
                <a:moveTo>
                  <a:pt x="99" y="20"/>
                </a:moveTo>
                <a:cubicBezTo>
                  <a:pt x="103" y="20"/>
                  <a:pt x="106" y="20"/>
                  <a:pt x="110" y="20"/>
                </a:cubicBezTo>
                <a:cubicBezTo>
                  <a:pt x="113" y="20"/>
                  <a:pt x="116" y="20"/>
                  <a:pt x="120" y="20"/>
                </a:cubicBezTo>
                <a:cubicBezTo>
                  <a:pt x="119" y="15"/>
                  <a:pt x="115" y="11"/>
                  <a:pt x="110" y="11"/>
                </a:cubicBezTo>
                <a:cubicBezTo>
                  <a:pt x="104" y="11"/>
                  <a:pt x="100" y="15"/>
                  <a:pt x="99" y="20"/>
                </a:cubicBezTo>
                <a:close/>
                <a:moveTo>
                  <a:pt x="190" y="269"/>
                </a:moveTo>
                <a:cubicBezTo>
                  <a:pt x="29" y="269"/>
                  <a:pt x="29" y="269"/>
                  <a:pt x="29" y="269"/>
                </a:cubicBezTo>
                <a:cubicBezTo>
                  <a:pt x="29" y="59"/>
                  <a:pt x="29" y="59"/>
                  <a:pt x="29" y="59"/>
                </a:cubicBezTo>
                <a:cubicBezTo>
                  <a:pt x="190" y="59"/>
                  <a:pt x="190" y="59"/>
                  <a:pt x="190" y="59"/>
                </a:cubicBezTo>
                <a:cubicBezTo>
                  <a:pt x="190" y="71"/>
                  <a:pt x="190" y="71"/>
                  <a:pt x="190" y="71"/>
                </a:cubicBezTo>
                <a:cubicBezTo>
                  <a:pt x="200" y="57"/>
                  <a:pt x="200" y="57"/>
                  <a:pt x="200" y="57"/>
                </a:cubicBezTo>
                <a:cubicBezTo>
                  <a:pt x="200" y="49"/>
                  <a:pt x="200" y="49"/>
                  <a:pt x="200" y="49"/>
                </a:cubicBezTo>
                <a:cubicBezTo>
                  <a:pt x="19" y="49"/>
                  <a:pt x="19" y="49"/>
                  <a:pt x="19" y="49"/>
                </a:cubicBezTo>
                <a:cubicBezTo>
                  <a:pt x="19" y="278"/>
                  <a:pt x="19" y="278"/>
                  <a:pt x="19" y="278"/>
                </a:cubicBezTo>
                <a:cubicBezTo>
                  <a:pt x="200" y="278"/>
                  <a:pt x="200" y="278"/>
                  <a:pt x="200" y="278"/>
                </a:cubicBezTo>
                <a:cubicBezTo>
                  <a:pt x="200" y="185"/>
                  <a:pt x="200" y="185"/>
                  <a:pt x="200" y="185"/>
                </a:cubicBezTo>
                <a:cubicBezTo>
                  <a:pt x="190" y="199"/>
                  <a:pt x="190" y="199"/>
                  <a:pt x="190" y="199"/>
                </a:cubicBezTo>
                <a:lnTo>
                  <a:pt x="190" y="269"/>
                </a:lnTo>
                <a:close/>
                <a:moveTo>
                  <a:pt x="200" y="119"/>
                </a:moveTo>
                <a:cubicBezTo>
                  <a:pt x="190" y="133"/>
                  <a:pt x="190" y="133"/>
                  <a:pt x="190" y="133"/>
                </a:cubicBezTo>
                <a:cubicBezTo>
                  <a:pt x="190" y="138"/>
                  <a:pt x="190" y="138"/>
                  <a:pt x="190" y="138"/>
                </a:cubicBezTo>
                <a:cubicBezTo>
                  <a:pt x="200" y="124"/>
                  <a:pt x="200" y="124"/>
                  <a:pt x="200" y="124"/>
                </a:cubicBezTo>
                <a:lnTo>
                  <a:pt x="200" y="119"/>
                </a:lnTo>
                <a:close/>
                <a:moveTo>
                  <a:pt x="215" y="35"/>
                </a:moveTo>
                <a:cubicBezTo>
                  <a:pt x="219" y="35"/>
                  <a:pt x="219" y="35"/>
                  <a:pt x="219" y="35"/>
                </a:cubicBezTo>
                <a:cubicBezTo>
                  <a:pt x="219" y="22"/>
                  <a:pt x="219" y="22"/>
                  <a:pt x="219" y="22"/>
                </a:cubicBezTo>
                <a:cubicBezTo>
                  <a:pt x="175" y="22"/>
                  <a:pt x="175" y="22"/>
                  <a:pt x="175" y="22"/>
                </a:cubicBezTo>
                <a:cubicBezTo>
                  <a:pt x="179" y="26"/>
                  <a:pt x="182" y="30"/>
                  <a:pt x="184" y="36"/>
                </a:cubicBezTo>
                <a:cubicBezTo>
                  <a:pt x="208" y="36"/>
                  <a:pt x="208" y="36"/>
                  <a:pt x="208" y="36"/>
                </a:cubicBezTo>
                <a:cubicBezTo>
                  <a:pt x="208" y="44"/>
                  <a:pt x="208" y="44"/>
                  <a:pt x="208" y="44"/>
                </a:cubicBezTo>
                <a:lnTo>
                  <a:pt x="215" y="35"/>
                </a:lnTo>
                <a:close/>
                <a:moveTo>
                  <a:pt x="246" y="41"/>
                </a:moveTo>
                <a:cubicBezTo>
                  <a:pt x="182" y="134"/>
                  <a:pt x="182" y="134"/>
                  <a:pt x="182" y="134"/>
                </a:cubicBezTo>
                <a:cubicBezTo>
                  <a:pt x="155" y="134"/>
                  <a:pt x="155" y="134"/>
                  <a:pt x="155" y="134"/>
                </a:cubicBezTo>
                <a:cubicBezTo>
                  <a:pt x="129" y="92"/>
                  <a:pt x="129" y="92"/>
                  <a:pt x="129" y="92"/>
                </a:cubicBezTo>
                <a:cubicBezTo>
                  <a:pt x="156" y="92"/>
                  <a:pt x="156" y="92"/>
                  <a:pt x="156" y="92"/>
                </a:cubicBezTo>
                <a:cubicBezTo>
                  <a:pt x="169" y="113"/>
                  <a:pt x="169" y="113"/>
                  <a:pt x="169" y="113"/>
                </a:cubicBezTo>
                <a:cubicBezTo>
                  <a:pt x="218" y="41"/>
                  <a:pt x="218" y="41"/>
                  <a:pt x="218" y="41"/>
                </a:cubicBezTo>
                <a:lnTo>
                  <a:pt x="246" y="41"/>
                </a:lnTo>
                <a:close/>
                <a:moveTo>
                  <a:pt x="246" y="107"/>
                </a:moveTo>
                <a:cubicBezTo>
                  <a:pt x="182" y="201"/>
                  <a:pt x="182" y="201"/>
                  <a:pt x="182" y="201"/>
                </a:cubicBezTo>
                <a:cubicBezTo>
                  <a:pt x="155" y="201"/>
                  <a:pt x="155" y="201"/>
                  <a:pt x="155" y="201"/>
                </a:cubicBezTo>
                <a:cubicBezTo>
                  <a:pt x="129" y="159"/>
                  <a:pt x="129" y="159"/>
                  <a:pt x="129" y="159"/>
                </a:cubicBezTo>
                <a:cubicBezTo>
                  <a:pt x="156" y="159"/>
                  <a:pt x="156" y="159"/>
                  <a:pt x="156" y="159"/>
                </a:cubicBezTo>
                <a:cubicBezTo>
                  <a:pt x="169" y="180"/>
                  <a:pt x="169" y="180"/>
                  <a:pt x="169" y="180"/>
                </a:cubicBezTo>
                <a:cubicBezTo>
                  <a:pt x="218" y="107"/>
                  <a:pt x="218" y="107"/>
                  <a:pt x="218" y="107"/>
                </a:cubicBezTo>
                <a:lnTo>
                  <a:pt x="246" y="107"/>
                </a:lnTo>
                <a:close/>
              </a:path>
            </a:pathLst>
          </a:custGeom>
          <a:solidFill>
            <a:srgbClr val="009CB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83943" tIns="41972" rIns="83943" bIns="41972"/>
          <a:lstStyle>
            <a:lvl1pPr>
              <a:defRPr>
                <a:solidFill>
                  <a:schemeClr val="tx1"/>
                </a:solidFill>
                <a:latin typeface="Arial" panose="020B0604020202020204" pitchFamily="34" charset="0"/>
              </a:defRPr>
            </a:lvl1pPr>
            <a:lvl2pPr>
              <a:defRPr>
                <a:solidFill>
                  <a:schemeClr val="tx1"/>
                </a:solidFill>
                <a:latin typeface="Arial" panose="020B0604020202020204" pitchFamily="34" charset="0"/>
              </a:defRPr>
            </a:lvl2pPr>
            <a:lvl3pPr>
              <a:defRPr>
                <a:solidFill>
                  <a:schemeClr val="tx1"/>
                </a:solidFill>
                <a:latin typeface="Arial" panose="020B0604020202020204" pitchFamily="34" charset="0"/>
              </a:defRPr>
            </a:lvl3pPr>
            <a:lvl4pPr>
              <a:defRPr>
                <a:solidFill>
                  <a:schemeClr val="tx1"/>
                </a:solidFill>
                <a:latin typeface="Arial" panose="020B0604020202020204" pitchFamily="34" charset="0"/>
              </a:defRPr>
            </a:lvl4pPr>
            <a:lvl5pPr>
              <a:defRPr>
                <a:solidFill>
                  <a:schemeClr val="tx1"/>
                </a:solidFill>
                <a:latin typeface="Arial" panose="020B0604020202020204" pitchFamily="34" charset="0"/>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endParaRPr lang="zh-CN" altLang="zh-CN" sz="2100">
              <a:solidFill>
                <a:srgbClr val="FFFFFF"/>
              </a:solidFill>
              <a:latin typeface="Calibri" panose="020F0502020204030204" pitchFamily="34" charset="0"/>
              <a:ea typeface="Calibri" panose="020F0502020204030204" pitchFamily="34" charset="0"/>
              <a:cs typeface="Calibri" panose="020F0502020204030204" pitchFamily="34" charset="0"/>
              <a:sym typeface="Calibri" panose="020F0502020204030204" pitchFamily="34" charset="0"/>
            </a:endParaRPr>
          </a:p>
        </p:txBody>
      </p:sp>
      <p:sp>
        <p:nvSpPr>
          <p:cNvPr id="11300" name="文本框 1"/>
          <p:cNvSpPr>
            <a:spLocks noChangeArrowheads="1"/>
          </p:cNvSpPr>
          <p:nvPr/>
        </p:nvSpPr>
        <p:spPr bwMode="auto">
          <a:xfrm>
            <a:off x="1885950" y="3082925"/>
            <a:ext cx="1797050"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28-</a:t>
            </a: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Standardsoftware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301" name="文本框 113"/>
          <p:cNvSpPr>
            <a:spLocks noChangeArrowheads="1"/>
          </p:cNvSpPr>
          <p:nvPr/>
        </p:nvSpPr>
        <p:spPr bwMode="auto">
          <a:xfrm>
            <a:off x="5324475" y="3082925"/>
            <a:ext cx="2555875"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431-</a:t>
            </a: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 </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Unsere Lösungen beruhen  </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302" name="文本框 114"/>
          <p:cNvSpPr>
            <a:spLocks noChangeArrowheads="1"/>
          </p:cNvSpPr>
          <p:nvPr/>
        </p:nvSpPr>
        <p:spPr bwMode="auto">
          <a:xfrm>
            <a:off x="8793163" y="3082925"/>
            <a:ext cx="2211387"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7,317-</a:t>
            </a: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Lösungen beruhen</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03" name="文本框 116"/>
          <p:cNvSpPr>
            <a:spLocks noChangeArrowheads="1"/>
          </p:cNvSpPr>
          <p:nvPr/>
        </p:nvSpPr>
        <p:spPr bwMode="auto">
          <a:xfrm>
            <a:off x="1897063" y="4692650"/>
            <a:ext cx="1366837" cy="67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61 </a:t>
            </a:r>
            <a:r>
              <a:rPr lang="en-US" altLang="zh-CN" sz="1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per</a:t>
            </a:r>
            <a:endParaRPr lang="zh-CN" altLang="en-US" sz="1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r>
              <a:rPr lang="en-US" altLang="zh-CN" sz="1400">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billion person</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304" name="文本框 117"/>
          <p:cNvSpPr>
            <a:spLocks noChangeArrowheads="1"/>
          </p:cNvSpPr>
          <p:nvPr/>
        </p:nvSpPr>
        <p:spPr bwMode="auto">
          <a:xfrm>
            <a:off x="5384800" y="4689475"/>
            <a:ext cx="1693863" cy="676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&gt;20,000</a:t>
            </a:r>
            <a:endParaRPr lang="en-US" altLang="zh-CN" sz="1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Standardsoftware</a:t>
            </a:r>
            <a:endParaRPr lang="zh-CN" altLang="en-US" sz="1400">
              <a:solidFill>
                <a:srgbClr val="000000"/>
              </a:solidFill>
              <a:latin typeface="Calibri" panose="020F0502020204030204" pitchFamily="34" charset="0"/>
              <a:sym typeface="宋体" panose="02010600030101010101" pitchFamily="2" charset="-122"/>
            </a:endParaRPr>
          </a:p>
        </p:txBody>
      </p:sp>
      <p:sp>
        <p:nvSpPr>
          <p:cNvPr id="11305" name="文本框 118"/>
          <p:cNvSpPr>
            <a:spLocks noChangeArrowheads="1"/>
          </p:cNvSpPr>
          <p:nvPr/>
        </p:nvSpPr>
        <p:spPr bwMode="auto">
          <a:xfrm>
            <a:off x="8793163" y="4684713"/>
            <a:ext cx="19050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 </a:t>
            </a:r>
            <a:r>
              <a:rPr lang="en-US" altLang="zh-CN" sz="2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8-</a:t>
            </a:r>
            <a:r>
              <a:rPr lang="en-US" altLang="zh-CN" sz="14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X</a:t>
            </a:r>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auf</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 Lösungen </a:t>
            </a:r>
            <a:endPar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endParaRPr>
          </a:p>
          <a:p>
            <a:r>
              <a:rPr lang="zh-CN" altLang="en-US" sz="1400">
                <a:solidFill>
                  <a:srgbClr val="FFFFFF"/>
                </a:solidFill>
                <a:latin typeface="微软雅黑" panose="020B0503020204020204" pitchFamily="34" charset="-122"/>
                <a:ea typeface="微软雅黑" panose="020B0503020204020204" pitchFamily="34" charset="-122"/>
                <a:sym typeface="微软雅黑" panose="020B0503020204020204" pitchFamily="34" charset="-122"/>
              </a:rPr>
              <a:t>Beruhen Unsere </a:t>
            </a:r>
            <a:endParaRPr lang="zh-CN" altLang="en-US"/>
          </a:p>
        </p:txBody>
      </p:sp>
      <p:sp>
        <p:nvSpPr>
          <p:cNvPr id="11306" name="椭圆 49"/>
          <p:cNvSpPr>
            <a:spLocks noChangeArrowheads="1"/>
          </p:cNvSpPr>
          <p:nvPr/>
        </p:nvSpPr>
        <p:spPr bwMode="auto">
          <a:xfrm>
            <a:off x="11350625" y="1866900"/>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7" name="椭圆 50"/>
          <p:cNvSpPr>
            <a:spLocks noChangeArrowheads="1"/>
          </p:cNvSpPr>
          <p:nvPr/>
        </p:nvSpPr>
        <p:spPr bwMode="auto">
          <a:xfrm>
            <a:off x="11350625" y="4487863"/>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8" name="椭圆 51"/>
          <p:cNvSpPr>
            <a:spLocks noChangeArrowheads="1"/>
          </p:cNvSpPr>
          <p:nvPr/>
        </p:nvSpPr>
        <p:spPr bwMode="auto">
          <a:xfrm>
            <a:off x="11350625" y="2522538"/>
            <a:ext cx="141288" cy="141287"/>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09" name="椭圆 52"/>
          <p:cNvSpPr>
            <a:spLocks noChangeArrowheads="1"/>
          </p:cNvSpPr>
          <p:nvPr/>
        </p:nvSpPr>
        <p:spPr bwMode="auto">
          <a:xfrm>
            <a:off x="11350625" y="3178175"/>
            <a:ext cx="141288" cy="139700"/>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10" name="椭圆 53"/>
          <p:cNvSpPr>
            <a:spLocks noChangeArrowheads="1"/>
          </p:cNvSpPr>
          <p:nvPr/>
        </p:nvSpPr>
        <p:spPr bwMode="auto">
          <a:xfrm>
            <a:off x="11350625" y="3832225"/>
            <a:ext cx="141288" cy="141288"/>
          </a:xfrm>
          <a:prstGeom prst="ellipse">
            <a:avLst/>
          </a:prstGeom>
          <a:noFill/>
          <a:ln w="12700" cap="flat" cmpd="sng">
            <a:solidFill>
              <a:srgbClr val="F2F2F2"/>
            </a:solidFill>
            <a:miter lim="800000"/>
          </a:ln>
          <a:extLst>
            <a:ext uri="{909E8E84-426E-40DD-AFC4-6F175D3DCCD1}">
              <a14:hiddenFill xmlns:a14="http://schemas.microsoft.com/office/drawing/2010/main">
                <a:solidFill>
                  <a:srgbClr val="FFFFFF"/>
                </a:solidFill>
              </a14:hiddenFill>
            </a:ext>
          </a:extLst>
        </p:spPr>
        <p:txBody>
          <a:bodyPr anchor="ctr"/>
          <a:lstStyle/>
          <a:p>
            <a:pPr algn="ctr"/>
            <a:endParaRPr lang="zh-CN" altLang="zh-CN">
              <a:solidFill>
                <a:srgbClr val="FFFFFF"/>
              </a:solidFill>
              <a:latin typeface="宋体" panose="02010600030101010101" pitchFamily="2" charset="-122"/>
              <a:sym typeface="宋体" panose="02010600030101010101" pitchFamily="2" charset="-122"/>
            </a:endParaRPr>
          </a:p>
        </p:txBody>
      </p:sp>
      <p:sp>
        <p:nvSpPr>
          <p:cNvPr id="11311" name="直接连接符 54"/>
          <p:cNvSpPr>
            <a:spLocks noChangeShapeType="1"/>
          </p:cNvSpPr>
          <p:nvPr/>
        </p:nvSpPr>
        <p:spPr bwMode="auto">
          <a:xfrm>
            <a:off x="11293475" y="2590800"/>
            <a:ext cx="247650" cy="1588"/>
          </a:xfrm>
          <a:prstGeom prst="line">
            <a:avLst/>
          </a:prstGeom>
          <a:noFill/>
          <a:ln w="1905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
        <p:nvSpPr>
          <p:cNvPr id="11312" name="文本框 55"/>
          <p:cNvSpPr>
            <a:spLocks noChangeArrowheads="1"/>
          </p:cNvSpPr>
          <p:nvPr/>
        </p:nvSpPr>
        <p:spPr bwMode="auto">
          <a:xfrm>
            <a:off x="6324600" y="6435725"/>
            <a:ext cx="7715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ATTITUDE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13" name="文本框 56"/>
          <p:cNvSpPr>
            <a:spLocks noChangeArrowheads="1"/>
          </p:cNvSpPr>
          <p:nvPr/>
        </p:nvSpPr>
        <p:spPr bwMode="auto">
          <a:xfrm>
            <a:off x="10780713" y="6435725"/>
            <a:ext cx="76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CONTACT</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14" name="文本框 57"/>
          <p:cNvSpPr>
            <a:spLocks noChangeArrowheads="1"/>
          </p:cNvSpPr>
          <p:nvPr/>
        </p:nvSpPr>
        <p:spPr bwMode="auto">
          <a:xfrm>
            <a:off x="7321550" y="6435725"/>
            <a:ext cx="79692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rPr>
              <a:t>CREATION</a:t>
            </a:r>
            <a:endParaRPr lang="zh-CN" altLang="en-US" sz="900" b="1">
              <a:solidFill>
                <a:srgbClr val="FFFF00"/>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15" name="文本框 58"/>
          <p:cNvSpPr>
            <a:spLocks noChangeArrowheads="1"/>
          </p:cNvSpPr>
          <p:nvPr/>
        </p:nvSpPr>
        <p:spPr bwMode="auto">
          <a:xfrm>
            <a:off x="9661525" y="6435725"/>
            <a:ext cx="97155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YOU AND ME</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16" name="文本框 59"/>
          <p:cNvSpPr>
            <a:spLocks noChangeArrowheads="1"/>
          </p:cNvSpPr>
          <p:nvPr/>
        </p:nvSpPr>
        <p:spPr bwMode="auto">
          <a:xfrm>
            <a:off x="8342313" y="6435725"/>
            <a:ext cx="1095375"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rPr>
              <a:t>TECHNOMAGIC</a:t>
            </a:r>
            <a:endParaRPr lang="zh-CN" altLang="en-US" sz="900" b="1">
              <a:solidFill>
                <a:srgbClr val="F2F2F2"/>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1317" name="直接连接符 60"/>
          <p:cNvSpPr>
            <a:spLocks noChangeShapeType="1"/>
          </p:cNvSpPr>
          <p:nvPr/>
        </p:nvSpPr>
        <p:spPr bwMode="auto">
          <a:xfrm>
            <a:off x="10693400" y="6378575"/>
            <a:ext cx="1588" cy="350838"/>
          </a:xfrm>
          <a:prstGeom prst="line">
            <a:avLst/>
          </a:prstGeom>
          <a:noFill/>
          <a:ln w="12700" cap="flat" cmpd="sng">
            <a:solidFill>
              <a:srgbClr val="F2F2F2"/>
            </a:solidFill>
            <a:miter lim="800000"/>
          </a:ln>
          <a:extLst>
            <a:ext uri="{909E8E84-426E-40DD-AFC4-6F175D3DCCD1}">
              <a14:hiddenFill xmlns:a14="http://schemas.microsoft.com/office/drawing/2010/main">
                <a:noFill/>
              </a14:hiddenFill>
            </a:ext>
          </a:extLst>
        </p:spPr>
        <p:txBody>
          <a:bodyPr/>
          <a:lstStyle/>
          <a:p>
            <a:endParaRPr lang="zh-CN" altLang="en-US"/>
          </a:p>
        </p:txBody>
      </p:sp>
    </p:spTree>
  </p:cSld>
  <p:clrMapOvr>
    <a:masterClrMapping/>
  </p:clrMapOvr>
</p:sld>
</file>

<file path=ppt/theme/theme1.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5427</Words>
  <Application>WPS 演示</Application>
  <PresentationFormat>宽屏</PresentationFormat>
  <Paragraphs>504</Paragraphs>
  <Slides>22</Slides>
  <Notes>0</Notes>
  <HiddenSlides>0</HiddenSlides>
  <MMClips>0</MMClips>
  <ScaleCrop>false</ScaleCrop>
  <HeadingPairs>
    <vt:vector size="6" baseType="variant">
      <vt:variant>
        <vt:lpstr>已用的字体</vt:lpstr>
      </vt:variant>
      <vt:variant>
        <vt:i4>12</vt:i4>
      </vt:variant>
      <vt:variant>
        <vt:lpstr>主题</vt:lpstr>
      </vt:variant>
      <vt:variant>
        <vt:i4>2</vt:i4>
      </vt:variant>
      <vt:variant>
        <vt:lpstr>幻灯片标题</vt:lpstr>
      </vt:variant>
      <vt:variant>
        <vt:i4>22</vt:i4>
      </vt:variant>
    </vt:vector>
  </HeadingPairs>
  <TitlesOfParts>
    <vt:vector size="36" baseType="lpstr">
      <vt:lpstr>Arial</vt:lpstr>
      <vt:lpstr>宋体</vt:lpstr>
      <vt:lpstr>Wingdings</vt:lpstr>
      <vt:lpstr>Calibri Light</vt:lpstr>
      <vt:lpstr>Calibri</vt:lpstr>
      <vt:lpstr>Calibri</vt:lpstr>
      <vt:lpstr>微软雅黑</vt:lpstr>
      <vt:lpstr>Segoe Light</vt:lpstr>
      <vt:lpstr>Segoe UI Light</vt:lpstr>
      <vt:lpstr>Arial Unicode MS</vt:lpstr>
      <vt:lpstr>Ebrima</vt:lpstr>
      <vt:lpstr>Segoe Print</vt:lpstr>
      <vt:lpstr>Office 主题</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Www.SangSan.Cn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桑三博客</dc:creator>
  <cp:lastModifiedBy>Administrator</cp:lastModifiedBy>
  <cp:revision>86</cp:revision>
  <dcterms:created xsi:type="dcterms:W3CDTF">2015-10-24T13:04:00Z</dcterms:created>
  <dcterms:modified xsi:type="dcterms:W3CDTF">2017-07-11T02:21:25Z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2052-10.1.0.6638</vt:lpwstr>
  </property>
</Properties>
</file>