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CD39"/>
    <a:srgbClr val="71CDB7"/>
    <a:srgbClr val="E6325C"/>
    <a:srgbClr val="4F81BD"/>
    <a:srgbClr val="E4BE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276"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8298F6-AF23-442A-B861-526FFB8B5F34}"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D0FD7-BC33-48DC-BC20-51AFF1CC0138}" type="slidenum">
              <a:rPr lang="zh-CN" altLang="en-US" smtClean="0"/>
              <a:t>‹#›</a:t>
            </a:fld>
            <a:endParaRPr lang="zh-CN" altLang="en-US"/>
          </a:p>
        </p:txBody>
      </p:sp>
    </p:spTree>
    <p:extLst>
      <p:ext uri="{BB962C8B-B14F-4D97-AF65-F5344CB8AC3E}">
        <p14:creationId xmlns:p14="http://schemas.microsoft.com/office/powerpoint/2010/main" val="29475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a:t>
            </a:fld>
            <a:endParaRPr lang="zh-CN" altLang="en-US"/>
          </a:p>
        </p:txBody>
      </p:sp>
    </p:spTree>
    <p:extLst>
      <p:ext uri="{BB962C8B-B14F-4D97-AF65-F5344CB8AC3E}">
        <p14:creationId xmlns:p14="http://schemas.microsoft.com/office/powerpoint/2010/main" val="731815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10</a:t>
            </a:fld>
            <a:endParaRPr lang="zh-CN" altLang="en-US"/>
          </a:p>
        </p:txBody>
      </p:sp>
    </p:spTree>
    <p:extLst>
      <p:ext uri="{BB962C8B-B14F-4D97-AF65-F5344CB8AC3E}">
        <p14:creationId xmlns:p14="http://schemas.microsoft.com/office/powerpoint/2010/main" val="3831575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11</a:t>
            </a:fld>
            <a:endParaRPr lang="zh-CN" altLang="en-US"/>
          </a:p>
        </p:txBody>
      </p:sp>
    </p:spTree>
    <p:extLst>
      <p:ext uri="{BB962C8B-B14F-4D97-AF65-F5344CB8AC3E}">
        <p14:creationId xmlns:p14="http://schemas.microsoft.com/office/powerpoint/2010/main" val="2497022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12</a:t>
            </a:fld>
            <a:endParaRPr lang="zh-CN" altLang="en-US"/>
          </a:p>
        </p:txBody>
      </p:sp>
    </p:spTree>
    <p:extLst>
      <p:ext uri="{BB962C8B-B14F-4D97-AF65-F5344CB8AC3E}">
        <p14:creationId xmlns:p14="http://schemas.microsoft.com/office/powerpoint/2010/main" val="227482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13</a:t>
            </a:fld>
            <a:endParaRPr lang="zh-CN" altLang="en-US"/>
          </a:p>
        </p:txBody>
      </p:sp>
    </p:spTree>
    <p:extLst>
      <p:ext uri="{BB962C8B-B14F-4D97-AF65-F5344CB8AC3E}">
        <p14:creationId xmlns:p14="http://schemas.microsoft.com/office/powerpoint/2010/main" val="1602223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14</a:t>
            </a:fld>
            <a:endParaRPr lang="zh-CN" altLang="en-US"/>
          </a:p>
        </p:txBody>
      </p:sp>
    </p:spTree>
    <p:extLst>
      <p:ext uri="{BB962C8B-B14F-4D97-AF65-F5344CB8AC3E}">
        <p14:creationId xmlns:p14="http://schemas.microsoft.com/office/powerpoint/2010/main" val="380222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15</a:t>
            </a:fld>
            <a:endParaRPr lang="zh-CN" altLang="en-US"/>
          </a:p>
        </p:txBody>
      </p:sp>
    </p:spTree>
    <p:extLst>
      <p:ext uri="{BB962C8B-B14F-4D97-AF65-F5344CB8AC3E}">
        <p14:creationId xmlns:p14="http://schemas.microsoft.com/office/powerpoint/2010/main" val="1511148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16</a:t>
            </a:fld>
            <a:endParaRPr lang="zh-CN" altLang="en-US"/>
          </a:p>
        </p:txBody>
      </p:sp>
    </p:spTree>
    <p:extLst>
      <p:ext uri="{BB962C8B-B14F-4D97-AF65-F5344CB8AC3E}">
        <p14:creationId xmlns:p14="http://schemas.microsoft.com/office/powerpoint/2010/main" val="2684808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17</a:t>
            </a:fld>
            <a:endParaRPr lang="zh-CN" altLang="en-US"/>
          </a:p>
        </p:txBody>
      </p:sp>
    </p:spTree>
    <p:extLst>
      <p:ext uri="{BB962C8B-B14F-4D97-AF65-F5344CB8AC3E}">
        <p14:creationId xmlns:p14="http://schemas.microsoft.com/office/powerpoint/2010/main" val="1539554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18</a:t>
            </a:fld>
            <a:endParaRPr lang="zh-CN" altLang="en-US"/>
          </a:p>
        </p:txBody>
      </p:sp>
    </p:spTree>
    <p:extLst>
      <p:ext uri="{BB962C8B-B14F-4D97-AF65-F5344CB8AC3E}">
        <p14:creationId xmlns:p14="http://schemas.microsoft.com/office/powerpoint/2010/main" val="4006651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19</a:t>
            </a:fld>
            <a:endParaRPr lang="zh-CN" altLang="en-US"/>
          </a:p>
        </p:txBody>
      </p:sp>
    </p:spTree>
    <p:extLst>
      <p:ext uri="{BB962C8B-B14F-4D97-AF65-F5344CB8AC3E}">
        <p14:creationId xmlns:p14="http://schemas.microsoft.com/office/powerpoint/2010/main" val="47873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a:t>
            </a:fld>
            <a:endParaRPr lang="zh-CN" altLang="en-US"/>
          </a:p>
        </p:txBody>
      </p:sp>
    </p:spTree>
    <p:extLst>
      <p:ext uri="{BB962C8B-B14F-4D97-AF65-F5344CB8AC3E}">
        <p14:creationId xmlns:p14="http://schemas.microsoft.com/office/powerpoint/2010/main" val="152938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20</a:t>
            </a:fld>
            <a:endParaRPr lang="zh-CN" altLang="en-US"/>
          </a:p>
        </p:txBody>
      </p:sp>
    </p:spTree>
    <p:extLst>
      <p:ext uri="{BB962C8B-B14F-4D97-AF65-F5344CB8AC3E}">
        <p14:creationId xmlns:p14="http://schemas.microsoft.com/office/powerpoint/2010/main" val="1202867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21</a:t>
            </a:fld>
            <a:endParaRPr lang="zh-CN" altLang="en-US"/>
          </a:p>
        </p:txBody>
      </p:sp>
    </p:spTree>
    <p:extLst>
      <p:ext uri="{BB962C8B-B14F-4D97-AF65-F5344CB8AC3E}">
        <p14:creationId xmlns:p14="http://schemas.microsoft.com/office/powerpoint/2010/main" val="1070696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22</a:t>
            </a:fld>
            <a:endParaRPr lang="zh-CN" altLang="en-US"/>
          </a:p>
        </p:txBody>
      </p:sp>
    </p:spTree>
    <p:extLst>
      <p:ext uri="{BB962C8B-B14F-4D97-AF65-F5344CB8AC3E}">
        <p14:creationId xmlns:p14="http://schemas.microsoft.com/office/powerpoint/2010/main" val="395816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23</a:t>
            </a:fld>
            <a:endParaRPr lang="zh-CN" altLang="en-US"/>
          </a:p>
        </p:txBody>
      </p:sp>
    </p:spTree>
    <p:extLst>
      <p:ext uri="{BB962C8B-B14F-4D97-AF65-F5344CB8AC3E}">
        <p14:creationId xmlns:p14="http://schemas.microsoft.com/office/powerpoint/2010/main" val="1970722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24</a:t>
            </a:fld>
            <a:endParaRPr lang="zh-CN" altLang="en-US"/>
          </a:p>
        </p:txBody>
      </p:sp>
    </p:spTree>
    <p:extLst>
      <p:ext uri="{BB962C8B-B14F-4D97-AF65-F5344CB8AC3E}">
        <p14:creationId xmlns:p14="http://schemas.microsoft.com/office/powerpoint/2010/main" val="2061022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25</a:t>
            </a:fld>
            <a:endParaRPr lang="zh-CN" altLang="en-US"/>
          </a:p>
        </p:txBody>
      </p:sp>
    </p:spTree>
    <p:extLst>
      <p:ext uri="{BB962C8B-B14F-4D97-AF65-F5344CB8AC3E}">
        <p14:creationId xmlns:p14="http://schemas.microsoft.com/office/powerpoint/2010/main" val="1401072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26</a:t>
            </a:fld>
            <a:endParaRPr lang="zh-CN" altLang="en-US"/>
          </a:p>
        </p:txBody>
      </p:sp>
    </p:spTree>
    <p:extLst>
      <p:ext uri="{BB962C8B-B14F-4D97-AF65-F5344CB8AC3E}">
        <p14:creationId xmlns:p14="http://schemas.microsoft.com/office/powerpoint/2010/main" val="2635524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27</a:t>
            </a:fld>
            <a:endParaRPr lang="zh-CN" altLang="en-US"/>
          </a:p>
        </p:txBody>
      </p:sp>
    </p:spTree>
    <p:extLst>
      <p:ext uri="{BB962C8B-B14F-4D97-AF65-F5344CB8AC3E}">
        <p14:creationId xmlns:p14="http://schemas.microsoft.com/office/powerpoint/2010/main" val="876146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28</a:t>
            </a:fld>
            <a:endParaRPr lang="zh-CN" altLang="en-US"/>
          </a:p>
        </p:txBody>
      </p:sp>
    </p:spTree>
    <p:extLst>
      <p:ext uri="{BB962C8B-B14F-4D97-AF65-F5344CB8AC3E}">
        <p14:creationId xmlns:p14="http://schemas.microsoft.com/office/powerpoint/2010/main" val="129236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29</a:t>
            </a:fld>
            <a:endParaRPr lang="zh-CN" altLang="en-US"/>
          </a:p>
        </p:txBody>
      </p:sp>
    </p:spTree>
    <p:extLst>
      <p:ext uri="{BB962C8B-B14F-4D97-AF65-F5344CB8AC3E}">
        <p14:creationId xmlns:p14="http://schemas.microsoft.com/office/powerpoint/2010/main" val="420251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a:t>
            </a:fld>
            <a:endParaRPr lang="zh-CN" altLang="en-US"/>
          </a:p>
        </p:txBody>
      </p:sp>
    </p:spTree>
    <p:extLst>
      <p:ext uri="{BB962C8B-B14F-4D97-AF65-F5344CB8AC3E}">
        <p14:creationId xmlns:p14="http://schemas.microsoft.com/office/powerpoint/2010/main" val="3622685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30</a:t>
            </a:fld>
            <a:endParaRPr lang="zh-CN" altLang="en-US"/>
          </a:p>
        </p:txBody>
      </p:sp>
    </p:spTree>
    <p:extLst>
      <p:ext uri="{BB962C8B-B14F-4D97-AF65-F5344CB8AC3E}">
        <p14:creationId xmlns:p14="http://schemas.microsoft.com/office/powerpoint/2010/main" val="313909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4</a:t>
            </a:fld>
            <a:endParaRPr lang="zh-CN" altLang="en-US"/>
          </a:p>
        </p:txBody>
      </p:sp>
    </p:spTree>
    <p:extLst>
      <p:ext uri="{BB962C8B-B14F-4D97-AF65-F5344CB8AC3E}">
        <p14:creationId xmlns:p14="http://schemas.microsoft.com/office/powerpoint/2010/main" val="230162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5</a:t>
            </a:fld>
            <a:endParaRPr lang="zh-CN" altLang="en-US"/>
          </a:p>
        </p:txBody>
      </p:sp>
    </p:spTree>
    <p:extLst>
      <p:ext uri="{BB962C8B-B14F-4D97-AF65-F5344CB8AC3E}">
        <p14:creationId xmlns:p14="http://schemas.microsoft.com/office/powerpoint/2010/main" val="3541987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6</a:t>
            </a:fld>
            <a:endParaRPr lang="zh-CN" altLang="en-US"/>
          </a:p>
        </p:txBody>
      </p:sp>
    </p:spTree>
    <p:extLst>
      <p:ext uri="{BB962C8B-B14F-4D97-AF65-F5344CB8AC3E}">
        <p14:creationId xmlns:p14="http://schemas.microsoft.com/office/powerpoint/2010/main" val="99854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7</a:t>
            </a:fld>
            <a:endParaRPr lang="zh-CN" altLang="en-US"/>
          </a:p>
        </p:txBody>
      </p:sp>
    </p:spTree>
    <p:extLst>
      <p:ext uri="{BB962C8B-B14F-4D97-AF65-F5344CB8AC3E}">
        <p14:creationId xmlns:p14="http://schemas.microsoft.com/office/powerpoint/2010/main" val="359764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8</a:t>
            </a:fld>
            <a:endParaRPr lang="zh-CN" altLang="en-US"/>
          </a:p>
        </p:txBody>
      </p:sp>
    </p:spTree>
    <p:extLst>
      <p:ext uri="{BB962C8B-B14F-4D97-AF65-F5344CB8AC3E}">
        <p14:creationId xmlns:p14="http://schemas.microsoft.com/office/powerpoint/2010/main" val="3442234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9</a:t>
            </a:fld>
            <a:endParaRPr lang="zh-CN" altLang="en-US"/>
          </a:p>
        </p:txBody>
      </p:sp>
    </p:spTree>
    <p:extLst>
      <p:ext uri="{BB962C8B-B14F-4D97-AF65-F5344CB8AC3E}">
        <p14:creationId xmlns:p14="http://schemas.microsoft.com/office/powerpoint/2010/main" val="137795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80" y="1"/>
            <a:ext cx="9144000" cy="502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7844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082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036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3852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1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32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864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5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7125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74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320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2.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3008143" y="2462956"/>
            <a:ext cx="3507600" cy="418256"/>
          </a:xfrm>
          <a:prstGeom prst="rect">
            <a:avLst/>
          </a:prstGeom>
          <a:noFill/>
          <a:effectLst/>
        </p:spPr>
        <p:txBody>
          <a:bodyPr wrap="square">
            <a:spAutoFit/>
          </a:bodyPr>
          <a:lstStyle/>
          <a:p>
            <a:pPr algn="r">
              <a:lnSpc>
                <a:spcPts val="2500"/>
              </a:lnSpc>
              <a:defRPr/>
            </a:pPr>
            <a:r>
              <a:rPr lang="en-US" altLang="zh-CN" sz="2800" b="1">
                <a:ln w="6350">
                  <a:noFill/>
                </a:ln>
                <a:solidFill>
                  <a:prstClr val="black">
                    <a:lumMod val="65000"/>
                    <a:lumOff val="35000"/>
                  </a:prstClr>
                </a:solidFill>
                <a:latin typeface="微软雅黑" pitchFamily="34" charset="-122"/>
                <a:ea typeface="微软雅黑" pitchFamily="34" charset="-122"/>
              </a:rPr>
              <a:t>2020</a:t>
            </a:r>
            <a:r>
              <a:rPr lang="zh-CN" altLang="en-US" sz="2800" b="1">
                <a:ln w="6350">
                  <a:noFill/>
                </a:ln>
                <a:solidFill>
                  <a:prstClr val="black">
                    <a:lumMod val="65000"/>
                    <a:lumOff val="35000"/>
                  </a:prstClr>
                </a:solidFill>
                <a:latin typeface="微软雅黑" pitchFamily="34" charset="-122"/>
                <a:ea typeface="微软雅黑" pitchFamily="34" charset="-122"/>
              </a:rPr>
              <a:t>工作总结</a:t>
            </a:r>
            <a:r>
              <a:rPr lang="zh-CN" altLang="en-US" sz="2800" b="1" dirty="0">
                <a:ln w="6350">
                  <a:noFill/>
                </a:ln>
                <a:solidFill>
                  <a:prstClr val="black">
                    <a:lumMod val="65000"/>
                    <a:lumOff val="35000"/>
                  </a:prstClr>
                </a:solidFill>
                <a:latin typeface="微软雅黑" pitchFamily="34" charset="-122"/>
                <a:ea typeface="微软雅黑" pitchFamily="34" charset="-122"/>
              </a:rPr>
              <a:t>汇报</a:t>
            </a:r>
          </a:p>
        </p:txBody>
      </p:sp>
      <p:grpSp>
        <p:nvGrpSpPr>
          <p:cNvPr id="58" name="组合 57"/>
          <p:cNvGrpSpPr>
            <a:grpSpLocks/>
          </p:cNvGrpSpPr>
          <p:nvPr/>
        </p:nvGrpSpPr>
        <p:grpSpPr bwMode="auto">
          <a:xfrm>
            <a:off x="3426523" y="3163922"/>
            <a:ext cx="2844800" cy="277000"/>
            <a:chOff x="1735656" y="3128069"/>
            <a:chExt cx="2844049" cy="277341"/>
          </a:xfrm>
        </p:grpSpPr>
        <p:sp>
          <p:nvSpPr>
            <p:cNvPr id="59" name="矩形 58"/>
            <p:cNvSpPr/>
            <p:nvPr/>
          </p:nvSpPr>
          <p:spPr>
            <a:xfrm>
              <a:off x="1735656" y="3128069"/>
              <a:ext cx="2844049" cy="277340"/>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pic>
        <p:nvPicPr>
          <p:cNvPr id="3" name="Tech World Unit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630706" y="-1676722"/>
            <a:ext cx="609600" cy="609600"/>
          </a:xfrm>
          <a:prstGeom prst="rect">
            <a:avLst/>
          </a:prstGeom>
        </p:spPr>
      </p:pic>
      <p:sp>
        <p:nvSpPr>
          <p:cNvPr id="8" name="TextBox 7"/>
          <p:cNvSpPr txBox="1"/>
          <p:nvPr/>
        </p:nvSpPr>
        <p:spPr>
          <a:xfrm>
            <a:off x="3320772" y="2760479"/>
            <a:ext cx="3940502" cy="400110"/>
          </a:xfrm>
          <a:prstGeom prst="rect">
            <a:avLst/>
          </a:prstGeom>
          <a:noFill/>
        </p:spPr>
        <p:txBody>
          <a:bodyPr wrap="none" rtlCol="0">
            <a:spAutoFit/>
          </a:bodyPr>
          <a:lstStyle/>
          <a:p>
            <a:r>
              <a:rPr lang="en-US" altLang="zh-CN" sz="2000" b="1" dirty="0">
                <a:solidFill>
                  <a:schemeClr val="accent1"/>
                </a:solidFill>
                <a:latin typeface="Bodoni MT Condensed" panose="02070606080606020203" pitchFamily="18" charset="0"/>
              </a:rPr>
              <a:t>Business </a:t>
            </a:r>
            <a:r>
              <a:rPr lang="en-US" altLang="zh-CN" sz="2000" b="1" dirty="0" err="1">
                <a:solidFill>
                  <a:schemeClr val="accent1"/>
                </a:solidFill>
                <a:latin typeface="Bodoni MT Condensed" panose="02070606080606020203" pitchFamily="18" charset="0"/>
              </a:rPr>
              <a:t>powerpoint</a:t>
            </a:r>
            <a:r>
              <a:rPr lang="en-US" altLang="zh-CN" sz="2000" b="1" dirty="0">
                <a:solidFill>
                  <a:schemeClr val="accent1"/>
                </a:solidFill>
                <a:latin typeface="Bodoni MT Condensed" panose="02070606080606020203" pitchFamily="18" charset="0"/>
              </a:rPr>
              <a:t> template for reporting</a:t>
            </a:r>
            <a:endParaRPr lang="zh-CN" altLang="en-US" sz="2000" b="1" dirty="0">
              <a:solidFill>
                <a:schemeClr val="accent1"/>
              </a:solidFill>
              <a:latin typeface="Bodoni MT Condensed" panose="02070606080606020203" pitchFamily="18" charset="0"/>
            </a:endParaRPr>
          </a:p>
        </p:txBody>
      </p:sp>
      <p:pic>
        <p:nvPicPr>
          <p:cNvPr id="1063" name="Picture 39" descr="C:\Users\Administrator\Desktop\矢量httpwww.3lian.comvector（三联www.3lian.com） (2) [转换]-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3528" y="273649"/>
            <a:ext cx="4696504" cy="486985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矢量httpwww.3lian.comvector（三联www.3lian.com） (2) [转换]-0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444208" y="2200676"/>
            <a:ext cx="792088" cy="49178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custDataLst>
              <p:tags r:id="rId3"/>
            </p:custDataLst>
          </p:nvPr>
        </p:nvSpPr>
        <p:spPr>
          <a:xfrm>
            <a:off x="0" y="4901734"/>
            <a:ext cx="4876006" cy="261610"/>
          </a:xfrm>
          <a:prstGeom prst="rect">
            <a:avLst/>
          </a:prstGeom>
        </p:spPr>
        <p:txBody>
          <a:bodyPr wrap="square">
            <a:spAutoFit/>
          </a:bodyPr>
          <a:lstStyle/>
          <a:p>
            <a:endParaRPr lang="zh-CN" altLang="en-US" sz="1100" b="0" dirty="0">
              <a:latin typeface="+mj-ea"/>
              <a:ea typeface="+mj-ea"/>
            </a:endParaRPr>
          </a:p>
        </p:txBody>
      </p:sp>
      <p:sp>
        <p:nvSpPr>
          <p:cNvPr id="11" name="矩形 10"/>
          <p:cNvSpPr/>
          <p:nvPr>
            <p:custDataLst>
              <p:tags r:id="rId4"/>
            </p:custDataLst>
          </p:nvPr>
        </p:nvSpPr>
        <p:spPr>
          <a:xfrm>
            <a:off x="0" y="4901734"/>
            <a:ext cx="4876006" cy="261610"/>
          </a:xfrm>
          <a:prstGeom prst="rect">
            <a:avLst/>
          </a:prstGeom>
        </p:spPr>
        <p:txBody>
          <a:bodyPr wrap="square">
            <a:spAutoFit/>
          </a:bodyPr>
          <a:lstStyle/>
          <a:p>
            <a:endParaRPr lang="zh-CN" altLang="en-US" sz="1100" b="0" dirty="0">
              <a:latin typeface="+mj-ea"/>
              <a:ea typeface="+mj-ea"/>
            </a:endParaRPr>
          </a:p>
        </p:txBody>
      </p:sp>
    </p:spTree>
    <p:extLst>
      <p:ext uri="{BB962C8B-B14F-4D97-AF65-F5344CB8AC3E}">
        <p14:creationId xmlns:p14="http://schemas.microsoft.com/office/powerpoint/2010/main" val="23698503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63"/>
                                        </p:tgtEl>
                                        <p:attrNameLst>
                                          <p:attrName>style.visibility</p:attrName>
                                        </p:attrNameLst>
                                      </p:cBhvr>
                                      <p:to>
                                        <p:strVal val="visible"/>
                                      </p:to>
                                    </p:set>
                                    <p:animEffect transition="in" filter="fade">
                                      <p:cBhvr>
                                        <p:cTn id="10" dur="1000"/>
                                        <p:tgtEl>
                                          <p:spTgt spid="1063"/>
                                        </p:tgtEl>
                                      </p:cBhvr>
                                    </p:animEffect>
                                    <p:anim calcmode="lin" valueType="num">
                                      <p:cBhvr>
                                        <p:cTn id="11" dur="1000" fill="hold"/>
                                        <p:tgtEl>
                                          <p:spTgt spid="1063"/>
                                        </p:tgtEl>
                                        <p:attrNameLst>
                                          <p:attrName>ppt_x</p:attrName>
                                        </p:attrNameLst>
                                      </p:cBhvr>
                                      <p:tavLst>
                                        <p:tav tm="0">
                                          <p:val>
                                            <p:strVal val="#ppt_x"/>
                                          </p:val>
                                        </p:tav>
                                        <p:tav tm="100000">
                                          <p:val>
                                            <p:strVal val="#ppt_x"/>
                                          </p:val>
                                        </p:tav>
                                      </p:tavLst>
                                    </p:anim>
                                    <p:anim calcmode="lin" valueType="num">
                                      <p:cBhvr>
                                        <p:cTn id="12" dur="1000" fill="hold"/>
                                        <p:tgtEl>
                                          <p:spTgt spid="106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47"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90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800" fill="hold"/>
                                        <p:tgtEl>
                                          <p:spTgt spid="58"/>
                                        </p:tgtEl>
                                        <p:attrNameLst>
                                          <p:attrName>ppt_x</p:attrName>
                                        </p:attrNameLst>
                                      </p:cBhvr>
                                      <p:tavLst>
                                        <p:tav tm="0">
                                          <p:val>
                                            <p:strVal val="1+#ppt_w/2"/>
                                          </p:val>
                                        </p:tav>
                                        <p:tav tm="100000">
                                          <p:val>
                                            <p:strVal val="#ppt_x"/>
                                          </p:val>
                                        </p:tav>
                                      </p:tavLst>
                                    </p:anim>
                                    <p:anim calcmode="lin" valueType="num">
                                      <p:cBhvr additive="base">
                                        <p:cTn id="27" dur="800" fill="hold"/>
                                        <p:tgtEl>
                                          <p:spTgt spid="58"/>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3700"/>
                            </p:stCondLst>
                            <p:childTnLst>
                              <p:par>
                                <p:cTn id="35" presetID="2" presetClass="exit" presetSubtype="3" fill="hold" nodeType="afterEffect">
                                  <p:stCondLst>
                                    <p:cond delay="0"/>
                                  </p:stCondLst>
                                  <p:childTnLst>
                                    <p:anim calcmode="lin" valueType="num">
                                      <p:cBhvr additive="base">
                                        <p:cTn id="36" dur="500"/>
                                        <p:tgtEl>
                                          <p:spTgt spid="49"/>
                                        </p:tgtEl>
                                        <p:attrNameLst>
                                          <p:attrName>ppt_x</p:attrName>
                                        </p:attrNameLst>
                                      </p:cBhvr>
                                      <p:tavLst>
                                        <p:tav tm="0">
                                          <p:val>
                                            <p:strVal val="ppt_x"/>
                                          </p:val>
                                        </p:tav>
                                        <p:tav tm="100000">
                                          <p:val>
                                            <p:strVal val="1+ppt_w/2"/>
                                          </p:val>
                                        </p:tav>
                                      </p:tavLst>
                                    </p:anim>
                                    <p:anim calcmode="lin" valueType="num">
                                      <p:cBhvr additive="base">
                                        <p:cTn id="37" dur="500"/>
                                        <p:tgtEl>
                                          <p:spTgt spid="49"/>
                                        </p:tgtEl>
                                        <p:attrNameLst>
                                          <p:attrName>ppt_y</p:attrName>
                                        </p:attrNameLst>
                                      </p:cBhvr>
                                      <p:tavLst>
                                        <p:tav tm="0">
                                          <p:val>
                                            <p:strVal val="ppt_y"/>
                                          </p:val>
                                        </p:tav>
                                        <p:tav tm="100000">
                                          <p:val>
                                            <p:strVal val="0-ppt_h/2"/>
                                          </p:val>
                                        </p:tav>
                                      </p:tavLst>
                                    </p:anim>
                                    <p:set>
                                      <p:cBhvr>
                                        <p:cTn id="3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3"/>
                </p:tgtEl>
              </p:cMediaNode>
            </p:audio>
          </p:childTnLst>
        </p:cTn>
      </p:par>
    </p:tnLst>
    <p:bldLst>
      <p:bldP spid="5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337772" y="1856894"/>
            <a:ext cx="1782860" cy="1938992"/>
          </a:xfrm>
          <a:prstGeom prst="rect">
            <a:avLst/>
          </a:prstGeom>
          <a:noFill/>
        </p:spPr>
        <p:txBody>
          <a:bodyPr wrap="none" rtlCol="0">
            <a:spAutoFit/>
          </a:bodyPr>
          <a:lstStyle/>
          <a:p>
            <a:r>
              <a:rPr lang="en-US" altLang="zh-CN" sz="12000" dirty="0">
                <a:solidFill>
                  <a:schemeClr val="accent1"/>
                </a:solidFill>
                <a:latin typeface="Impact" panose="020B0806030902050204" pitchFamily="34" charset="0"/>
              </a:rPr>
              <a:t>02</a:t>
            </a:r>
            <a:endParaRPr lang="zh-CN" altLang="en-US" sz="12000" dirty="0">
              <a:solidFill>
                <a:schemeClr val="accent1"/>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市场分析</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市场预期</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目标客户</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公司管理</a:t>
              </a:r>
            </a:p>
          </p:txBody>
        </p:sp>
      </p:grpSp>
      <p:sp>
        <p:nvSpPr>
          <p:cNvPr id="25" name="等腰三角形 24"/>
          <p:cNvSpPr/>
          <p:nvPr/>
        </p:nvSpPr>
        <p:spPr>
          <a:xfrm rot="18035669">
            <a:off x="2382961" y="1282355"/>
            <a:ext cx="360040" cy="310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915489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07" name="Freeform 15"/>
          <p:cNvSpPr>
            <a:spLocks noChangeAspect="1" noEditPoints="1"/>
          </p:cNvSpPr>
          <p:nvPr/>
        </p:nvSpPr>
        <p:spPr bwMode="auto">
          <a:xfrm>
            <a:off x="4272571" y="2780344"/>
            <a:ext cx="513534" cy="373965"/>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8" name="组合 107"/>
          <p:cNvGrpSpPr/>
          <p:nvPr/>
        </p:nvGrpSpPr>
        <p:grpSpPr>
          <a:xfrm rot="2700000">
            <a:off x="3335012" y="1791577"/>
            <a:ext cx="2376264" cy="2376265"/>
            <a:chOff x="6336196" y="1009196"/>
            <a:chExt cx="2376264" cy="2376265"/>
          </a:xfrm>
          <a:effectLst/>
        </p:grpSpPr>
        <p:sp>
          <p:nvSpPr>
            <p:cNvPr id="109" name="矩形 28"/>
            <p:cNvSpPr/>
            <p:nvPr/>
          </p:nvSpPr>
          <p:spPr>
            <a:xfrm>
              <a:off x="6336196" y="1009196"/>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矩形 28"/>
            <p:cNvSpPr/>
            <p:nvPr/>
          </p:nvSpPr>
          <p:spPr>
            <a:xfrm rot="5400000">
              <a:off x="7069568" y="1742569"/>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28"/>
            <p:cNvSpPr/>
            <p:nvPr/>
          </p:nvSpPr>
          <p:spPr>
            <a:xfrm rot="10800000">
              <a:off x="6336196" y="2475942"/>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8"/>
            <p:cNvSpPr/>
            <p:nvPr/>
          </p:nvSpPr>
          <p:spPr>
            <a:xfrm rot="16200000">
              <a:off x="5998476" y="2137947"/>
              <a:ext cx="1584965" cy="909519"/>
            </a:xfrm>
            <a:custGeom>
              <a:avLst/>
              <a:gdLst/>
              <a:ahLst/>
              <a:cxnLst/>
              <a:rect l="l" t="t" r="r" b="b"/>
              <a:pathLst>
                <a:path w="1567916" h="909519">
                  <a:moveTo>
                    <a:pt x="1567916" y="625191"/>
                  </a:moveTo>
                  <a:lnTo>
                    <a:pt x="0" y="909519"/>
                  </a:lnTo>
                  <a:lnTo>
                    <a:pt x="0" y="0"/>
                  </a:lnTo>
                  <a:lnTo>
                    <a:pt x="1454543"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3" name="矩形 112"/>
          <p:cNvSpPr/>
          <p:nvPr/>
        </p:nvSpPr>
        <p:spPr>
          <a:xfrm>
            <a:off x="4276323" y="1627947"/>
            <a:ext cx="46679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01</a:t>
            </a:r>
            <a:endParaRPr lang="zh-CN" altLang="en-US" sz="2400" kern="0" dirty="0">
              <a:solidFill>
                <a:sysClr val="window" lastClr="FFFFFF"/>
              </a:solidFill>
              <a:latin typeface="Impact" pitchFamily="34" charset="0"/>
              <a:ea typeface="微软雅黑" pitchFamily="34" charset="-122"/>
            </a:endParaRPr>
          </a:p>
        </p:txBody>
      </p:sp>
      <p:cxnSp>
        <p:nvCxnSpPr>
          <p:cNvPr id="114" name="直接连接符 113"/>
          <p:cNvCxnSpPr/>
          <p:nvPr/>
        </p:nvCxnSpPr>
        <p:spPr>
          <a:xfrm flipH="1">
            <a:off x="2771802" y="1803012"/>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11766" y="15817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6" name="矩形 115"/>
          <p:cNvSpPr/>
          <p:nvPr/>
        </p:nvSpPr>
        <p:spPr>
          <a:xfrm>
            <a:off x="3127330" y="2748876"/>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02</a:t>
            </a:r>
            <a:endParaRPr lang="zh-CN" altLang="en-US" sz="2400" kern="0" dirty="0">
              <a:solidFill>
                <a:sysClr val="window" lastClr="FFFFFF"/>
              </a:solidFill>
              <a:latin typeface="Impact" pitchFamily="34" charset="0"/>
              <a:ea typeface="微软雅黑" pitchFamily="34" charset="-122"/>
            </a:endParaRPr>
          </a:p>
        </p:txBody>
      </p:sp>
      <p:cxnSp>
        <p:nvCxnSpPr>
          <p:cNvPr id="117" name="直接连接符 116"/>
          <p:cNvCxnSpPr/>
          <p:nvPr/>
        </p:nvCxnSpPr>
        <p:spPr>
          <a:xfrm flipH="1">
            <a:off x="2771802" y="3383173"/>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611766" y="31144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9" name="矩形 118"/>
          <p:cNvSpPr/>
          <p:nvPr/>
        </p:nvSpPr>
        <p:spPr>
          <a:xfrm>
            <a:off x="4239453" y="3858698"/>
            <a:ext cx="513282"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03</a:t>
            </a:r>
            <a:endParaRPr lang="zh-CN" altLang="en-US" sz="2400" kern="0" dirty="0">
              <a:solidFill>
                <a:sysClr val="window" lastClr="FFFFFF"/>
              </a:solidFill>
              <a:latin typeface="Impact" pitchFamily="34" charset="0"/>
              <a:ea typeface="微软雅黑" pitchFamily="34" charset="-122"/>
            </a:endParaRPr>
          </a:p>
        </p:txBody>
      </p:sp>
      <p:cxnSp>
        <p:nvCxnSpPr>
          <p:cNvPr id="120" name="直接连接符 119"/>
          <p:cNvCxnSpPr/>
          <p:nvPr/>
        </p:nvCxnSpPr>
        <p:spPr>
          <a:xfrm flipH="1">
            <a:off x="5270768" y="4218737"/>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372200" y="394173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22" name="矩形 121"/>
          <p:cNvSpPr/>
          <p:nvPr/>
        </p:nvSpPr>
        <p:spPr>
          <a:xfrm>
            <a:off x="5492834" y="2736495"/>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04</a:t>
            </a:r>
            <a:endParaRPr lang="zh-CN" altLang="en-US" sz="2400" kern="0" dirty="0">
              <a:solidFill>
                <a:sysClr val="window" lastClr="FFFFFF"/>
              </a:solidFill>
              <a:latin typeface="Impact" pitchFamily="34" charset="0"/>
              <a:ea typeface="微软雅黑" pitchFamily="34" charset="-122"/>
            </a:endParaRPr>
          </a:p>
        </p:txBody>
      </p:sp>
      <p:cxnSp>
        <p:nvCxnSpPr>
          <p:cNvPr id="123" name="直接连接符 122"/>
          <p:cNvCxnSpPr/>
          <p:nvPr/>
        </p:nvCxnSpPr>
        <p:spPr>
          <a:xfrm flipH="1">
            <a:off x="5834821" y="2461135"/>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6372200" y="220251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70671757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1+#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14:bounceEnd="56667">
                                          <p:cBhvr additive="base">
                                            <p:cTn id="64" dur="300" fill="hold"/>
                                            <p:tgtEl>
                                              <p:spTgt spid="118"/>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14:presetBounceEnd="56667">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14:bounceEnd="56667">
                                          <p:cBhvr additive="base">
                                            <p:cTn id="81" dur="300" fill="hold"/>
                                            <p:tgtEl>
                                              <p:spTgt spid="121"/>
                                            </p:tgtEl>
                                            <p:attrNameLst>
                                              <p:attrName>ppt_x</p:attrName>
                                            </p:attrNameLst>
                                          </p:cBhvr>
                                          <p:tavLst>
                                            <p:tav tm="0">
                                              <p:val>
                                                <p:strVal val="0-#ppt_w/2"/>
                                              </p:val>
                                            </p:tav>
                                            <p:tav tm="100000">
                                              <p:val>
                                                <p:strVal val="#ppt_x"/>
                                              </p:val>
                                            </p:tav>
                                          </p:tavLst>
                                        </p:anim>
                                        <p:anim calcmode="lin" valueType="num" p14:bounceEnd="56667">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14:presetBounceEnd="56667">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14:bounceEnd="56667">
                                          <p:cBhvr additive="base">
                                            <p:cTn id="98" dur="300" fill="hold"/>
                                            <p:tgtEl>
                                              <p:spTgt spid="124"/>
                                            </p:tgtEl>
                                            <p:attrNameLst>
                                              <p:attrName>ppt_x</p:attrName>
                                            </p:attrNameLst>
                                          </p:cBhvr>
                                          <p:tavLst>
                                            <p:tav tm="0">
                                              <p:val>
                                                <p:strVal val="0-#ppt_w/2"/>
                                              </p:val>
                                            </p:tav>
                                            <p:tav tm="100000">
                                              <p:val>
                                                <p:strVal val="#ppt_x"/>
                                              </p:val>
                                            </p:tav>
                                          </p:tavLst>
                                        </p:anim>
                                        <p:anim calcmode="lin" valueType="num" p14:bounceEnd="56667">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1+#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additive="base">
                                            <p:cTn id="64" dur="300" fill="hold"/>
                                            <p:tgtEl>
                                              <p:spTgt spid="118"/>
                                            </p:tgtEl>
                                            <p:attrNameLst>
                                              <p:attrName>ppt_x</p:attrName>
                                            </p:attrNameLst>
                                          </p:cBhvr>
                                          <p:tavLst>
                                            <p:tav tm="0">
                                              <p:val>
                                                <p:strVal val="1+#ppt_w/2"/>
                                              </p:val>
                                            </p:tav>
                                            <p:tav tm="100000">
                                              <p:val>
                                                <p:strVal val="#ppt_x"/>
                                              </p:val>
                                            </p:tav>
                                          </p:tavLst>
                                        </p:anim>
                                        <p:anim calcmode="lin" valueType="num">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additive="base">
                                            <p:cTn id="81" dur="300" fill="hold"/>
                                            <p:tgtEl>
                                              <p:spTgt spid="121"/>
                                            </p:tgtEl>
                                            <p:attrNameLst>
                                              <p:attrName>ppt_x</p:attrName>
                                            </p:attrNameLst>
                                          </p:cBhvr>
                                          <p:tavLst>
                                            <p:tav tm="0">
                                              <p:val>
                                                <p:strVal val="0-#ppt_w/2"/>
                                              </p:val>
                                            </p:tav>
                                            <p:tav tm="100000">
                                              <p:val>
                                                <p:strVal val="#ppt_x"/>
                                              </p:val>
                                            </p:tav>
                                          </p:tavLst>
                                        </p:anim>
                                        <p:anim calcmode="lin" valueType="num">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300" fill="hold"/>
                                            <p:tgtEl>
                                              <p:spTgt spid="124"/>
                                            </p:tgtEl>
                                            <p:attrNameLst>
                                              <p:attrName>ppt_x</p:attrName>
                                            </p:attrNameLst>
                                          </p:cBhvr>
                                          <p:tavLst>
                                            <p:tav tm="0">
                                              <p:val>
                                                <p:strVal val="0-#ppt_w/2"/>
                                              </p:val>
                                            </p:tav>
                                            <p:tav tm="100000">
                                              <p:val>
                                                <p:strVal val="#ppt_x"/>
                                              </p:val>
                                            </p:tav>
                                          </p:tavLst>
                                        </p:anim>
                                        <p:anim calcmode="lin" valueType="num">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 name="椭圆 4"/>
          <p:cNvSpPr/>
          <p:nvPr/>
        </p:nvSpPr>
        <p:spPr>
          <a:xfrm>
            <a:off x="3059834" y="1491631"/>
            <a:ext cx="2916323" cy="2916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3125864" y="1557769"/>
            <a:ext cx="2783847" cy="2783844"/>
            <a:chOff x="3047429" y="1323744"/>
            <a:chExt cx="2783847" cy="2783844"/>
          </a:xfrm>
          <a:effectLst/>
        </p:grpSpPr>
        <p:sp>
          <p:nvSpPr>
            <p:cNvPr id="7"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chemeClr val="bg2"/>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8"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accent3"/>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9"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accent5"/>
            </a:solidFill>
            <a:ln>
              <a:noFill/>
            </a:ln>
          </p:spPr>
          <p:txBody>
            <a:bodyPr lIns="0" tIns="0" rIns="0" bIns="0" anchor="ctr"/>
            <a:lstStyle/>
            <a:p>
              <a:pPr algn="ctr">
                <a:spcAft>
                  <a:spcPts val="600"/>
                </a:spcAft>
              </a:pP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0"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chemeClr val="accent1"/>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11" name="标题层"/>
          <p:cNvSpPr txBox="1"/>
          <p:nvPr/>
        </p:nvSpPr>
        <p:spPr bwMode="auto">
          <a:xfrm>
            <a:off x="3393654"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01</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2" name="标题层"/>
          <p:cNvSpPr txBox="1"/>
          <p:nvPr/>
        </p:nvSpPr>
        <p:spPr bwMode="auto">
          <a:xfrm>
            <a:off x="5024150"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02</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3" name="标题层"/>
          <p:cNvSpPr txBox="1"/>
          <p:nvPr/>
        </p:nvSpPr>
        <p:spPr bwMode="auto">
          <a:xfrm>
            <a:off x="5024150"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03</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4" name="标题层"/>
          <p:cNvSpPr txBox="1"/>
          <p:nvPr/>
        </p:nvSpPr>
        <p:spPr bwMode="auto">
          <a:xfrm>
            <a:off x="3393654"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04</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cxnSp>
        <p:nvCxnSpPr>
          <p:cNvPr id="15" name="直接连接符 14"/>
          <p:cNvCxnSpPr/>
          <p:nvPr/>
        </p:nvCxnSpPr>
        <p:spPr>
          <a:xfrm>
            <a:off x="2771801" y="2169929"/>
            <a:ext cx="621393" cy="0"/>
          </a:xfrm>
          <a:prstGeom prst="line">
            <a:avLst/>
          </a:prstGeom>
          <a:noFill/>
          <a:ln w="9525" cap="flat" cmpd="sng" algn="ctr">
            <a:solidFill>
              <a:sysClr val="windowText" lastClr="000000"/>
            </a:solidFill>
            <a:prstDash val="sysDash"/>
            <a:headEnd type="oval"/>
            <a:tailEnd type="oval"/>
          </a:ln>
          <a:effectLst/>
        </p:spPr>
      </p:cxnSp>
      <p:sp>
        <p:nvSpPr>
          <p:cNvPr id="16" name="矩形 15"/>
          <p:cNvSpPr/>
          <p:nvPr/>
        </p:nvSpPr>
        <p:spPr>
          <a:xfrm>
            <a:off x="61156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7" name="直接连接符 16"/>
          <p:cNvCxnSpPr/>
          <p:nvPr/>
        </p:nvCxnSpPr>
        <p:spPr>
          <a:xfrm>
            <a:off x="5641870" y="2169929"/>
            <a:ext cx="621393" cy="0"/>
          </a:xfrm>
          <a:prstGeom prst="line">
            <a:avLst/>
          </a:prstGeom>
          <a:noFill/>
          <a:ln w="9525" cap="flat" cmpd="sng" algn="ctr">
            <a:solidFill>
              <a:sysClr val="windowText" lastClr="000000"/>
            </a:solidFill>
            <a:prstDash val="sysDash"/>
            <a:headEnd type="oval"/>
            <a:tailEnd type="oval"/>
          </a:ln>
          <a:effectLst/>
        </p:spPr>
      </p:cxnSp>
      <p:sp>
        <p:nvSpPr>
          <p:cNvPr id="18" name="矩形 17"/>
          <p:cNvSpPr/>
          <p:nvPr/>
        </p:nvSpPr>
        <p:spPr>
          <a:xfrm>
            <a:off x="637220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9" name="直接连接符 18"/>
          <p:cNvCxnSpPr/>
          <p:nvPr/>
        </p:nvCxnSpPr>
        <p:spPr>
          <a:xfrm>
            <a:off x="5641870" y="3737271"/>
            <a:ext cx="621393" cy="0"/>
          </a:xfrm>
          <a:prstGeom prst="line">
            <a:avLst/>
          </a:prstGeom>
          <a:noFill/>
          <a:ln w="9525" cap="flat" cmpd="sng" algn="ctr">
            <a:solidFill>
              <a:sysClr val="windowText" lastClr="000000"/>
            </a:solidFill>
            <a:prstDash val="sysDash"/>
            <a:headEnd type="oval"/>
            <a:tailEnd type="oval"/>
          </a:ln>
          <a:effectLst/>
        </p:spPr>
      </p:cxnSp>
      <p:sp>
        <p:nvSpPr>
          <p:cNvPr id="20" name="矩形 19"/>
          <p:cNvSpPr/>
          <p:nvPr/>
        </p:nvSpPr>
        <p:spPr>
          <a:xfrm>
            <a:off x="637220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1" name="直接连接符 20"/>
          <p:cNvCxnSpPr/>
          <p:nvPr/>
        </p:nvCxnSpPr>
        <p:spPr>
          <a:xfrm>
            <a:off x="2771801" y="3737271"/>
            <a:ext cx="621393" cy="0"/>
          </a:xfrm>
          <a:prstGeom prst="line">
            <a:avLst/>
          </a:prstGeom>
          <a:noFill/>
          <a:ln w="9525" cap="flat" cmpd="sng" algn="ctr">
            <a:solidFill>
              <a:sysClr val="windowText" lastClr="000000"/>
            </a:solidFill>
            <a:prstDash val="sysDash"/>
            <a:headEnd type="oval"/>
            <a:tailEnd type="oval"/>
          </a:ln>
          <a:effectLst/>
        </p:spPr>
      </p:cxnSp>
      <p:sp>
        <p:nvSpPr>
          <p:cNvPr id="22" name="矩形 21"/>
          <p:cNvSpPr/>
          <p:nvPr/>
        </p:nvSpPr>
        <p:spPr>
          <a:xfrm>
            <a:off x="61156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34308018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14:presetBounceEnd="56667">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14:bounceEnd="56667">
                                          <p:cBhvr additive="base">
                                            <p:cTn id="70" dur="300" fill="hold"/>
                                            <p:tgtEl>
                                              <p:spTgt spid="16"/>
                                            </p:tgtEl>
                                            <p:attrNameLst>
                                              <p:attrName>ppt_x</p:attrName>
                                            </p:attrNameLst>
                                          </p:cBhvr>
                                          <p:tavLst>
                                            <p:tav tm="0">
                                              <p:val>
                                                <p:strVal val="0-#ppt_w/2"/>
                                              </p:val>
                                            </p:tav>
                                            <p:tav tm="100000">
                                              <p:val>
                                                <p:strVal val="#ppt_x"/>
                                              </p:val>
                                            </p:tav>
                                          </p:tavLst>
                                        </p:anim>
                                        <p:anim calcmode="lin" valueType="num" p14:bounceEnd="56667">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14:bounceEnd="56667">
                                          <p:cBhvr additive="base">
                                            <p:cTn id="79" dur="300" fill="hold"/>
                                            <p:tgtEl>
                                              <p:spTgt spid="18"/>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14:presetBounceEnd="56667">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14:bounceEnd="56667">
                                          <p:cBhvr additive="base">
                                            <p:cTn id="88"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14:presetBounceEnd="56667">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14:bounceEnd="56667">
                                          <p:cBhvr additive="base">
                                            <p:cTn id="97" dur="300" fill="hold"/>
                                            <p:tgtEl>
                                              <p:spTgt spid="22"/>
                                            </p:tgtEl>
                                            <p:attrNameLst>
                                              <p:attrName>ppt_x</p:attrName>
                                            </p:attrNameLst>
                                          </p:cBhvr>
                                          <p:tavLst>
                                            <p:tav tm="0">
                                              <p:val>
                                                <p:strVal val="0-#ppt_w/2"/>
                                              </p:val>
                                            </p:tav>
                                            <p:tav tm="100000">
                                              <p:val>
                                                <p:strVal val="#ppt_x"/>
                                              </p:val>
                                            </p:tav>
                                          </p:tavLst>
                                        </p:anim>
                                        <p:anim calcmode="lin" valueType="num" p14:bounceEnd="56667">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300" fill="hold"/>
                                            <p:tgtEl>
                                              <p:spTgt spid="16"/>
                                            </p:tgtEl>
                                            <p:attrNameLst>
                                              <p:attrName>ppt_x</p:attrName>
                                            </p:attrNameLst>
                                          </p:cBhvr>
                                          <p:tavLst>
                                            <p:tav tm="0">
                                              <p:val>
                                                <p:strVal val="0-#ppt_w/2"/>
                                              </p:val>
                                            </p:tav>
                                            <p:tav tm="100000">
                                              <p:val>
                                                <p:strVal val="#ppt_x"/>
                                              </p:val>
                                            </p:tav>
                                          </p:tavLst>
                                        </p:anim>
                                        <p:anim calcmode="lin" valueType="num">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300" fill="hold"/>
                                            <p:tgtEl>
                                              <p:spTgt spid="18"/>
                                            </p:tgtEl>
                                            <p:attrNameLst>
                                              <p:attrName>ppt_x</p:attrName>
                                            </p:attrNameLst>
                                          </p:cBhvr>
                                          <p:tavLst>
                                            <p:tav tm="0">
                                              <p:val>
                                                <p:strVal val="1+#ppt_w/2"/>
                                              </p:val>
                                            </p:tav>
                                            <p:tav tm="100000">
                                              <p:val>
                                                <p:strVal val="#ppt_x"/>
                                              </p:val>
                                            </p:tav>
                                          </p:tavLst>
                                        </p:anim>
                                        <p:anim calcmode="lin" valueType="num">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300" fill="hold"/>
                                            <p:tgtEl>
                                              <p:spTgt spid="20"/>
                                            </p:tgtEl>
                                            <p:attrNameLst>
                                              <p:attrName>ppt_x</p:attrName>
                                            </p:attrNameLst>
                                          </p:cBhvr>
                                          <p:tavLst>
                                            <p:tav tm="0">
                                              <p:val>
                                                <p:strVal val="1+#ppt_w/2"/>
                                              </p:val>
                                            </p:tav>
                                            <p:tav tm="100000">
                                              <p:val>
                                                <p:strVal val="#ppt_x"/>
                                              </p:val>
                                            </p:tav>
                                          </p:tavLst>
                                        </p:anim>
                                        <p:anim calcmode="lin" valueType="num">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300" fill="hold"/>
                                            <p:tgtEl>
                                              <p:spTgt spid="22"/>
                                            </p:tgtEl>
                                            <p:attrNameLst>
                                              <p:attrName>ppt_x</p:attrName>
                                            </p:attrNameLst>
                                          </p:cBhvr>
                                          <p:tavLst>
                                            <p:tav tm="0">
                                              <p:val>
                                                <p:strVal val="0-#ppt_w/2"/>
                                              </p:val>
                                            </p:tav>
                                            <p:tav tm="100000">
                                              <p:val>
                                                <p:strVal val="#ppt_x"/>
                                              </p:val>
                                            </p:tav>
                                          </p:tavLst>
                                        </p:anim>
                                        <p:anim calcmode="lin" valueType="num">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3" name="组合 22"/>
          <p:cNvGrpSpPr/>
          <p:nvPr/>
        </p:nvGrpSpPr>
        <p:grpSpPr>
          <a:xfrm>
            <a:off x="539552" y="2098623"/>
            <a:ext cx="8030306" cy="1559152"/>
            <a:chOff x="806609" y="3509755"/>
            <a:chExt cx="10343040" cy="2008187"/>
          </a:xfrm>
        </p:grpSpPr>
        <p:grpSp>
          <p:nvGrpSpPr>
            <p:cNvPr id="24" name="组合 44"/>
            <p:cNvGrpSpPr>
              <a:grpSpLocks/>
            </p:cNvGrpSpPr>
            <p:nvPr/>
          </p:nvGrpSpPr>
          <p:grpSpPr bwMode="auto">
            <a:xfrm>
              <a:off x="806609" y="3532106"/>
              <a:ext cx="10343040" cy="1959292"/>
              <a:chOff x="1278168" y="2752056"/>
              <a:chExt cx="9402532" cy="1781844"/>
            </a:xfrm>
          </p:grpSpPr>
          <p:sp>
            <p:nvSpPr>
              <p:cNvPr id="37"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8"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9"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40"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cxnSp>
            <p:nvCxnSpPr>
              <p:cNvPr id="41" name="直接连接符 40"/>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999647" y="3520931"/>
              <a:ext cx="1997013" cy="1997011"/>
              <a:chOff x="2389188" y="2700655"/>
              <a:chExt cx="1815465" cy="1815465"/>
            </a:xfrm>
          </p:grpSpPr>
          <p:sp>
            <p:nvSpPr>
              <p:cNvPr id="35" name="矩形 34"/>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空心弧 35"/>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组合 25"/>
            <p:cNvGrpSpPr/>
            <p:nvPr/>
          </p:nvGrpSpPr>
          <p:grpSpPr>
            <a:xfrm>
              <a:off x="3984039" y="3509755"/>
              <a:ext cx="1997013" cy="1997012"/>
              <a:chOff x="4166508" y="2732405"/>
              <a:chExt cx="1815465" cy="1815465"/>
            </a:xfrm>
          </p:grpSpPr>
          <p:sp>
            <p:nvSpPr>
              <p:cNvPr id="33" name="矩形 32"/>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4" name="空心弧 33"/>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7" name="组合 26"/>
            <p:cNvGrpSpPr/>
            <p:nvPr/>
          </p:nvGrpSpPr>
          <p:grpSpPr>
            <a:xfrm>
              <a:off x="5973764" y="3518136"/>
              <a:ext cx="1997013" cy="1997012"/>
              <a:chOff x="5975350" y="2740024"/>
              <a:chExt cx="1815465" cy="1815465"/>
            </a:xfrm>
          </p:grpSpPr>
          <p:sp>
            <p:nvSpPr>
              <p:cNvPr id="31" name="矩形 30"/>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2" name="空心弧 31"/>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8" name="组合 27"/>
            <p:cNvGrpSpPr/>
            <p:nvPr/>
          </p:nvGrpSpPr>
          <p:grpSpPr>
            <a:xfrm>
              <a:off x="7930612" y="3516740"/>
              <a:ext cx="1997013" cy="1997012"/>
              <a:chOff x="7754303" y="2738755"/>
              <a:chExt cx="1815465" cy="1815465"/>
            </a:xfrm>
          </p:grpSpPr>
          <p:sp>
            <p:nvSpPr>
              <p:cNvPr id="29" name="矩形 28"/>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空心弧 29"/>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43" name="组合 42"/>
          <p:cNvGrpSpPr/>
          <p:nvPr/>
        </p:nvGrpSpPr>
        <p:grpSpPr>
          <a:xfrm>
            <a:off x="3211801" y="2284093"/>
            <a:ext cx="1164618" cy="1164619"/>
            <a:chOff x="4248468" y="3748642"/>
            <a:chExt cx="1500029" cy="1500029"/>
          </a:xfrm>
        </p:grpSpPr>
        <p:sp>
          <p:nvSpPr>
            <p:cNvPr id="44" name="椭圆 43"/>
            <p:cNvSpPr/>
            <p:nvPr/>
          </p:nvSpPr>
          <p:spPr>
            <a:xfrm>
              <a:off x="4248468" y="3748642"/>
              <a:ext cx="1500029" cy="150002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45" name="组合 44"/>
            <p:cNvGrpSpPr/>
            <p:nvPr/>
          </p:nvGrpSpPr>
          <p:grpSpPr>
            <a:xfrm>
              <a:off x="4692956" y="4211422"/>
              <a:ext cx="663471" cy="603155"/>
              <a:chOff x="1725613" y="5659438"/>
              <a:chExt cx="498475" cy="498475"/>
            </a:xfrm>
            <a:noFill/>
          </p:grpSpPr>
          <p:sp>
            <p:nvSpPr>
              <p:cNvPr id="46"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7"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8"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9"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0"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1"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2"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3"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4"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5"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6"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7"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8"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9"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0"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1"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2"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3"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4"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5"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6"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7"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8"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9"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0"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1"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endParaRPr>
              </a:p>
            </p:txBody>
          </p:sp>
        </p:grpSp>
      </p:grpSp>
      <p:grpSp>
        <p:nvGrpSpPr>
          <p:cNvPr id="72" name="组合 71"/>
          <p:cNvGrpSpPr/>
          <p:nvPr/>
        </p:nvGrpSpPr>
        <p:grpSpPr>
          <a:xfrm>
            <a:off x="1682477" y="2278670"/>
            <a:ext cx="1164618" cy="1164619"/>
            <a:chOff x="2278698" y="3741657"/>
            <a:chExt cx="1500029" cy="1500029"/>
          </a:xfrm>
        </p:grpSpPr>
        <p:sp>
          <p:nvSpPr>
            <p:cNvPr id="73" name="椭圆 72"/>
            <p:cNvSpPr/>
            <p:nvPr/>
          </p:nvSpPr>
          <p:spPr>
            <a:xfrm>
              <a:off x="2278698" y="3741657"/>
              <a:ext cx="1500029" cy="1500029"/>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Chelsea" panose="02000500000000000000" pitchFamily="2" charset="0"/>
              </a:endParaRPr>
            </a:p>
          </p:txBody>
        </p:sp>
        <p:grpSp>
          <p:nvGrpSpPr>
            <p:cNvPr id="74" name="组合 73"/>
            <p:cNvGrpSpPr/>
            <p:nvPr/>
          </p:nvGrpSpPr>
          <p:grpSpPr>
            <a:xfrm>
              <a:off x="2662538" y="4134603"/>
              <a:ext cx="693436" cy="691515"/>
              <a:chOff x="2722713" y="3648225"/>
              <a:chExt cx="573087" cy="571500"/>
            </a:xfrm>
          </p:grpSpPr>
          <p:sp>
            <p:nvSpPr>
              <p:cNvPr id="75"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76"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grpSp>
        <p:nvGrpSpPr>
          <p:cNvPr id="77" name="组合 76"/>
          <p:cNvGrpSpPr/>
          <p:nvPr/>
        </p:nvGrpSpPr>
        <p:grpSpPr>
          <a:xfrm>
            <a:off x="4732991" y="2278670"/>
            <a:ext cx="1164618" cy="1164619"/>
            <a:chOff x="6207761" y="3741657"/>
            <a:chExt cx="1500029" cy="1500029"/>
          </a:xfrm>
        </p:grpSpPr>
        <p:sp>
          <p:nvSpPr>
            <p:cNvPr id="78" name="椭圆 77"/>
            <p:cNvSpPr/>
            <p:nvPr/>
          </p:nvSpPr>
          <p:spPr>
            <a:xfrm>
              <a:off x="6207761" y="3741657"/>
              <a:ext cx="1500029" cy="150002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79" name="组合 78"/>
            <p:cNvGrpSpPr/>
            <p:nvPr/>
          </p:nvGrpSpPr>
          <p:grpSpPr>
            <a:xfrm>
              <a:off x="6652054" y="4156692"/>
              <a:ext cx="647335" cy="647336"/>
              <a:chOff x="1830388" y="2073275"/>
              <a:chExt cx="534987" cy="534988"/>
            </a:xfrm>
          </p:grpSpPr>
          <p:sp>
            <p:nvSpPr>
              <p:cNvPr id="80"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1"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2"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3"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4"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5"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86" name="组合 85"/>
          <p:cNvGrpSpPr/>
          <p:nvPr/>
        </p:nvGrpSpPr>
        <p:grpSpPr>
          <a:xfrm>
            <a:off x="6263670" y="2284093"/>
            <a:ext cx="1164618" cy="1164619"/>
            <a:chOff x="8179277" y="3748642"/>
            <a:chExt cx="1500028" cy="1500029"/>
          </a:xfrm>
        </p:grpSpPr>
        <p:sp>
          <p:nvSpPr>
            <p:cNvPr id="87" name="椭圆 86"/>
            <p:cNvSpPr/>
            <p:nvPr/>
          </p:nvSpPr>
          <p:spPr>
            <a:xfrm>
              <a:off x="8179277" y="3748642"/>
              <a:ext cx="1500028" cy="150002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88" name="组合 87"/>
            <p:cNvGrpSpPr/>
            <p:nvPr/>
          </p:nvGrpSpPr>
          <p:grpSpPr>
            <a:xfrm>
              <a:off x="8605283" y="4234099"/>
              <a:ext cx="630396" cy="548323"/>
              <a:chOff x="11250613" y="919163"/>
              <a:chExt cx="573087" cy="498475"/>
            </a:xfrm>
          </p:grpSpPr>
          <p:sp>
            <p:nvSpPr>
              <p:cNvPr id="89"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90"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sp>
        <p:nvSpPr>
          <p:cNvPr id="91" name="矩形 90"/>
          <p:cNvSpPr/>
          <p:nvPr/>
        </p:nvSpPr>
        <p:spPr>
          <a:xfrm>
            <a:off x="125677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2" name="矩形 91"/>
          <p:cNvSpPr/>
          <p:nvPr/>
        </p:nvSpPr>
        <p:spPr>
          <a:xfrm>
            <a:off x="2847095"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3" name="矩形 92"/>
          <p:cNvSpPr/>
          <p:nvPr/>
        </p:nvSpPr>
        <p:spPr>
          <a:xfrm>
            <a:off x="4307291"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4" name="矩形 93"/>
          <p:cNvSpPr/>
          <p:nvPr/>
        </p:nvSpPr>
        <p:spPr>
          <a:xfrm>
            <a:off x="5837970"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16752674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14:presetBounceEnd="56667">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14:bounceEnd="56667">
                                          <p:cBhvr additive="base">
                                            <p:cTn id="40" dur="300" fill="hold"/>
                                            <p:tgtEl>
                                              <p:spTgt spid="91"/>
                                            </p:tgtEl>
                                            <p:attrNameLst>
                                              <p:attrName>ppt_x</p:attrName>
                                            </p:attrNameLst>
                                          </p:cBhvr>
                                          <p:tavLst>
                                            <p:tav tm="0">
                                              <p:val>
                                                <p:strVal val="1+#ppt_w/2"/>
                                              </p:val>
                                            </p:tav>
                                            <p:tav tm="100000">
                                              <p:val>
                                                <p:strVal val="#ppt_x"/>
                                              </p:val>
                                            </p:tav>
                                          </p:tavLst>
                                        </p:anim>
                                        <p:anim calcmode="lin" valueType="num" p14:bounceEnd="56667">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14:presetBounceEnd="56667">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14:bounceEnd="56667">
                                          <p:cBhvr additive="base">
                                            <p:cTn id="45" dur="300" fill="hold"/>
                                            <p:tgtEl>
                                              <p:spTgt spid="92"/>
                                            </p:tgtEl>
                                            <p:attrNameLst>
                                              <p:attrName>ppt_x</p:attrName>
                                            </p:attrNameLst>
                                          </p:cBhvr>
                                          <p:tavLst>
                                            <p:tav tm="0">
                                              <p:val>
                                                <p:strVal val="1+#ppt_w/2"/>
                                              </p:val>
                                            </p:tav>
                                            <p:tav tm="100000">
                                              <p:val>
                                                <p:strVal val="#ppt_x"/>
                                              </p:val>
                                            </p:tav>
                                          </p:tavLst>
                                        </p:anim>
                                        <p:anim calcmode="lin" valueType="num" p14:bounceEnd="56667">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14:presetBounceEnd="56667">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14:bounceEnd="56667">
                                          <p:cBhvr additive="base">
                                            <p:cTn id="50" dur="300" fill="hold"/>
                                            <p:tgtEl>
                                              <p:spTgt spid="93"/>
                                            </p:tgtEl>
                                            <p:attrNameLst>
                                              <p:attrName>ppt_x</p:attrName>
                                            </p:attrNameLst>
                                          </p:cBhvr>
                                          <p:tavLst>
                                            <p:tav tm="0">
                                              <p:val>
                                                <p:strVal val="1+#ppt_w/2"/>
                                              </p:val>
                                            </p:tav>
                                            <p:tav tm="100000">
                                              <p:val>
                                                <p:strVal val="#ppt_x"/>
                                              </p:val>
                                            </p:tav>
                                          </p:tavLst>
                                        </p:anim>
                                        <p:anim calcmode="lin" valueType="num" p14:bounceEnd="56667">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14:bounceEnd="56667">
                                          <p:cBhvr additive="base">
                                            <p:cTn id="55" dur="300" fill="hold"/>
                                            <p:tgtEl>
                                              <p:spTgt spid="9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300" fill="hold"/>
                                            <p:tgtEl>
                                              <p:spTgt spid="91"/>
                                            </p:tgtEl>
                                            <p:attrNameLst>
                                              <p:attrName>ppt_x</p:attrName>
                                            </p:attrNameLst>
                                          </p:cBhvr>
                                          <p:tavLst>
                                            <p:tav tm="0">
                                              <p:val>
                                                <p:strVal val="1+#ppt_w/2"/>
                                              </p:val>
                                            </p:tav>
                                            <p:tav tm="100000">
                                              <p:val>
                                                <p:strVal val="#ppt_x"/>
                                              </p:val>
                                            </p:tav>
                                          </p:tavLst>
                                        </p:anim>
                                        <p:anim calcmode="lin" valueType="num">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300" fill="hold"/>
                                            <p:tgtEl>
                                              <p:spTgt spid="92"/>
                                            </p:tgtEl>
                                            <p:attrNameLst>
                                              <p:attrName>ppt_x</p:attrName>
                                            </p:attrNameLst>
                                          </p:cBhvr>
                                          <p:tavLst>
                                            <p:tav tm="0">
                                              <p:val>
                                                <p:strVal val="1+#ppt_w/2"/>
                                              </p:val>
                                            </p:tav>
                                            <p:tav tm="100000">
                                              <p:val>
                                                <p:strVal val="#ppt_x"/>
                                              </p:val>
                                            </p:tav>
                                          </p:tavLst>
                                        </p:anim>
                                        <p:anim calcmode="lin" valueType="num">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additive="base">
                                            <p:cTn id="50" dur="300" fill="hold"/>
                                            <p:tgtEl>
                                              <p:spTgt spid="93"/>
                                            </p:tgtEl>
                                            <p:attrNameLst>
                                              <p:attrName>ppt_x</p:attrName>
                                            </p:attrNameLst>
                                          </p:cBhvr>
                                          <p:tavLst>
                                            <p:tav tm="0">
                                              <p:val>
                                                <p:strVal val="1+#ppt_w/2"/>
                                              </p:val>
                                            </p:tav>
                                            <p:tav tm="100000">
                                              <p:val>
                                                <p:strVal val="#ppt_x"/>
                                              </p:val>
                                            </p:tav>
                                          </p:tavLst>
                                        </p:anim>
                                        <p:anim calcmode="lin" valueType="num">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additive="base">
                                            <p:cTn id="55" dur="300" fill="hold"/>
                                            <p:tgtEl>
                                              <p:spTgt spid="94"/>
                                            </p:tgtEl>
                                            <p:attrNameLst>
                                              <p:attrName>ppt_x</p:attrName>
                                            </p:attrNameLst>
                                          </p:cBhvr>
                                          <p:tavLst>
                                            <p:tav tm="0">
                                              <p:val>
                                                <p:strVal val="1+#ppt_w/2"/>
                                              </p:val>
                                            </p:tav>
                                            <p:tav tm="100000">
                                              <p:val>
                                                <p:strVal val="#ppt_x"/>
                                              </p:val>
                                            </p:tav>
                                          </p:tavLst>
                                        </p:anim>
                                        <p:anim calcmode="lin" valueType="num">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5538813" y="1536445"/>
            <a:ext cx="2796076" cy="2835506"/>
            <a:chOff x="1331640" y="1707654"/>
            <a:chExt cx="2796076" cy="2835506"/>
          </a:xfrm>
        </p:grpSpPr>
        <p:sp>
          <p:nvSpPr>
            <p:cNvPr id="9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3"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4"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5"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06" name="直接连接符 105"/>
          <p:cNvCxnSpPr/>
          <p:nvPr/>
        </p:nvCxnSpPr>
        <p:spPr>
          <a:xfrm flipH="1">
            <a:off x="4662484"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4662484"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4662484"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662484"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11984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14:bounceEnd="50000">
                                          <p:cBhvr additive="base">
                                            <p:cTn id="27" dur="300" fill="hold"/>
                                            <p:tgtEl>
                                              <p:spTgt spid="102"/>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14:bounceEnd="50000">
                                          <p:cBhvr additive="base">
                                            <p:cTn id="35" dur="300" fill="hold"/>
                                            <p:tgtEl>
                                              <p:spTgt spid="10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14:bounceEnd="50000">
                                          <p:cBhvr additive="base">
                                            <p:cTn id="43" dur="3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14:presetBounceEnd="50000">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14:bounceEnd="50000">
                                          <p:cBhvr additive="base">
                                            <p:cTn id="51" dur="300" fill="hold"/>
                                            <p:tgtEl>
                                              <p:spTgt spid="105"/>
                                            </p:tgtEl>
                                            <p:attrNameLst>
                                              <p:attrName>ppt_x</p:attrName>
                                            </p:attrNameLst>
                                          </p:cBhvr>
                                          <p:tavLst>
                                            <p:tav tm="0">
                                              <p:val>
                                                <p:strVal val="0-#ppt_w/2"/>
                                              </p:val>
                                            </p:tav>
                                            <p:tav tm="100000">
                                              <p:val>
                                                <p:strVal val="#ppt_x"/>
                                              </p:val>
                                            </p:tav>
                                          </p:tavLst>
                                        </p:anim>
                                        <p:anim calcmode="lin" valueType="num" p14:bounceEnd="50000">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300" fill="hold"/>
                                            <p:tgtEl>
                                              <p:spTgt spid="102"/>
                                            </p:tgtEl>
                                            <p:attrNameLst>
                                              <p:attrName>ppt_x</p:attrName>
                                            </p:attrNameLst>
                                          </p:cBhvr>
                                          <p:tavLst>
                                            <p:tav tm="0">
                                              <p:val>
                                                <p:strVal val="0-#ppt_w/2"/>
                                              </p:val>
                                            </p:tav>
                                            <p:tav tm="100000">
                                              <p:val>
                                                <p:strVal val="#ppt_x"/>
                                              </p:val>
                                            </p:tav>
                                          </p:tavLst>
                                        </p:anim>
                                        <p:anim calcmode="lin" valueType="num">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300" fill="hold"/>
                                            <p:tgtEl>
                                              <p:spTgt spid="103"/>
                                            </p:tgtEl>
                                            <p:attrNameLst>
                                              <p:attrName>ppt_x</p:attrName>
                                            </p:attrNameLst>
                                          </p:cBhvr>
                                          <p:tavLst>
                                            <p:tav tm="0">
                                              <p:val>
                                                <p:strVal val="0-#ppt_w/2"/>
                                              </p:val>
                                            </p:tav>
                                            <p:tav tm="100000">
                                              <p:val>
                                                <p:strVal val="#ppt_x"/>
                                              </p:val>
                                            </p:tav>
                                          </p:tavLst>
                                        </p:anim>
                                        <p:anim calcmode="lin" valueType="num">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300" fill="hold"/>
                                            <p:tgtEl>
                                              <p:spTgt spid="104"/>
                                            </p:tgtEl>
                                            <p:attrNameLst>
                                              <p:attrName>ppt_x</p:attrName>
                                            </p:attrNameLst>
                                          </p:cBhvr>
                                          <p:tavLst>
                                            <p:tav tm="0">
                                              <p:val>
                                                <p:strVal val="0-#ppt_w/2"/>
                                              </p:val>
                                            </p:tav>
                                            <p:tav tm="100000">
                                              <p:val>
                                                <p:strVal val="#ppt_x"/>
                                              </p:val>
                                            </p:tav>
                                          </p:tavLst>
                                        </p:anim>
                                        <p:anim calcmode="lin" valueType="num">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300" fill="hold"/>
                                            <p:tgtEl>
                                              <p:spTgt spid="105"/>
                                            </p:tgtEl>
                                            <p:attrNameLst>
                                              <p:attrName>ppt_x</p:attrName>
                                            </p:attrNameLst>
                                          </p:cBhvr>
                                          <p:tavLst>
                                            <p:tav tm="0">
                                              <p:val>
                                                <p:strVal val="0-#ppt_w/2"/>
                                              </p:val>
                                            </p:tav>
                                            <p:tav tm="100000">
                                              <p:val>
                                                <p:strVal val="#ppt_x"/>
                                              </p:val>
                                            </p:tav>
                                          </p:tavLst>
                                        </p:anim>
                                        <p:anim calcmode="lin" valueType="num">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0" name="流程图: 联系 19"/>
          <p:cNvSpPr/>
          <p:nvPr/>
        </p:nvSpPr>
        <p:spPr>
          <a:xfrm>
            <a:off x="3850954" y="4079328"/>
            <a:ext cx="240344" cy="240344"/>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流程图: 联系 20"/>
          <p:cNvSpPr/>
          <p:nvPr/>
        </p:nvSpPr>
        <p:spPr>
          <a:xfrm>
            <a:off x="4397056" y="3517352"/>
            <a:ext cx="211769" cy="211769"/>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流程图: 联系 21"/>
          <p:cNvSpPr/>
          <p:nvPr/>
        </p:nvSpPr>
        <p:spPr>
          <a:xfrm>
            <a:off x="1390330" y="4069802"/>
            <a:ext cx="262569" cy="26256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联系 22"/>
          <p:cNvSpPr/>
          <p:nvPr/>
        </p:nvSpPr>
        <p:spPr>
          <a:xfrm>
            <a:off x="923604" y="3523701"/>
            <a:ext cx="532445" cy="53244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流程图: 联系 23"/>
          <p:cNvSpPr/>
          <p:nvPr/>
        </p:nvSpPr>
        <p:spPr>
          <a:xfrm>
            <a:off x="1561780" y="3657052"/>
            <a:ext cx="399095" cy="399095"/>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流程图: 联系 24"/>
          <p:cNvSpPr/>
          <p:nvPr/>
        </p:nvSpPr>
        <p:spPr>
          <a:xfrm>
            <a:off x="3982718" y="3631651"/>
            <a:ext cx="418939" cy="41893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683568" y="1233201"/>
            <a:ext cx="2308194" cy="2308194"/>
            <a:chOff x="1580226" y="1144603"/>
            <a:chExt cx="2308194" cy="2308194"/>
          </a:xfrm>
        </p:grpSpPr>
        <p:sp>
          <p:nvSpPr>
            <p:cNvPr id="27" name="流程图: 联系 26"/>
            <p:cNvSpPr/>
            <p:nvPr/>
          </p:nvSpPr>
          <p:spPr>
            <a:xfrm>
              <a:off x="1580226" y="1144603"/>
              <a:ext cx="2308194" cy="2308194"/>
            </a:xfrm>
            <a:prstGeom prst="flowChartConnector">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45"/>
            <p:cNvSpPr>
              <a:spLocks noChangeAspect="1"/>
            </p:cNvSpPr>
            <p:nvPr/>
          </p:nvSpPr>
          <p:spPr>
            <a:xfrm>
              <a:off x="2465456" y="1758700"/>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28"/>
            <p:cNvSpPr txBox="1"/>
            <p:nvPr/>
          </p:nvSpPr>
          <p:spPr>
            <a:xfrm>
              <a:off x="2116812" y="2262796"/>
              <a:ext cx="1139879"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grpSp>
      <p:grpSp>
        <p:nvGrpSpPr>
          <p:cNvPr id="30" name="组合 29"/>
          <p:cNvGrpSpPr/>
          <p:nvPr/>
        </p:nvGrpSpPr>
        <p:grpSpPr>
          <a:xfrm>
            <a:off x="2731443" y="1233201"/>
            <a:ext cx="2308194" cy="2308194"/>
            <a:chOff x="3628101" y="1144603"/>
            <a:chExt cx="2308194" cy="2308194"/>
          </a:xfrm>
        </p:grpSpPr>
        <p:sp>
          <p:nvSpPr>
            <p:cNvPr id="31" name="流程图: 联系 30"/>
            <p:cNvSpPr/>
            <p:nvPr/>
          </p:nvSpPr>
          <p:spPr>
            <a:xfrm>
              <a:off x="3628101" y="1144603"/>
              <a:ext cx="2308194" cy="2308194"/>
            </a:xfrm>
            <a:prstGeom prst="flowChart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31"/>
            <p:cNvSpPr txBox="1"/>
            <p:nvPr/>
          </p:nvSpPr>
          <p:spPr>
            <a:xfrm>
              <a:off x="4195300" y="2260217"/>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3" name="流程图: 联系 2"/>
            <p:cNvSpPr>
              <a:spLocks noChangeAspect="1"/>
            </p:cNvSpPr>
            <p:nvPr/>
          </p:nvSpPr>
          <p:spPr>
            <a:xfrm>
              <a:off x="4585269" y="1720217"/>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2015218" y="2822304"/>
            <a:ext cx="1837678" cy="1837678"/>
            <a:chOff x="2911876" y="2733706"/>
            <a:chExt cx="1837678" cy="1837678"/>
          </a:xfrm>
        </p:grpSpPr>
        <p:sp>
          <p:nvSpPr>
            <p:cNvPr id="35" name="流程图: 联系 34"/>
            <p:cNvSpPr/>
            <p:nvPr/>
          </p:nvSpPr>
          <p:spPr>
            <a:xfrm>
              <a:off x="2911876" y="2733706"/>
              <a:ext cx="1837678" cy="1837678"/>
            </a:xfrm>
            <a:prstGeom prst="flowChart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35"/>
            <p:cNvSpPr txBox="1"/>
            <p:nvPr/>
          </p:nvSpPr>
          <p:spPr>
            <a:xfrm>
              <a:off x="3209685" y="3701324"/>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7" name="Freeform 6"/>
            <p:cNvSpPr>
              <a:spLocks noChangeAspect="1" noEditPoints="1"/>
            </p:cNvSpPr>
            <p:nvPr/>
          </p:nvSpPr>
          <p:spPr bwMode="auto">
            <a:xfrm>
              <a:off x="3571694" y="3118427"/>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矩形 37"/>
          <p:cNvSpPr/>
          <p:nvPr/>
        </p:nvSpPr>
        <p:spPr>
          <a:xfrm>
            <a:off x="5384220" y="1331091"/>
            <a:ext cx="2854602" cy="15724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9" name="直接连接符 38"/>
          <p:cNvCxnSpPr/>
          <p:nvPr/>
        </p:nvCxnSpPr>
        <p:spPr>
          <a:xfrm>
            <a:off x="5282357" y="3047522"/>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a:spLocks noChangeArrowheads="1"/>
          </p:cNvSpPr>
          <p:nvPr/>
        </p:nvSpPr>
        <p:spPr bwMode="auto">
          <a:xfrm>
            <a:off x="5312212" y="3158671"/>
            <a:ext cx="2962370"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extLst>
      <p:ext uri="{BB962C8B-B14F-4D97-AF65-F5344CB8AC3E}">
        <p14:creationId xmlns:p14="http://schemas.microsoft.com/office/powerpoint/2010/main" val="2000578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00" fill="hold"/>
                                        <p:tgtEl>
                                          <p:spTgt spid="26"/>
                                        </p:tgtEl>
                                        <p:attrNameLst>
                                          <p:attrName>ppt_w</p:attrName>
                                        </p:attrNameLst>
                                      </p:cBhvr>
                                      <p:tavLst>
                                        <p:tav tm="0">
                                          <p:val>
                                            <p:fltVal val="0"/>
                                          </p:val>
                                        </p:tav>
                                        <p:tav tm="100000">
                                          <p:val>
                                            <p:strVal val="#ppt_w"/>
                                          </p:val>
                                        </p:tav>
                                      </p:tavLst>
                                    </p:anim>
                                    <p:anim calcmode="lin" valueType="num">
                                      <p:cBhvr>
                                        <p:cTn id="21" dur="200" fill="hold"/>
                                        <p:tgtEl>
                                          <p:spTgt spid="26"/>
                                        </p:tgtEl>
                                        <p:attrNameLst>
                                          <p:attrName>ppt_h</p:attrName>
                                        </p:attrNameLst>
                                      </p:cBhvr>
                                      <p:tavLst>
                                        <p:tav tm="0">
                                          <p:val>
                                            <p:fltVal val="0"/>
                                          </p:val>
                                        </p:tav>
                                        <p:tav tm="100000">
                                          <p:val>
                                            <p:strVal val="#ppt_h"/>
                                          </p:val>
                                        </p:tav>
                                      </p:tavLst>
                                    </p:anim>
                                    <p:animEffect transition="in" filter="fade">
                                      <p:cBhvr>
                                        <p:cTn id="22" dur="200"/>
                                        <p:tgtEl>
                                          <p:spTgt spid="26"/>
                                        </p:tgtEl>
                                      </p:cBhvr>
                                    </p:animEffect>
                                  </p:childTnLst>
                                </p:cTn>
                              </p:par>
                              <p:par>
                                <p:cTn id="23" presetID="6" presetClass="emph" presetSubtype="0" autoRev="1" fill="hold" nodeType="withEffect">
                                  <p:stCondLst>
                                    <p:cond delay="150"/>
                                  </p:stCondLst>
                                  <p:childTnLst>
                                    <p:animScale>
                                      <p:cBhvr>
                                        <p:cTn id="24" dur="100" fill="hold"/>
                                        <p:tgtEl>
                                          <p:spTgt spid="26"/>
                                        </p:tgtEl>
                                      </p:cBhvr>
                                      <p:by x="130000" y="130000"/>
                                    </p:animScale>
                                  </p:childTnLst>
                                </p:cTn>
                              </p:par>
                            </p:childTnLst>
                          </p:cTn>
                        </p:par>
                        <p:par>
                          <p:cTn id="25" fill="hold">
                            <p:stCondLst>
                              <p:cond delay="1650"/>
                            </p:stCondLst>
                            <p:childTnLst>
                              <p:par>
                                <p:cTn id="26" presetID="53" presetClass="entr" presetSubtype="16"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200" fill="hold"/>
                                        <p:tgtEl>
                                          <p:spTgt spid="30"/>
                                        </p:tgtEl>
                                        <p:attrNameLst>
                                          <p:attrName>ppt_w</p:attrName>
                                        </p:attrNameLst>
                                      </p:cBhvr>
                                      <p:tavLst>
                                        <p:tav tm="0">
                                          <p:val>
                                            <p:fltVal val="0"/>
                                          </p:val>
                                        </p:tav>
                                        <p:tav tm="100000">
                                          <p:val>
                                            <p:strVal val="#ppt_w"/>
                                          </p:val>
                                        </p:tav>
                                      </p:tavLst>
                                    </p:anim>
                                    <p:anim calcmode="lin" valueType="num">
                                      <p:cBhvr>
                                        <p:cTn id="29" dur="200" fill="hold"/>
                                        <p:tgtEl>
                                          <p:spTgt spid="30"/>
                                        </p:tgtEl>
                                        <p:attrNameLst>
                                          <p:attrName>ppt_h</p:attrName>
                                        </p:attrNameLst>
                                      </p:cBhvr>
                                      <p:tavLst>
                                        <p:tav tm="0">
                                          <p:val>
                                            <p:fltVal val="0"/>
                                          </p:val>
                                        </p:tav>
                                        <p:tav tm="100000">
                                          <p:val>
                                            <p:strVal val="#ppt_h"/>
                                          </p:val>
                                        </p:tav>
                                      </p:tavLst>
                                    </p:anim>
                                    <p:animEffect transition="in" filter="fade">
                                      <p:cBhvr>
                                        <p:cTn id="30" dur="200"/>
                                        <p:tgtEl>
                                          <p:spTgt spid="30"/>
                                        </p:tgtEl>
                                      </p:cBhvr>
                                    </p:animEffect>
                                  </p:childTnLst>
                                </p:cTn>
                              </p:par>
                              <p:par>
                                <p:cTn id="31" presetID="6" presetClass="emph" presetSubtype="0" autoRev="1" fill="hold" nodeType="withEffect">
                                  <p:stCondLst>
                                    <p:cond delay="150"/>
                                  </p:stCondLst>
                                  <p:childTnLst>
                                    <p:animScale>
                                      <p:cBhvr>
                                        <p:cTn id="32" dur="100" fill="hold"/>
                                        <p:tgtEl>
                                          <p:spTgt spid="30"/>
                                        </p:tgtEl>
                                      </p:cBhvr>
                                      <p:by x="130000" y="130000"/>
                                    </p:animScale>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200" fill="hold"/>
                                        <p:tgtEl>
                                          <p:spTgt spid="34"/>
                                        </p:tgtEl>
                                        <p:attrNameLst>
                                          <p:attrName>ppt_w</p:attrName>
                                        </p:attrNameLst>
                                      </p:cBhvr>
                                      <p:tavLst>
                                        <p:tav tm="0">
                                          <p:val>
                                            <p:fltVal val="0"/>
                                          </p:val>
                                        </p:tav>
                                        <p:tav tm="100000">
                                          <p:val>
                                            <p:strVal val="#ppt_w"/>
                                          </p:val>
                                        </p:tav>
                                      </p:tavLst>
                                    </p:anim>
                                    <p:anim calcmode="lin" valueType="num">
                                      <p:cBhvr>
                                        <p:cTn id="37" dur="200" fill="hold"/>
                                        <p:tgtEl>
                                          <p:spTgt spid="34"/>
                                        </p:tgtEl>
                                        <p:attrNameLst>
                                          <p:attrName>ppt_h</p:attrName>
                                        </p:attrNameLst>
                                      </p:cBhvr>
                                      <p:tavLst>
                                        <p:tav tm="0">
                                          <p:val>
                                            <p:fltVal val="0"/>
                                          </p:val>
                                        </p:tav>
                                        <p:tav tm="100000">
                                          <p:val>
                                            <p:strVal val="#ppt_h"/>
                                          </p:val>
                                        </p:tav>
                                      </p:tavLst>
                                    </p:anim>
                                    <p:animEffect transition="in" filter="fade">
                                      <p:cBhvr>
                                        <p:cTn id="38" dur="200"/>
                                        <p:tgtEl>
                                          <p:spTgt spid="34"/>
                                        </p:tgtEl>
                                      </p:cBhvr>
                                    </p:animEffect>
                                  </p:childTnLst>
                                </p:cTn>
                              </p:par>
                              <p:par>
                                <p:cTn id="39" presetID="6" presetClass="emph" presetSubtype="0" autoRev="1" fill="hold" nodeType="withEffect">
                                  <p:stCondLst>
                                    <p:cond delay="150"/>
                                  </p:stCondLst>
                                  <p:childTnLst>
                                    <p:animScale>
                                      <p:cBhvr>
                                        <p:cTn id="40" dur="100" fill="hold"/>
                                        <p:tgtEl>
                                          <p:spTgt spid="34"/>
                                        </p:tgtEl>
                                      </p:cBhvr>
                                      <p:by x="130000" y="130000"/>
                                    </p:animScale>
                                  </p:childTnLst>
                                </p:cTn>
                              </p:par>
                            </p:childTnLst>
                          </p:cTn>
                        </p:par>
                        <p:par>
                          <p:cTn id="41" fill="hold">
                            <p:stCondLst>
                              <p:cond delay="235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5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1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35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45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33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3800"/>
                            </p:stCondLst>
                            <p:childTnLst>
                              <p:par>
                                <p:cTn id="65" presetID="22" presetClass="entr" presetSubtype="8"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childTnLst>
                          </p:cTn>
                        </p:par>
                        <p:par>
                          <p:cTn id="68" fill="hold">
                            <p:stCondLst>
                              <p:cond delay="43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700" fill="hold"/>
                                        <p:tgtEl>
                                          <p:spTgt spid="40"/>
                                        </p:tgtEl>
                                        <p:attrNameLst>
                                          <p:attrName>ppt_w</p:attrName>
                                        </p:attrNameLst>
                                      </p:cBhvr>
                                      <p:tavLst>
                                        <p:tav tm="0">
                                          <p:val>
                                            <p:fltVal val="0"/>
                                          </p:val>
                                        </p:tav>
                                        <p:tav tm="100000">
                                          <p:val>
                                            <p:strVal val="#ppt_w"/>
                                          </p:val>
                                        </p:tav>
                                      </p:tavLst>
                                    </p:anim>
                                    <p:anim calcmode="lin" valueType="num">
                                      <p:cBhvr>
                                        <p:cTn id="72" dur="1700" fill="hold"/>
                                        <p:tgtEl>
                                          <p:spTgt spid="40"/>
                                        </p:tgtEl>
                                        <p:attrNameLst>
                                          <p:attrName>ppt_h</p:attrName>
                                        </p:attrNameLst>
                                      </p:cBhvr>
                                      <p:tavLst>
                                        <p:tav tm="0">
                                          <p:val>
                                            <p:fltVal val="0"/>
                                          </p:val>
                                        </p:tav>
                                        <p:tav tm="100000">
                                          <p:val>
                                            <p:strVal val="#ppt_h"/>
                                          </p:val>
                                        </p:tav>
                                      </p:tavLst>
                                    </p:anim>
                                    <p:animEffect transition="in" filter="fade">
                                      <p:cBhvr>
                                        <p:cTn id="73" dur="1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0" grpId="0" animBg="1"/>
      <p:bldP spid="21" grpId="0" animBg="1"/>
      <p:bldP spid="22" grpId="0" animBg="1"/>
      <p:bldP spid="23" grpId="0" animBg="1"/>
      <p:bldP spid="24" grpId="0" animBg="1"/>
      <p:bldP spid="25" grpId="0" animBg="1"/>
      <p:bldP spid="38" grpId="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2" y="1856894"/>
            <a:ext cx="1826141" cy="1938992"/>
          </a:xfrm>
          <a:prstGeom prst="rect">
            <a:avLst/>
          </a:prstGeom>
          <a:noFill/>
        </p:spPr>
        <p:txBody>
          <a:bodyPr wrap="none" rtlCol="0">
            <a:spAutoFit/>
          </a:bodyPr>
          <a:lstStyle/>
          <a:p>
            <a:r>
              <a:rPr lang="en-US" altLang="zh-CN" sz="12000" dirty="0">
                <a:solidFill>
                  <a:schemeClr val="accent5"/>
                </a:solidFill>
                <a:latin typeface="Impact" panose="020B0806030902050204" pitchFamily="34" charset="0"/>
              </a:rPr>
              <a:t>03</a:t>
            </a:r>
            <a:endParaRPr lang="zh-CN" altLang="en-US" sz="12000" dirty="0">
              <a:solidFill>
                <a:schemeClr val="accent5"/>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创业团队</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学历背景</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人际关系</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职业素质</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决策能力</a:t>
              </a:r>
            </a:p>
          </p:txBody>
        </p:sp>
      </p:grpSp>
      <p:sp>
        <p:nvSpPr>
          <p:cNvPr id="25" name="等腰三角形 24"/>
          <p:cNvSpPr/>
          <p:nvPr/>
        </p:nvSpPr>
        <p:spPr>
          <a:xfrm rot="18035669">
            <a:off x="2382961" y="1282355"/>
            <a:ext cx="360040" cy="310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5053102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3903407" y="1347615"/>
            <a:ext cx="1385318" cy="2492375"/>
            <a:chOff x="3903407" y="1347614"/>
            <a:chExt cx="1385318" cy="2492375"/>
          </a:xfrm>
        </p:grpSpPr>
        <p:grpSp>
          <p:nvGrpSpPr>
            <p:cNvPr id="96"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TextBox 96"/>
            <p:cNvSpPr txBox="1"/>
            <p:nvPr/>
          </p:nvSpPr>
          <p:spPr>
            <a:xfrm>
              <a:off x="4276091" y="2787774"/>
              <a:ext cx="655949" cy="707886"/>
            </a:xfrm>
            <a:prstGeom prst="rect">
              <a:avLst/>
            </a:prstGeom>
            <a:noFill/>
          </p:spPr>
          <p:txBody>
            <a:bodyPr wrap="none" rtlCol="0">
              <a:spAutoFit/>
            </a:bodyPr>
            <a:lstStyle/>
            <a:p>
              <a:r>
                <a:rPr lang="en-US" altLang="zh-CN" sz="4000" dirty="0">
                  <a:solidFill>
                    <a:prstClr val="white"/>
                  </a:solidFill>
                  <a:latin typeface="Impact" pitchFamily="34" charset="0"/>
                </a:rPr>
                <a:t>01</a:t>
              </a:r>
              <a:endParaRPr lang="zh-CN" altLang="en-US" sz="4000" dirty="0">
                <a:solidFill>
                  <a:prstClr val="white"/>
                </a:solidFill>
                <a:latin typeface="Impact" pitchFamily="34" charset="0"/>
              </a:endParaRPr>
            </a:p>
          </p:txBody>
        </p:sp>
      </p:grpSp>
      <p:grpSp>
        <p:nvGrpSpPr>
          <p:cNvPr id="101" name="组合 100"/>
          <p:cNvGrpSpPr/>
          <p:nvPr/>
        </p:nvGrpSpPr>
        <p:grpSpPr>
          <a:xfrm>
            <a:off x="1522701" y="1347614"/>
            <a:ext cx="1225224" cy="2204343"/>
            <a:chOff x="1522701" y="1347614"/>
            <a:chExt cx="1225224" cy="2204343"/>
          </a:xfrm>
        </p:grpSpPr>
        <p:grpSp>
          <p:nvGrpSpPr>
            <p:cNvPr id="102"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TextBox 102"/>
            <p:cNvSpPr txBox="1"/>
            <p:nvPr/>
          </p:nvSpPr>
          <p:spPr>
            <a:xfrm>
              <a:off x="1776080" y="2583944"/>
              <a:ext cx="718466" cy="707886"/>
            </a:xfrm>
            <a:prstGeom prst="rect">
              <a:avLst/>
            </a:prstGeom>
            <a:noFill/>
          </p:spPr>
          <p:txBody>
            <a:bodyPr wrap="none" rtlCol="0">
              <a:spAutoFit/>
            </a:bodyPr>
            <a:lstStyle/>
            <a:p>
              <a:r>
                <a:rPr lang="en-US" altLang="zh-CN" sz="4000" dirty="0">
                  <a:solidFill>
                    <a:prstClr val="white"/>
                  </a:solidFill>
                  <a:latin typeface="Impact" pitchFamily="34" charset="0"/>
                </a:rPr>
                <a:t>02</a:t>
              </a:r>
              <a:endParaRPr lang="zh-CN" altLang="en-US" sz="4000" dirty="0">
                <a:solidFill>
                  <a:prstClr val="white"/>
                </a:solidFill>
                <a:latin typeface="Impact" pitchFamily="34" charset="0"/>
              </a:endParaRPr>
            </a:p>
          </p:txBody>
        </p:sp>
      </p:grpSp>
      <p:grpSp>
        <p:nvGrpSpPr>
          <p:cNvPr id="107" name="组合 106"/>
          <p:cNvGrpSpPr/>
          <p:nvPr/>
        </p:nvGrpSpPr>
        <p:grpSpPr>
          <a:xfrm>
            <a:off x="6444208" y="1347614"/>
            <a:ext cx="1225224" cy="2204343"/>
            <a:chOff x="6444208" y="1347614"/>
            <a:chExt cx="1225224" cy="2204343"/>
          </a:xfrm>
          <a:solidFill>
            <a:schemeClr val="accent5"/>
          </a:solidFill>
        </p:grpSpPr>
        <p:grpSp>
          <p:nvGrpSpPr>
            <p:cNvPr id="108"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9" name="TextBox 108"/>
            <p:cNvSpPr txBox="1"/>
            <p:nvPr/>
          </p:nvSpPr>
          <p:spPr>
            <a:xfrm>
              <a:off x="6690373" y="2583944"/>
              <a:ext cx="732893" cy="707886"/>
            </a:xfrm>
            <a:prstGeom prst="rect">
              <a:avLst/>
            </a:prstGeom>
            <a:noFill/>
          </p:spPr>
          <p:txBody>
            <a:bodyPr wrap="none" rtlCol="0">
              <a:spAutoFit/>
            </a:bodyPr>
            <a:lstStyle/>
            <a:p>
              <a:r>
                <a:rPr lang="en-US" altLang="zh-CN" sz="4000" dirty="0">
                  <a:solidFill>
                    <a:prstClr val="white"/>
                  </a:solidFill>
                  <a:latin typeface="Impact" pitchFamily="34" charset="0"/>
                </a:rPr>
                <a:t>03</a:t>
              </a:r>
              <a:endParaRPr lang="zh-CN" altLang="en-US" sz="4000" dirty="0">
                <a:solidFill>
                  <a:prstClr val="white"/>
                </a:solidFill>
                <a:latin typeface="Impact" pitchFamily="34" charset="0"/>
              </a:endParaRPr>
            </a:p>
          </p:txBody>
        </p:sp>
      </p:grpSp>
      <p:sp>
        <p:nvSpPr>
          <p:cNvPr id="113" name="矩形 1"/>
          <p:cNvSpPr>
            <a:spLocks noChangeArrowheads="1"/>
          </p:cNvSpPr>
          <p:nvPr/>
        </p:nvSpPr>
        <p:spPr bwMode="auto">
          <a:xfrm>
            <a:off x="1071701"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3590837"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6109973"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Tree>
    <p:extLst>
      <p:ext uri="{BB962C8B-B14F-4D97-AF65-F5344CB8AC3E}">
        <p14:creationId xmlns:p14="http://schemas.microsoft.com/office/powerpoint/2010/main" val="181265143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4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54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54000">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14:presetBounceEnd="54000">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14:bounceEnd="54000">
                                          <p:cBhvr additive="base">
                                            <p:cTn id="25" dur="500" fill="hold"/>
                                            <p:tgtEl>
                                              <p:spTgt spid="101"/>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14:presetBounceEnd="54000">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14:bounceEnd="54000">
                                          <p:cBhvr additive="base">
                                            <p:cTn id="30" dur="500" fill="hold"/>
                                            <p:tgtEl>
                                              <p:spTgt spid="107"/>
                                            </p:tgtEl>
                                            <p:attrNameLst>
                                              <p:attrName>ppt_x</p:attrName>
                                            </p:attrNameLst>
                                          </p:cBhvr>
                                          <p:tavLst>
                                            <p:tav tm="0">
                                              <p:val>
                                                <p:strVal val="#ppt_x"/>
                                              </p:val>
                                            </p:tav>
                                            <p:tav tm="100000">
                                              <p:val>
                                                <p:strVal val="#ppt_x"/>
                                              </p:val>
                                            </p:tav>
                                          </p:tavLst>
                                        </p:anim>
                                        <p:anim calcmode="lin" valueType="num" p14:bounceEnd="54000">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14:bounceEnd="50000">
                                          <p:cBhvr additive="base">
                                            <p:cTn id="35" dur="300" fill="hold"/>
                                            <p:tgtEl>
                                              <p:spTgt spid="11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14:presetBounceEnd="50000">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14:bounceEnd="50000">
                                          <p:cBhvr additive="base">
                                            <p:cTn id="40" dur="300" fill="hold"/>
                                            <p:tgtEl>
                                              <p:spTgt spid="114"/>
                                            </p:tgtEl>
                                            <p:attrNameLst>
                                              <p:attrName>ppt_x</p:attrName>
                                            </p:attrNameLst>
                                          </p:cBhvr>
                                          <p:tavLst>
                                            <p:tav tm="0">
                                              <p:val>
                                                <p:strVal val="0-#ppt_w/2"/>
                                              </p:val>
                                            </p:tav>
                                            <p:tav tm="100000">
                                              <p:val>
                                                <p:strVal val="#ppt_x"/>
                                              </p:val>
                                            </p:tav>
                                          </p:tavLst>
                                        </p:anim>
                                        <p:anim calcmode="lin" valueType="num" p14:bounceEnd="50000">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14:bounceEnd="50000">
                                          <p:cBhvr additive="base">
                                            <p:cTn id="45" dur="300" fill="hold"/>
                                            <p:tgtEl>
                                              <p:spTgt spid="115"/>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500" fill="hold"/>
                                            <p:tgtEl>
                                              <p:spTgt spid="101"/>
                                            </p:tgtEl>
                                            <p:attrNameLst>
                                              <p:attrName>ppt_x</p:attrName>
                                            </p:attrNameLst>
                                          </p:cBhvr>
                                          <p:tavLst>
                                            <p:tav tm="0">
                                              <p:val>
                                                <p:strVal val="#ppt_x"/>
                                              </p:val>
                                            </p:tav>
                                            <p:tav tm="100000">
                                              <p:val>
                                                <p:strVal val="#ppt_x"/>
                                              </p:val>
                                            </p:tav>
                                          </p:tavLst>
                                        </p:anim>
                                        <p:anim calcmode="lin" valueType="num">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cBhvr additive="base">
                                            <p:cTn id="30" dur="500" fill="hold"/>
                                            <p:tgtEl>
                                              <p:spTgt spid="107"/>
                                            </p:tgtEl>
                                            <p:attrNameLst>
                                              <p:attrName>ppt_x</p:attrName>
                                            </p:attrNameLst>
                                          </p:cBhvr>
                                          <p:tavLst>
                                            <p:tav tm="0">
                                              <p:val>
                                                <p:strVal val="#ppt_x"/>
                                              </p:val>
                                            </p:tav>
                                            <p:tav tm="100000">
                                              <p:val>
                                                <p:strVal val="#ppt_x"/>
                                              </p:val>
                                            </p:tav>
                                          </p:tavLst>
                                        </p:anim>
                                        <p:anim calcmode="lin" valueType="num">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300" fill="hold"/>
                                            <p:tgtEl>
                                              <p:spTgt spid="113"/>
                                            </p:tgtEl>
                                            <p:attrNameLst>
                                              <p:attrName>ppt_x</p:attrName>
                                            </p:attrNameLst>
                                          </p:cBhvr>
                                          <p:tavLst>
                                            <p:tav tm="0">
                                              <p:val>
                                                <p:strVal val="0-#ppt_w/2"/>
                                              </p:val>
                                            </p:tav>
                                            <p:tav tm="100000">
                                              <p:val>
                                                <p:strVal val="#ppt_x"/>
                                              </p:val>
                                            </p:tav>
                                          </p:tavLst>
                                        </p:anim>
                                        <p:anim calcmode="lin" valueType="num">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cBhvr additive="base">
                                            <p:cTn id="40" dur="300" fill="hold"/>
                                            <p:tgtEl>
                                              <p:spTgt spid="114"/>
                                            </p:tgtEl>
                                            <p:attrNameLst>
                                              <p:attrName>ppt_x</p:attrName>
                                            </p:attrNameLst>
                                          </p:cBhvr>
                                          <p:tavLst>
                                            <p:tav tm="0">
                                              <p:val>
                                                <p:strVal val="0-#ppt_w/2"/>
                                              </p:val>
                                            </p:tav>
                                            <p:tav tm="100000">
                                              <p:val>
                                                <p:strVal val="#ppt_x"/>
                                              </p:val>
                                            </p:tav>
                                          </p:tavLst>
                                        </p:anim>
                                        <p:anim calcmode="lin" valueType="num">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cBhvr additive="base">
                                            <p:cTn id="45" dur="300" fill="hold"/>
                                            <p:tgtEl>
                                              <p:spTgt spid="115"/>
                                            </p:tgtEl>
                                            <p:attrNameLst>
                                              <p:attrName>ppt_x</p:attrName>
                                            </p:attrNameLst>
                                          </p:cBhvr>
                                          <p:tavLst>
                                            <p:tav tm="0">
                                              <p:val>
                                                <p:strVal val="0-#ppt_w/2"/>
                                              </p:val>
                                            </p:tav>
                                            <p:tav tm="100000">
                                              <p:val>
                                                <p:strVal val="#ppt_x"/>
                                              </p:val>
                                            </p:tav>
                                          </p:tavLst>
                                        </p:anim>
                                        <p:anim calcmode="lin" valueType="num">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6" name="组合 25"/>
          <p:cNvGrpSpPr/>
          <p:nvPr/>
        </p:nvGrpSpPr>
        <p:grpSpPr>
          <a:xfrm>
            <a:off x="6195617" y="2211711"/>
            <a:ext cx="1671177" cy="1609411"/>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6876256" y="2754805"/>
              <a:ext cx="569387" cy="523220"/>
            </a:xfrm>
            <a:prstGeom prst="rect">
              <a:avLst/>
            </a:prstGeom>
            <a:noFill/>
          </p:spPr>
          <p:txBody>
            <a:bodyPr wrap="none" rtlCol="0">
              <a:spAutoFit/>
            </a:bodyPr>
            <a:lstStyle/>
            <a:p>
              <a:r>
                <a:rPr lang="en-US" altLang="zh-CN" sz="2800" dirty="0">
                  <a:solidFill>
                    <a:prstClr val="white"/>
                  </a:solidFill>
                  <a:latin typeface="Impact" pitchFamily="34" charset="0"/>
                </a:rPr>
                <a:t>05</a:t>
              </a:r>
              <a:endParaRPr lang="zh-CN" altLang="en-US" sz="2800" dirty="0">
                <a:solidFill>
                  <a:prstClr val="white"/>
                </a:solidFill>
                <a:latin typeface="Impact" pitchFamily="34" charset="0"/>
              </a:endParaRPr>
            </a:p>
          </p:txBody>
        </p:sp>
      </p:grpSp>
      <p:grpSp>
        <p:nvGrpSpPr>
          <p:cNvPr id="29" name="组合 28"/>
          <p:cNvGrpSpPr/>
          <p:nvPr/>
        </p:nvGrpSpPr>
        <p:grpSpPr>
          <a:xfrm>
            <a:off x="4901452" y="2211711"/>
            <a:ext cx="1773781" cy="1609411"/>
            <a:chOff x="4901450" y="2211710"/>
            <a:chExt cx="1773781" cy="1609411"/>
          </a:xfrm>
        </p:grpSpPr>
        <p:grpSp>
          <p:nvGrpSpPr>
            <p:cNvPr id="30"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TextBox 30"/>
            <p:cNvSpPr txBox="1"/>
            <p:nvPr/>
          </p:nvSpPr>
          <p:spPr>
            <a:xfrm>
              <a:off x="5583001"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04</a:t>
              </a:r>
              <a:endParaRPr lang="zh-CN" altLang="en-US" sz="2800" dirty="0">
                <a:solidFill>
                  <a:prstClr val="white"/>
                </a:solidFill>
                <a:latin typeface="Impact" pitchFamily="34" charset="0"/>
              </a:endParaRPr>
            </a:p>
          </p:txBody>
        </p:sp>
      </p:grpSp>
      <p:grpSp>
        <p:nvGrpSpPr>
          <p:cNvPr id="34" name="组合 33"/>
          <p:cNvGrpSpPr/>
          <p:nvPr/>
        </p:nvGrpSpPr>
        <p:grpSpPr>
          <a:xfrm>
            <a:off x="3687512" y="2211711"/>
            <a:ext cx="1773781" cy="1609411"/>
            <a:chOff x="3687510" y="2211710"/>
            <a:chExt cx="1773781" cy="1609411"/>
          </a:xfrm>
        </p:grpSpPr>
        <p:grpSp>
          <p:nvGrpSpPr>
            <p:cNvPr id="35"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4369061" y="2754805"/>
              <a:ext cx="567784" cy="523220"/>
            </a:xfrm>
            <a:prstGeom prst="rect">
              <a:avLst/>
            </a:prstGeom>
            <a:noFill/>
          </p:spPr>
          <p:txBody>
            <a:bodyPr wrap="none" rtlCol="0">
              <a:spAutoFit/>
            </a:bodyPr>
            <a:lstStyle/>
            <a:p>
              <a:r>
                <a:rPr lang="en-US" altLang="zh-CN" sz="2800" dirty="0">
                  <a:solidFill>
                    <a:prstClr val="white"/>
                  </a:solidFill>
                  <a:latin typeface="Impact" pitchFamily="34" charset="0"/>
                </a:rPr>
                <a:t>03</a:t>
              </a:r>
              <a:endParaRPr lang="zh-CN" altLang="en-US" sz="2800" dirty="0">
                <a:solidFill>
                  <a:prstClr val="white"/>
                </a:solidFill>
                <a:latin typeface="Impact" pitchFamily="34" charset="0"/>
              </a:endParaRPr>
            </a:p>
          </p:txBody>
        </p:sp>
      </p:grpSp>
      <p:grpSp>
        <p:nvGrpSpPr>
          <p:cNvPr id="39" name="组合 38"/>
          <p:cNvGrpSpPr/>
          <p:nvPr/>
        </p:nvGrpSpPr>
        <p:grpSpPr>
          <a:xfrm>
            <a:off x="2473573" y="2211711"/>
            <a:ext cx="1773781" cy="1609411"/>
            <a:chOff x="2473571" y="2211710"/>
            <a:chExt cx="1773781" cy="1609411"/>
          </a:xfrm>
        </p:grpSpPr>
        <p:grpSp>
          <p:nvGrpSpPr>
            <p:cNvPr id="40" name="组合 39"/>
            <p:cNvGrpSpPr/>
            <p:nvPr/>
          </p:nvGrpSpPr>
          <p:grpSpPr>
            <a:xfrm>
              <a:off x="2473571" y="2211710"/>
              <a:ext cx="1773781" cy="1609411"/>
              <a:chOff x="1074198" y="2188917"/>
              <a:chExt cx="1773781" cy="1609411"/>
            </a:xfrm>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TextBox 40"/>
            <p:cNvSpPr txBox="1"/>
            <p:nvPr/>
          </p:nvSpPr>
          <p:spPr>
            <a:xfrm>
              <a:off x="3155122"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02</a:t>
              </a:r>
              <a:endParaRPr lang="zh-CN" altLang="en-US" sz="2800" dirty="0">
                <a:solidFill>
                  <a:prstClr val="white"/>
                </a:solidFill>
                <a:latin typeface="Impact" pitchFamily="34" charset="0"/>
              </a:endParaRPr>
            </a:p>
          </p:txBody>
        </p:sp>
      </p:grpSp>
      <p:grpSp>
        <p:nvGrpSpPr>
          <p:cNvPr id="44" name="组合 43"/>
          <p:cNvGrpSpPr/>
          <p:nvPr/>
        </p:nvGrpSpPr>
        <p:grpSpPr>
          <a:xfrm>
            <a:off x="1259634" y="2211711"/>
            <a:ext cx="1773781" cy="1609411"/>
            <a:chOff x="1259632" y="2211710"/>
            <a:chExt cx="1773781" cy="1609411"/>
          </a:xfrm>
        </p:grpSpPr>
        <p:grpSp>
          <p:nvGrpSpPr>
            <p:cNvPr id="45"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TextBox 45"/>
            <p:cNvSpPr txBox="1"/>
            <p:nvPr/>
          </p:nvSpPr>
          <p:spPr>
            <a:xfrm>
              <a:off x="1941183" y="2754805"/>
              <a:ext cx="513282" cy="523220"/>
            </a:xfrm>
            <a:prstGeom prst="rect">
              <a:avLst/>
            </a:prstGeom>
            <a:noFill/>
          </p:spPr>
          <p:txBody>
            <a:bodyPr wrap="none" rtlCol="0">
              <a:spAutoFit/>
            </a:bodyPr>
            <a:lstStyle/>
            <a:p>
              <a:r>
                <a:rPr lang="en-US" altLang="zh-CN" sz="2800" dirty="0">
                  <a:solidFill>
                    <a:prstClr val="white"/>
                  </a:solidFill>
                  <a:latin typeface="Impact" pitchFamily="34" charset="0"/>
                </a:rPr>
                <a:t>01</a:t>
              </a:r>
              <a:endParaRPr lang="zh-CN" altLang="en-US" sz="2800" dirty="0">
                <a:solidFill>
                  <a:prstClr val="white"/>
                </a:solidFill>
                <a:latin typeface="Impact" pitchFamily="34" charset="0"/>
              </a:endParaRPr>
            </a:p>
          </p:txBody>
        </p:sp>
      </p:grpSp>
      <p:cxnSp>
        <p:nvCxnSpPr>
          <p:cNvPr id="49" name="直接连接符 48"/>
          <p:cNvCxnSpPr/>
          <p:nvPr/>
        </p:nvCxnSpPr>
        <p:spPr>
          <a:xfrm flipV="1">
            <a:off x="1619672"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1730252"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280704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2917624"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3869951"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3980531"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5051586"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5162166"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6195615"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6306195"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41940201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14:bounceEnd="50000">
                                          <p:cBhvr additive="base">
                                            <p:cTn id="45"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14:presetBounceEnd="50000">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14:bounceEnd="50000">
                                          <p:cBhvr additive="base">
                                            <p:cTn id="54" dur="3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14:bounceEnd="50000">
                                          <p:cBhvr additive="base">
                                            <p:cTn id="63" dur="300" fill="hold"/>
                                            <p:tgtEl>
                                              <p:spTgt spid="54"/>
                                            </p:tgtEl>
                                            <p:attrNameLst>
                                              <p:attrName>ppt_x</p:attrName>
                                            </p:attrNameLst>
                                          </p:cBhvr>
                                          <p:tavLst>
                                            <p:tav tm="0">
                                              <p:val>
                                                <p:strVal val="0-#ppt_w/2"/>
                                              </p:val>
                                            </p:tav>
                                            <p:tav tm="100000">
                                              <p:val>
                                                <p:strVal val="#ppt_x"/>
                                              </p:val>
                                            </p:tav>
                                          </p:tavLst>
                                        </p:anim>
                                        <p:anim calcmode="lin" valueType="num" p14:bounceEnd="50000">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14:presetBounceEnd="50000">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14:bounceEnd="50000">
                                          <p:cBhvr additive="base">
                                            <p:cTn id="72" dur="300" fill="hold"/>
                                            <p:tgtEl>
                                              <p:spTgt spid="56"/>
                                            </p:tgtEl>
                                            <p:attrNameLst>
                                              <p:attrName>ppt_x</p:attrName>
                                            </p:attrNameLst>
                                          </p:cBhvr>
                                          <p:tavLst>
                                            <p:tav tm="0">
                                              <p:val>
                                                <p:strVal val="0-#ppt_w/2"/>
                                              </p:val>
                                            </p:tav>
                                            <p:tav tm="100000">
                                              <p:val>
                                                <p:strVal val="#ppt_x"/>
                                              </p:val>
                                            </p:tav>
                                          </p:tavLst>
                                        </p:anim>
                                        <p:anim calcmode="lin" valueType="num" p14:bounceEnd="50000">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14:presetBounceEnd="50000">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14:bounceEnd="50000">
                                          <p:cBhvr additive="base">
                                            <p:cTn id="81" dur="3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300" fill="hold"/>
                                            <p:tgtEl>
                                              <p:spTgt spid="50"/>
                                            </p:tgtEl>
                                            <p:attrNameLst>
                                              <p:attrName>ppt_x</p:attrName>
                                            </p:attrNameLst>
                                          </p:cBhvr>
                                          <p:tavLst>
                                            <p:tav tm="0">
                                              <p:val>
                                                <p:strVal val="0-#ppt_w/2"/>
                                              </p:val>
                                            </p:tav>
                                            <p:tav tm="100000">
                                              <p:val>
                                                <p:strVal val="#ppt_x"/>
                                              </p:val>
                                            </p:tav>
                                          </p:tavLst>
                                        </p:anim>
                                        <p:anim calcmode="lin" valueType="num">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300" fill="hold"/>
                                            <p:tgtEl>
                                              <p:spTgt spid="52"/>
                                            </p:tgtEl>
                                            <p:attrNameLst>
                                              <p:attrName>ppt_x</p:attrName>
                                            </p:attrNameLst>
                                          </p:cBhvr>
                                          <p:tavLst>
                                            <p:tav tm="0">
                                              <p:val>
                                                <p:strVal val="0-#ppt_w/2"/>
                                              </p:val>
                                            </p:tav>
                                            <p:tav tm="100000">
                                              <p:val>
                                                <p:strVal val="#ppt_x"/>
                                              </p:val>
                                            </p:tav>
                                          </p:tavLst>
                                        </p:anim>
                                        <p:anim calcmode="lin" valueType="num">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300" fill="hold"/>
                                            <p:tgtEl>
                                              <p:spTgt spid="54"/>
                                            </p:tgtEl>
                                            <p:attrNameLst>
                                              <p:attrName>ppt_x</p:attrName>
                                            </p:attrNameLst>
                                          </p:cBhvr>
                                          <p:tavLst>
                                            <p:tav tm="0">
                                              <p:val>
                                                <p:strVal val="0-#ppt_w/2"/>
                                              </p:val>
                                            </p:tav>
                                            <p:tav tm="100000">
                                              <p:val>
                                                <p:strVal val="#ppt_x"/>
                                              </p:val>
                                            </p:tav>
                                          </p:tavLst>
                                        </p:anim>
                                        <p:anim calcmode="lin" valueType="num">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300" fill="hold"/>
                                            <p:tgtEl>
                                              <p:spTgt spid="56"/>
                                            </p:tgtEl>
                                            <p:attrNameLst>
                                              <p:attrName>ppt_x</p:attrName>
                                            </p:attrNameLst>
                                          </p:cBhvr>
                                          <p:tavLst>
                                            <p:tav tm="0">
                                              <p:val>
                                                <p:strVal val="0-#ppt_w/2"/>
                                              </p:val>
                                            </p:tav>
                                            <p:tav tm="100000">
                                              <p:val>
                                                <p:strVal val="#ppt_x"/>
                                              </p:val>
                                            </p:tav>
                                          </p:tavLst>
                                        </p:anim>
                                        <p:anim calcmode="lin" valueType="num">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300" fill="hold"/>
                                            <p:tgtEl>
                                              <p:spTgt spid="58"/>
                                            </p:tgtEl>
                                            <p:attrNameLst>
                                              <p:attrName>ppt_x</p:attrName>
                                            </p:attrNameLst>
                                          </p:cBhvr>
                                          <p:tavLst>
                                            <p:tav tm="0">
                                              <p:val>
                                                <p:strVal val="0-#ppt_w/2"/>
                                              </p:val>
                                            </p:tav>
                                            <p:tav tm="100000">
                                              <p:val>
                                                <p:strVal val="#ppt_x"/>
                                              </p:val>
                                            </p:tav>
                                          </p:tavLst>
                                        </p:anim>
                                        <p:anim calcmode="lin" valueType="num">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9" name="菱形 58"/>
          <p:cNvSpPr/>
          <p:nvPr/>
        </p:nvSpPr>
        <p:spPr>
          <a:xfrm>
            <a:off x="5730207" y="1497707"/>
            <a:ext cx="2874243" cy="2874243"/>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0" name="组合 59"/>
          <p:cNvGrpSpPr/>
          <p:nvPr/>
        </p:nvGrpSpPr>
        <p:grpSpPr>
          <a:xfrm>
            <a:off x="6087206" y="1854708"/>
            <a:ext cx="2160240" cy="2160240"/>
            <a:chOff x="5649081" y="1491629"/>
            <a:chExt cx="2160240" cy="2160240"/>
          </a:xfrm>
        </p:grpSpPr>
        <p:sp>
          <p:nvSpPr>
            <p:cNvPr id="61" name="菱形 60"/>
            <p:cNvSpPr/>
            <p:nvPr/>
          </p:nvSpPr>
          <p:spPr>
            <a:xfrm>
              <a:off x="5649081" y="1491629"/>
              <a:ext cx="2160240" cy="216024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Freeform 37"/>
            <p:cNvSpPr>
              <a:spLocks noEditPoints="1"/>
            </p:cNvSpPr>
            <p:nvPr/>
          </p:nvSpPr>
          <p:spPr bwMode="auto">
            <a:xfrm>
              <a:off x="6444208" y="2280268"/>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3" name="组合 62"/>
          <p:cNvGrpSpPr/>
          <p:nvPr/>
        </p:nvGrpSpPr>
        <p:grpSpPr>
          <a:xfrm>
            <a:off x="5730205" y="1503028"/>
            <a:ext cx="1152128" cy="1152128"/>
            <a:chOff x="5292080" y="1139949"/>
            <a:chExt cx="1152128" cy="1152128"/>
          </a:xfrm>
        </p:grpSpPr>
        <p:sp>
          <p:nvSpPr>
            <p:cNvPr id="64" name="椭圆 63"/>
            <p:cNvSpPr/>
            <p:nvPr/>
          </p:nvSpPr>
          <p:spPr>
            <a:xfrm>
              <a:off x="5292080" y="1139949"/>
              <a:ext cx="1152128" cy="1152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Freeform 42"/>
            <p:cNvSpPr>
              <a:spLocks noChangeAspect="1" noEditPoints="1"/>
            </p:cNvSpPr>
            <p:nvPr/>
          </p:nvSpPr>
          <p:spPr bwMode="auto">
            <a:xfrm>
              <a:off x="5629237" y="1424413"/>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6" name="组合 65"/>
          <p:cNvGrpSpPr/>
          <p:nvPr/>
        </p:nvGrpSpPr>
        <p:grpSpPr>
          <a:xfrm>
            <a:off x="5733231" y="3150853"/>
            <a:ext cx="1152128" cy="1152128"/>
            <a:chOff x="5295106" y="2787774"/>
            <a:chExt cx="1152128" cy="1152128"/>
          </a:xfrm>
        </p:grpSpPr>
        <p:sp>
          <p:nvSpPr>
            <p:cNvPr id="67" name="椭圆 66"/>
            <p:cNvSpPr/>
            <p:nvPr/>
          </p:nvSpPr>
          <p:spPr>
            <a:xfrm>
              <a:off x="5295106" y="2787774"/>
              <a:ext cx="1152128" cy="115212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Freeform 47"/>
            <p:cNvSpPr>
              <a:spLocks noChangeAspect="1" noEditPoints="1"/>
            </p:cNvSpPr>
            <p:nvPr/>
          </p:nvSpPr>
          <p:spPr bwMode="auto">
            <a:xfrm>
              <a:off x="5511638" y="310107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p:cNvGrpSpPr/>
          <p:nvPr/>
        </p:nvGrpSpPr>
        <p:grpSpPr>
          <a:xfrm>
            <a:off x="7362006" y="3150853"/>
            <a:ext cx="1152128" cy="1152128"/>
            <a:chOff x="6923881" y="2787774"/>
            <a:chExt cx="1152128" cy="1152128"/>
          </a:xfrm>
        </p:grpSpPr>
        <p:sp>
          <p:nvSpPr>
            <p:cNvPr id="70" name="椭圆 69"/>
            <p:cNvSpPr/>
            <p:nvPr/>
          </p:nvSpPr>
          <p:spPr>
            <a:xfrm>
              <a:off x="6923881" y="2787774"/>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7162685" y="3062938"/>
              <a:ext cx="674520" cy="583200"/>
              <a:chOff x="4848315" y="2995479"/>
              <a:chExt cx="674520" cy="583200"/>
            </a:xfrm>
          </p:grpSpPr>
          <p:sp>
            <p:nvSpPr>
              <p:cNvPr id="72"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4" name="组合 73"/>
          <p:cNvGrpSpPr/>
          <p:nvPr/>
        </p:nvGrpSpPr>
        <p:grpSpPr>
          <a:xfrm>
            <a:off x="7362006" y="1503028"/>
            <a:ext cx="1152128" cy="1152128"/>
            <a:chOff x="6923881" y="1139949"/>
            <a:chExt cx="1152128" cy="1152128"/>
          </a:xfrm>
        </p:grpSpPr>
        <p:sp>
          <p:nvSpPr>
            <p:cNvPr id="75" name="椭圆 74"/>
            <p:cNvSpPr/>
            <p:nvPr/>
          </p:nvSpPr>
          <p:spPr>
            <a:xfrm>
              <a:off x="6923881" y="1139949"/>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Freeform 21"/>
            <p:cNvSpPr>
              <a:spLocks noChangeAspect="1" noEditPoints="1"/>
            </p:cNvSpPr>
            <p:nvPr/>
          </p:nvSpPr>
          <p:spPr bwMode="auto">
            <a:xfrm>
              <a:off x="7177642" y="1415320"/>
              <a:ext cx="621073" cy="5832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7" name="组合 76"/>
          <p:cNvGrpSpPr/>
          <p:nvPr/>
        </p:nvGrpSpPr>
        <p:grpSpPr>
          <a:xfrm>
            <a:off x="611560" y="1733826"/>
            <a:ext cx="2244926" cy="553998"/>
            <a:chOff x="620366" y="1874630"/>
            <a:chExt cx="2244926" cy="553998"/>
          </a:xfrm>
        </p:grpSpPr>
        <p:grpSp>
          <p:nvGrpSpPr>
            <p:cNvPr id="78" name="组合 77"/>
            <p:cNvGrpSpPr/>
            <p:nvPr/>
          </p:nvGrpSpPr>
          <p:grpSpPr>
            <a:xfrm>
              <a:off x="620366" y="2007613"/>
              <a:ext cx="288032" cy="288032"/>
              <a:chOff x="1331640" y="2292077"/>
              <a:chExt cx="571152" cy="571152"/>
            </a:xfrm>
          </p:grpSpPr>
          <p:sp>
            <p:nvSpPr>
              <p:cNvPr id="80" name="椭圆 7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加号 8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2" name="组合 81"/>
          <p:cNvGrpSpPr/>
          <p:nvPr/>
        </p:nvGrpSpPr>
        <p:grpSpPr>
          <a:xfrm>
            <a:off x="3121967" y="1751735"/>
            <a:ext cx="2244926" cy="553998"/>
            <a:chOff x="620366" y="1874630"/>
            <a:chExt cx="2244926" cy="553998"/>
          </a:xfrm>
        </p:grpSpPr>
        <p:grpSp>
          <p:nvGrpSpPr>
            <p:cNvPr id="83" name="组合 82"/>
            <p:cNvGrpSpPr/>
            <p:nvPr/>
          </p:nvGrpSpPr>
          <p:grpSpPr>
            <a:xfrm>
              <a:off x="620366" y="2007613"/>
              <a:ext cx="288032" cy="288032"/>
              <a:chOff x="1331640" y="2292077"/>
              <a:chExt cx="571152" cy="571152"/>
            </a:xfrm>
          </p:grpSpPr>
          <p:sp>
            <p:nvSpPr>
              <p:cNvPr id="85" name="椭圆 8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加号 8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7" name="组合 86"/>
          <p:cNvGrpSpPr/>
          <p:nvPr/>
        </p:nvGrpSpPr>
        <p:grpSpPr>
          <a:xfrm>
            <a:off x="611560" y="2452839"/>
            <a:ext cx="2244926" cy="553998"/>
            <a:chOff x="620366" y="1874630"/>
            <a:chExt cx="2244926" cy="553998"/>
          </a:xfrm>
        </p:grpSpPr>
        <p:grpSp>
          <p:nvGrpSpPr>
            <p:cNvPr id="88" name="组合 87"/>
            <p:cNvGrpSpPr/>
            <p:nvPr/>
          </p:nvGrpSpPr>
          <p:grpSpPr>
            <a:xfrm>
              <a:off x="620366" y="2007613"/>
              <a:ext cx="288032" cy="288032"/>
              <a:chOff x="1331640" y="2292077"/>
              <a:chExt cx="571152" cy="571152"/>
            </a:xfrm>
          </p:grpSpPr>
          <p:sp>
            <p:nvSpPr>
              <p:cNvPr id="90" name="椭圆 8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加号 9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92" name="组合 91"/>
          <p:cNvGrpSpPr/>
          <p:nvPr/>
        </p:nvGrpSpPr>
        <p:grpSpPr>
          <a:xfrm>
            <a:off x="3121967" y="2452839"/>
            <a:ext cx="2244926" cy="553998"/>
            <a:chOff x="620366" y="1874630"/>
            <a:chExt cx="2244926" cy="553998"/>
          </a:xfrm>
        </p:grpSpPr>
        <p:grpSp>
          <p:nvGrpSpPr>
            <p:cNvPr id="93" name="组合 92"/>
            <p:cNvGrpSpPr/>
            <p:nvPr/>
          </p:nvGrpSpPr>
          <p:grpSpPr>
            <a:xfrm>
              <a:off x="620366" y="2007613"/>
              <a:ext cx="288032" cy="288032"/>
              <a:chOff x="1331640" y="2292077"/>
              <a:chExt cx="571152" cy="571152"/>
            </a:xfrm>
          </p:grpSpPr>
          <p:sp>
            <p:nvSpPr>
              <p:cNvPr id="95" name="椭圆 9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加号 9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sp>
        <p:nvSpPr>
          <p:cNvPr id="97" name="矩形 96"/>
          <p:cNvSpPr/>
          <p:nvPr/>
        </p:nvSpPr>
        <p:spPr>
          <a:xfrm>
            <a:off x="683568" y="3222861"/>
            <a:ext cx="1518197" cy="10548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矩形 97"/>
          <p:cNvSpPr/>
          <p:nvPr/>
        </p:nvSpPr>
        <p:spPr>
          <a:xfrm>
            <a:off x="2267746" y="3222861"/>
            <a:ext cx="1518197" cy="10548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矩形 98"/>
          <p:cNvSpPr/>
          <p:nvPr/>
        </p:nvSpPr>
        <p:spPr>
          <a:xfrm>
            <a:off x="3851921" y="3222861"/>
            <a:ext cx="1518197" cy="105484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2672298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14:presetBounceEnd="45000">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14:bounceEnd="45000">
                                          <p:cBhvr additive="base">
                                            <p:cTn id="30" dur="400" fill="hold"/>
                                            <p:tgtEl>
                                              <p:spTgt spid="63"/>
                                            </p:tgtEl>
                                            <p:attrNameLst>
                                              <p:attrName>ppt_x</p:attrName>
                                            </p:attrNameLst>
                                          </p:cBhvr>
                                          <p:tavLst>
                                            <p:tav tm="0">
                                              <p:val>
                                                <p:strVal val="0-#ppt_w/2"/>
                                              </p:val>
                                            </p:tav>
                                            <p:tav tm="100000">
                                              <p:val>
                                                <p:strVal val="#ppt_x"/>
                                              </p:val>
                                            </p:tav>
                                          </p:tavLst>
                                        </p:anim>
                                        <p:anim calcmode="lin" valueType="num" p14:bounceEnd="45000">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14:presetBounceEnd="45000">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14:bounceEnd="45000">
                                          <p:cBhvr additive="base">
                                            <p:cTn id="34" dur="400" fill="hold"/>
                                            <p:tgtEl>
                                              <p:spTgt spid="74"/>
                                            </p:tgtEl>
                                            <p:attrNameLst>
                                              <p:attrName>ppt_x</p:attrName>
                                            </p:attrNameLst>
                                          </p:cBhvr>
                                          <p:tavLst>
                                            <p:tav tm="0">
                                              <p:val>
                                                <p:strVal val="1+#ppt_w/2"/>
                                              </p:val>
                                            </p:tav>
                                            <p:tav tm="100000">
                                              <p:val>
                                                <p:strVal val="#ppt_x"/>
                                              </p:val>
                                            </p:tav>
                                          </p:tavLst>
                                        </p:anim>
                                        <p:anim calcmode="lin" valueType="num" p14:bounceEnd="45000">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14:presetBounceEnd="45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45000">
                                          <p:cBhvr additive="base">
                                            <p:cTn id="38" dur="400" fill="hold"/>
                                            <p:tgtEl>
                                              <p:spTgt spid="69"/>
                                            </p:tgtEl>
                                            <p:attrNameLst>
                                              <p:attrName>ppt_x</p:attrName>
                                            </p:attrNameLst>
                                          </p:cBhvr>
                                          <p:tavLst>
                                            <p:tav tm="0">
                                              <p:val>
                                                <p:strVal val="1+#ppt_w/2"/>
                                              </p:val>
                                            </p:tav>
                                            <p:tav tm="100000">
                                              <p:val>
                                                <p:strVal val="#ppt_x"/>
                                              </p:val>
                                            </p:tav>
                                          </p:tavLst>
                                        </p:anim>
                                        <p:anim calcmode="lin" valueType="num" p14:bounceEnd="45000">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14:presetBounceEnd="45000">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14:bounceEnd="45000">
                                          <p:cBhvr additive="base">
                                            <p:cTn id="42" dur="400" fill="hold"/>
                                            <p:tgtEl>
                                              <p:spTgt spid="66"/>
                                            </p:tgtEl>
                                            <p:attrNameLst>
                                              <p:attrName>ppt_x</p:attrName>
                                            </p:attrNameLst>
                                          </p:cBhvr>
                                          <p:tavLst>
                                            <p:tav tm="0">
                                              <p:val>
                                                <p:strVal val="0-#ppt_w/2"/>
                                              </p:val>
                                            </p:tav>
                                            <p:tav tm="100000">
                                              <p:val>
                                                <p:strVal val="#ppt_x"/>
                                              </p:val>
                                            </p:tav>
                                          </p:tavLst>
                                        </p:anim>
                                        <p:anim calcmode="lin" valueType="num" p14:bounceEnd="45000">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400" fill="hold"/>
                                            <p:tgtEl>
                                              <p:spTgt spid="63"/>
                                            </p:tgtEl>
                                            <p:attrNameLst>
                                              <p:attrName>ppt_x</p:attrName>
                                            </p:attrNameLst>
                                          </p:cBhvr>
                                          <p:tavLst>
                                            <p:tav tm="0">
                                              <p:val>
                                                <p:strVal val="0-#ppt_w/2"/>
                                              </p:val>
                                            </p:tav>
                                            <p:tav tm="100000">
                                              <p:val>
                                                <p:strVal val="#ppt_x"/>
                                              </p:val>
                                            </p:tav>
                                          </p:tavLst>
                                        </p:anim>
                                        <p:anim calcmode="lin" valueType="num">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400" fill="hold"/>
                                            <p:tgtEl>
                                              <p:spTgt spid="74"/>
                                            </p:tgtEl>
                                            <p:attrNameLst>
                                              <p:attrName>ppt_x</p:attrName>
                                            </p:attrNameLst>
                                          </p:cBhvr>
                                          <p:tavLst>
                                            <p:tav tm="0">
                                              <p:val>
                                                <p:strVal val="1+#ppt_w/2"/>
                                              </p:val>
                                            </p:tav>
                                            <p:tav tm="100000">
                                              <p:val>
                                                <p:strVal val="#ppt_x"/>
                                              </p:val>
                                            </p:tav>
                                          </p:tavLst>
                                        </p:anim>
                                        <p:anim calcmode="lin" valueType="num">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400" fill="hold"/>
                                            <p:tgtEl>
                                              <p:spTgt spid="69"/>
                                            </p:tgtEl>
                                            <p:attrNameLst>
                                              <p:attrName>ppt_x</p:attrName>
                                            </p:attrNameLst>
                                          </p:cBhvr>
                                          <p:tavLst>
                                            <p:tav tm="0">
                                              <p:val>
                                                <p:strVal val="1+#ppt_w/2"/>
                                              </p:val>
                                            </p:tav>
                                            <p:tav tm="100000">
                                              <p:val>
                                                <p:strVal val="#ppt_x"/>
                                              </p:val>
                                            </p:tav>
                                          </p:tavLst>
                                        </p:anim>
                                        <p:anim calcmode="lin" valueType="num">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400" fill="hold"/>
                                            <p:tgtEl>
                                              <p:spTgt spid="66"/>
                                            </p:tgtEl>
                                            <p:attrNameLst>
                                              <p:attrName>ppt_x</p:attrName>
                                            </p:attrNameLst>
                                          </p:cBhvr>
                                          <p:tavLst>
                                            <p:tav tm="0">
                                              <p:val>
                                                <p:strVal val="0-#ppt_w/2"/>
                                              </p:val>
                                            </p:tav>
                                            <p:tav tm="100000">
                                              <p:val>
                                                <p:strVal val="#ppt_x"/>
                                              </p:val>
                                            </p:tav>
                                          </p:tavLst>
                                        </p:anim>
                                        <p:anim calcmode="lin" valueType="num">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8064" y="1596732"/>
            <a:ext cx="1202830" cy="461665"/>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PREFACE</a:t>
            </a:r>
          </a:p>
        </p:txBody>
      </p:sp>
      <p:sp>
        <p:nvSpPr>
          <p:cNvPr id="4" name="矩形 3"/>
          <p:cNvSpPr>
            <a:spLocks noChangeArrowheads="1"/>
          </p:cNvSpPr>
          <p:nvPr/>
        </p:nvSpPr>
        <p:spPr bwMode="auto">
          <a:xfrm>
            <a:off x="1547664" y="2351078"/>
            <a:ext cx="612068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600"/>
              </a:lnSpc>
              <a:defRPr/>
            </a:pPr>
            <a:r>
              <a:rPr lang="zh-CN" altLang="en-US" sz="1400" kern="0" dirty="0">
                <a:solidFill>
                  <a:prstClr val="black">
                    <a:lumMod val="65000"/>
                    <a:lumOff val="35000"/>
                  </a:prstClr>
                </a:solidFill>
                <a:latin typeface="微软雅黑" pitchFamily="34" charset="-122"/>
                <a:ea typeface="微软雅黑" pitchFamily="34" charset="-122"/>
              </a:rPr>
              <a:t>随着国内商务企业的不断增多，团购能力日益提高，文具行业势必会适应形势而以更快的速度发展。许多大型外企文具生产商、经销商纷纷进驻国内市场，正是看中了现阶段文具广阔的市场前景。我们创办的“博学文具有限公司”重点在于“贴心的服务，实惠的价格”，服务是产品质量的前提，产品质量是服务的后盾。我们公司能最大限度地为校内学生提供购买各种各样的文具，以及提供方便快捷的服务，以更好的质量，更便宜的价格为大家服务。</a:t>
            </a:r>
          </a:p>
        </p:txBody>
      </p:sp>
      <p:sp>
        <p:nvSpPr>
          <p:cNvPr id="5" name="矩形 4"/>
          <p:cNvSpPr/>
          <p:nvPr/>
        </p:nvSpPr>
        <p:spPr>
          <a:xfrm>
            <a:off x="6321500"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序 言</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619672" y="2058396"/>
            <a:ext cx="590465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452321" y="706291"/>
            <a:ext cx="360040" cy="310379"/>
          </a:xfrm>
          <a:prstGeom prst="triangle">
            <a:avLst/>
          </a:pr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7886785"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7987841"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2303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53" presetClass="entr" presetSubtype="16" fill="hold" grpId="0" nodeType="withEffect">
                                  <p:stCondLst>
                                    <p:cond delay="1100"/>
                                  </p:stCondLst>
                                  <p:childTnLst>
                                    <p:set>
                                      <p:cBhvr>
                                        <p:cTn id="42" dur="1" fill="hold">
                                          <p:stCondLst>
                                            <p:cond delay="0"/>
                                          </p:stCondLst>
                                        </p:cTn>
                                        <p:tgtEl>
                                          <p:spTgt spid="4"/>
                                        </p:tgtEl>
                                        <p:attrNameLst>
                                          <p:attrName>style.visibility</p:attrName>
                                        </p:attrNameLst>
                                      </p:cBhvr>
                                      <p:to>
                                        <p:strVal val="visible"/>
                                      </p:to>
                                    </p:set>
                                    <p:anim calcmode="lin" valueType="num">
                                      <p:cBhvr>
                                        <p:cTn id="43" dur="2300" fill="hold"/>
                                        <p:tgtEl>
                                          <p:spTgt spid="4"/>
                                        </p:tgtEl>
                                        <p:attrNameLst>
                                          <p:attrName>ppt_w</p:attrName>
                                        </p:attrNameLst>
                                      </p:cBhvr>
                                      <p:tavLst>
                                        <p:tav tm="0">
                                          <p:val>
                                            <p:fltVal val="0"/>
                                          </p:val>
                                        </p:tav>
                                        <p:tav tm="100000">
                                          <p:val>
                                            <p:strVal val="#ppt_w"/>
                                          </p:val>
                                        </p:tav>
                                      </p:tavLst>
                                    </p:anim>
                                    <p:anim calcmode="lin" valueType="num">
                                      <p:cBhvr>
                                        <p:cTn id="44" dur="2300" fill="hold"/>
                                        <p:tgtEl>
                                          <p:spTgt spid="4"/>
                                        </p:tgtEl>
                                        <p:attrNameLst>
                                          <p:attrName>ppt_h</p:attrName>
                                        </p:attrNameLst>
                                      </p:cBhvr>
                                      <p:tavLst>
                                        <p:tav tm="0">
                                          <p:val>
                                            <p:fltVal val="0"/>
                                          </p:val>
                                        </p:tav>
                                        <p:tav tm="100000">
                                          <p:val>
                                            <p:strVal val="#ppt_h"/>
                                          </p:val>
                                        </p:tav>
                                      </p:tavLst>
                                    </p:anim>
                                    <p:animEffect transition="in" filter="fade">
                                      <p:cBhvr>
                                        <p:cTn id="45" dur="2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46" name="组合 45"/>
          <p:cNvGrpSpPr/>
          <p:nvPr/>
        </p:nvGrpSpPr>
        <p:grpSpPr>
          <a:xfrm>
            <a:off x="931836" y="1544294"/>
            <a:ext cx="1352926" cy="1352926"/>
            <a:chOff x="1003844" y="1472285"/>
            <a:chExt cx="1352926" cy="1352926"/>
          </a:xfrm>
        </p:grpSpPr>
        <p:sp>
          <p:nvSpPr>
            <p:cNvPr id="47"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2"/>
            </a:solidFill>
            <a:ln>
              <a:noFill/>
            </a:ln>
          </p:spPr>
          <p:txBody>
            <a:bodyPr anchor="ctr"/>
            <a:lstStyle/>
            <a:p>
              <a:pPr>
                <a:defRPr/>
              </a:pPr>
              <a:endParaRPr lang="zh-CN" altLang="en-US" kern="0">
                <a:solidFill>
                  <a:sysClr val="windowText" lastClr="000000"/>
                </a:solidFill>
              </a:endParaRPr>
            </a:p>
          </p:txBody>
        </p:sp>
        <p:sp>
          <p:nvSpPr>
            <p:cNvPr id="48" name="TextBox 47"/>
            <p:cNvSpPr txBox="1"/>
            <p:nvPr/>
          </p:nvSpPr>
          <p:spPr>
            <a:xfrm>
              <a:off x="1202218" y="1811239"/>
              <a:ext cx="604653"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9" name="组合 48"/>
          <p:cNvGrpSpPr/>
          <p:nvPr/>
        </p:nvGrpSpPr>
        <p:grpSpPr>
          <a:xfrm>
            <a:off x="755576" y="2932735"/>
            <a:ext cx="1512620" cy="1513898"/>
            <a:chOff x="827584" y="2860726"/>
            <a:chExt cx="1512620" cy="1513898"/>
          </a:xfrm>
        </p:grpSpPr>
        <p:sp>
          <p:nvSpPr>
            <p:cNvPr id="50"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5"/>
            </a:solidFill>
            <a:ln>
              <a:noFill/>
            </a:ln>
          </p:spPr>
          <p:txBody>
            <a:bodyPr anchor="ctr"/>
            <a:lstStyle/>
            <a:p>
              <a:pPr>
                <a:defRPr/>
              </a:pPr>
              <a:endParaRPr lang="zh-CN" altLang="en-US" kern="0">
                <a:solidFill>
                  <a:sysClr val="windowText" lastClr="000000"/>
                </a:solidFill>
              </a:endParaRPr>
            </a:p>
          </p:txBody>
        </p:sp>
        <p:sp>
          <p:nvSpPr>
            <p:cNvPr id="51" name="TextBox 50"/>
            <p:cNvSpPr txBox="1"/>
            <p:nvPr/>
          </p:nvSpPr>
          <p:spPr>
            <a:xfrm>
              <a:off x="1115616" y="3493517"/>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2" name="组合 51"/>
          <p:cNvGrpSpPr/>
          <p:nvPr/>
        </p:nvGrpSpPr>
        <p:grpSpPr>
          <a:xfrm>
            <a:off x="2303115" y="1330943"/>
            <a:ext cx="1567555" cy="1566277"/>
            <a:chOff x="2375123" y="1258934"/>
            <a:chExt cx="1567555" cy="1566277"/>
          </a:xfrm>
        </p:grpSpPr>
        <p:sp>
          <p:nvSpPr>
            <p:cNvPr id="53"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1"/>
            </a:solidFill>
            <a:ln>
              <a:noFill/>
            </a:ln>
          </p:spPr>
          <p:txBody>
            <a:bodyPr anchor="ctr"/>
            <a:lstStyle/>
            <a:p>
              <a:pPr>
                <a:defRPr/>
              </a:pPr>
              <a:endParaRPr lang="zh-CN" altLang="en-US" kern="0">
                <a:solidFill>
                  <a:sysClr val="windowText" lastClr="000000"/>
                </a:solidFill>
              </a:endParaRPr>
            </a:p>
          </p:txBody>
        </p:sp>
        <p:sp>
          <p:nvSpPr>
            <p:cNvPr id="54" name="TextBox 53"/>
            <p:cNvSpPr txBox="1"/>
            <p:nvPr/>
          </p:nvSpPr>
          <p:spPr>
            <a:xfrm>
              <a:off x="2915816" y="1697812"/>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5" name="组合 54"/>
          <p:cNvGrpSpPr/>
          <p:nvPr/>
        </p:nvGrpSpPr>
        <p:grpSpPr>
          <a:xfrm>
            <a:off x="2304059" y="2932734"/>
            <a:ext cx="1727248" cy="1727248"/>
            <a:chOff x="2376067" y="2860726"/>
            <a:chExt cx="1727248" cy="1727248"/>
          </a:xfrm>
        </p:grpSpPr>
        <p:sp>
          <p:nvSpPr>
            <p:cNvPr id="56"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3"/>
            </a:solidFill>
            <a:ln>
              <a:noFill/>
            </a:ln>
          </p:spPr>
          <p:txBody>
            <a:bodyPr anchor="ctr"/>
            <a:lstStyle/>
            <a:p>
              <a:pPr>
                <a:defRPr/>
              </a:pPr>
              <a:endParaRPr lang="zh-CN" altLang="en-US" kern="0">
                <a:solidFill>
                  <a:sysClr val="windowText" lastClr="000000"/>
                </a:solidFill>
              </a:endParaRPr>
            </a:p>
          </p:txBody>
        </p:sp>
        <p:sp>
          <p:nvSpPr>
            <p:cNvPr id="57" name="TextBox 56"/>
            <p:cNvSpPr txBox="1"/>
            <p:nvPr/>
          </p:nvSpPr>
          <p:spPr>
            <a:xfrm>
              <a:off x="2962059" y="3651870"/>
              <a:ext cx="638316"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8" name="组合 57"/>
          <p:cNvGrpSpPr/>
          <p:nvPr/>
        </p:nvGrpSpPr>
        <p:grpSpPr>
          <a:xfrm>
            <a:off x="4594941" y="1604860"/>
            <a:ext cx="501650" cy="506412"/>
            <a:chOff x="4929188" y="1303338"/>
            <a:chExt cx="501650" cy="506412"/>
          </a:xfrm>
        </p:grpSpPr>
        <p:sp>
          <p:nvSpPr>
            <p:cNvPr id="100"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1"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2"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3" name="组合 102"/>
          <p:cNvGrpSpPr/>
          <p:nvPr/>
        </p:nvGrpSpPr>
        <p:grpSpPr>
          <a:xfrm>
            <a:off x="4590180" y="2357779"/>
            <a:ext cx="506413" cy="506412"/>
            <a:chOff x="1339850" y="2163763"/>
            <a:chExt cx="506413" cy="506412"/>
          </a:xfrm>
        </p:grpSpPr>
        <p:sp>
          <p:nvSpPr>
            <p:cNvPr id="104"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5"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6"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7"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8" name="组合 107"/>
          <p:cNvGrpSpPr/>
          <p:nvPr/>
        </p:nvGrpSpPr>
        <p:grpSpPr>
          <a:xfrm>
            <a:off x="4594941" y="3110699"/>
            <a:ext cx="501650" cy="506413"/>
            <a:chOff x="5093055" y="2766720"/>
            <a:chExt cx="501650" cy="506413"/>
          </a:xfrm>
        </p:grpSpPr>
        <p:sp>
          <p:nvSpPr>
            <p:cNvPr id="109"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0"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1"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2"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13" name="组合 112"/>
          <p:cNvGrpSpPr/>
          <p:nvPr/>
        </p:nvGrpSpPr>
        <p:grpSpPr>
          <a:xfrm>
            <a:off x="4590180" y="3863619"/>
            <a:ext cx="506413" cy="506412"/>
            <a:chOff x="6137274" y="1900165"/>
            <a:chExt cx="506413" cy="506412"/>
          </a:xfrm>
        </p:grpSpPr>
        <p:sp>
          <p:nvSpPr>
            <p:cNvPr id="114"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5"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sp>
        <p:nvSpPr>
          <p:cNvPr id="116" name="Text Box 11"/>
          <p:cNvSpPr txBox="1">
            <a:spLocks noChangeArrowheads="1"/>
          </p:cNvSpPr>
          <p:nvPr/>
        </p:nvSpPr>
        <p:spPr bwMode="auto">
          <a:xfrm>
            <a:off x="5240652" y="1531089"/>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7" name="Text Box 11"/>
          <p:cNvSpPr txBox="1">
            <a:spLocks noChangeArrowheads="1"/>
          </p:cNvSpPr>
          <p:nvPr/>
        </p:nvSpPr>
        <p:spPr bwMode="auto">
          <a:xfrm>
            <a:off x="5240652" y="2316138"/>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8" name="Text Box 11"/>
          <p:cNvSpPr txBox="1">
            <a:spLocks noChangeArrowheads="1"/>
          </p:cNvSpPr>
          <p:nvPr/>
        </p:nvSpPr>
        <p:spPr bwMode="auto">
          <a:xfrm>
            <a:off x="5240652" y="310118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9" name="Text Box 11"/>
          <p:cNvSpPr txBox="1">
            <a:spLocks noChangeArrowheads="1"/>
          </p:cNvSpPr>
          <p:nvPr/>
        </p:nvSpPr>
        <p:spPr bwMode="auto">
          <a:xfrm>
            <a:off x="5240652" y="388623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设计的发展存在着一个时代价值观的问题即什么是设计？为什么而设计？对于多元化的今天，围绕这个问题，不同的时期就会形成不同的设计面貌。</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3907582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14:presetBounceEnd="53333">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14:bounceEnd="53333">
                                          <p:cBhvr additive="base">
                                            <p:cTn id="61" dur="300" fill="hold"/>
                                            <p:tgtEl>
                                              <p:spTgt spid="116"/>
                                            </p:tgtEl>
                                            <p:attrNameLst>
                                              <p:attrName>ppt_x</p:attrName>
                                            </p:attrNameLst>
                                          </p:cBhvr>
                                          <p:tavLst>
                                            <p:tav tm="0">
                                              <p:val>
                                                <p:strVal val="1+#ppt_w/2"/>
                                              </p:val>
                                            </p:tav>
                                            <p:tav tm="100000">
                                              <p:val>
                                                <p:strVal val="#ppt_x"/>
                                              </p:val>
                                            </p:tav>
                                          </p:tavLst>
                                        </p:anim>
                                        <p:anim calcmode="lin" valueType="num" p14:bounceEnd="53333">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14:bounceEnd="53333">
                                          <p:cBhvr additive="base">
                                            <p:cTn id="66" dur="300" fill="hold"/>
                                            <p:tgtEl>
                                              <p:spTgt spid="117"/>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14:bounceEnd="53333">
                                          <p:cBhvr additive="base">
                                            <p:cTn id="71" dur="300" fill="hold"/>
                                            <p:tgtEl>
                                              <p:spTgt spid="118"/>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14:bounceEnd="53333">
                                          <p:cBhvr additive="base">
                                            <p:cTn id="76" dur="300" fill="hold"/>
                                            <p:tgtEl>
                                              <p:spTgt spid="119"/>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300" fill="hold"/>
                                            <p:tgtEl>
                                              <p:spTgt spid="116"/>
                                            </p:tgtEl>
                                            <p:attrNameLst>
                                              <p:attrName>ppt_x</p:attrName>
                                            </p:attrNameLst>
                                          </p:cBhvr>
                                          <p:tavLst>
                                            <p:tav tm="0">
                                              <p:val>
                                                <p:strVal val="1+#ppt_w/2"/>
                                              </p:val>
                                            </p:tav>
                                            <p:tav tm="100000">
                                              <p:val>
                                                <p:strVal val="#ppt_x"/>
                                              </p:val>
                                            </p:tav>
                                          </p:tavLst>
                                        </p:anim>
                                        <p:anim calcmode="lin" valueType="num">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cBhvr additive="base">
                                            <p:cTn id="66" dur="300" fill="hold"/>
                                            <p:tgtEl>
                                              <p:spTgt spid="117"/>
                                            </p:tgtEl>
                                            <p:attrNameLst>
                                              <p:attrName>ppt_x</p:attrName>
                                            </p:attrNameLst>
                                          </p:cBhvr>
                                          <p:tavLst>
                                            <p:tav tm="0">
                                              <p:val>
                                                <p:strVal val="1+#ppt_w/2"/>
                                              </p:val>
                                            </p:tav>
                                            <p:tav tm="100000">
                                              <p:val>
                                                <p:strVal val="#ppt_x"/>
                                              </p:val>
                                            </p:tav>
                                          </p:tavLst>
                                        </p:anim>
                                        <p:anim calcmode="lin" valueType="num">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300" fill="hold"/>
                                            <p:tgtEl>
                                              <p:spTgt spid="118"/>
                                            </p:tgtEl>
                                            <p:attrNameLst>
                                              <p:attrName>ppt_x</p:attrName>
                                            </p:attrNameLst>
                                          </p:cBhvr>
                                          <p:tavLst>
                                            <p:tav tm="0">
                                              <p:val>
                                                <p:strVal val="1+#ppt_w/2"/>
                                              </p:val>
                                            </p:tav>
                                            <p:tav tm="100000">
                                              <p:val>
                                                <p:strVal val="#ppt_x"/>
                                              </p:val>
                                            </p:tav>
                                          </p:tavLst>
                                        </p:anim>
                                        <p:anim calcmode="lin" valueType="num">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cBhvr additive="base">
                                            <p:cTn id="76" dur="300" fill="hold"/>
                                            <p:tgtEl>
                                              <p:spTgt spid="119"/>
                                            </p:tgtEl>
                                            <p:attrNameLst>
                                              <p:attrName>ppt_x</p:attrName>
                                            </p:attrNameLst>
                                          </p:cBhvr>
                                          <p:tavLst>
                                            <p:tav tm="0">
                                              <p:val>
                                                <p:strVal val="1+#ppt_w/2"/>
                                              </p:val>
                                            </p:tav>
                                            <p:tav tm="100000">
                                              <p:val>
                                                <p:strVal val="#ppt_x"/>
                                              </p:val>
                                            </p:tav>
                                          </p:tavLst>
                                        </p:anim>
                                        <p:anim calcmode="lin" valueType="num">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Freeform 37"/>
          <p:cNvSpPr>
            <a:spLocks noEditPoints="1"/>
          </p:cNvSpPr>
          <p:nvPr/>
        </p:nvSpPr>
        <p:spPr bwMode="auto">
          <a:xfrm>
            <a:off x="4374708" y="2029199"/>
            <a:ext cx="465243" cy="386853"/>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7"/>
          <p:cNvSpPr>
            <a:spLocks noChangeAspect="1" noEditPoints="1"/>
          </p:cNvSpPr>
          <p:nvPr/>
        </p:nvSpPr>
        <p:spPr bwMode="auto">
          <a:xfrm>
            <a:off x="5004887" y="2691545"/>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2"/>
          <p:cNvSpPr>
            <a:spLocks noChangeAspect="1" noEditPoints="1"/>
          </p:cNvSpPr>
          <p:nvPr/>
        </p:nvSpPr>
        <p:spPr bwMode="auto">
          <a:xfrm>
            <a:off x="3769843" y="2691545"/>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1" name="组合 40"/>
          <p:cNvGrpSpPr>
            <a:grpSpLocks noChangeAspect="1"/>
          </p:cNvGrpSpPr>
          <p:nvPr/>
        </p:nvGrpSpPr>
        <p:grpSpPr>
          <a:xfrm>
            <a:off x="4344718" y="3303803"/>
            <a:ext cx="449680" cy="388800"/>
            <a:chOff x="5169548" y="3637977"/>
            <a:chExt cx="674520" cy="583200"/>
          </a:xfrm>
          <a:solidFill>
            <a:schemeClr val="tx1">
              <a:lumMod val="65000"/>
              <a:lumOff val="35000"/>
            </a:schemeClr>
          </a:solidFill>
        </p:grpSpPr>
        <p:sp>
          <p:nvSpPr>
            <p:cNvPr id="4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p:nvPr/>
        </p:nvGrpSpPr>
        <p:grpSpPr>
          <a:xfrm>
            <a:off x="3006872" y="1311147"/>
            <a:ext cx="1525938" cy="1516360"/>
            <a:chOff x="3006872" y="1129208"/>
            <a:chExt cx="1525938" cy="1516360"/>
          </a:xfrm>
        </p:grpSpPr>
        <p:sp>
          <p:nvSpPr>
            <p:cNvPr id="4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TextBox 58"/>
            <p:cNvSpPr txBox="1"/>
            <p:nvPr/>
          </p:nvSpPr>
          <p:spPr>
            <a:xfrm>
              <a:off x="3542656" y="1649338"/>
              <a:ext cx="561372" cy="584775"/>
            </a:xfrm>
            <a:prstGeom prst="rect">
              <a:avLst/>
            </a:prstGeom>
            <a:noFill/>
          </p:spPr>
          <p:txBody>
            <a:bodyPr wrap="none" rtlCol="0">
              <a:spAutoFit/>
            </a:bodyPr>
            <a:lstStyle/>
            <a:p>
              <a:r>
                <a:rPr lang="en-US" altLang="zh-CN" sz="3200" dirty="0">
                  <a:solidFill>
                    <a:prstClr val="white"/>
                  </a:solidFill>
                  <a:latin typeface="Impact" pitchFamily="34" charset="0"/>
                </a:rPr>
                <a:t>01</a:t>
              </a:r>
              <a:endParaRPr lang="zh-CN" altLang="en-US" sz="3200" dirty="0">
                <a:solidFill>
                  <a:prstClr val="white"/>
                </a:solidFill>
                <a:latin typeface="Impact" pitchFamily="34" charset="0"/>
              </a:endParaRPr>
            </a:p>
          </p:txBody>
        </p:sp>
      </p:grpSp>
      <p:grpSp>
        <p:nvGrpSpPr>
          <p:cNvPr id="60" name="组合 59"/>
          <p:cNvGrpSpPr/>
          <p:nvPr/>
        </p:nvGrpSpPr>
        <p:grpSpPr>
          <a:xfrm>
            <a:off x="4607328" y="1311147"/>
            <a:ext cx="1525938" cy="1516360"/>
            <a:chOff x="4607328" y="1129208"/>
            <a:chExt cx="1525938" cy="1516360"/>
          </a:xfrm>
        </p:grpSpPr>
        <p:sp>
          <p:nvSpPr>
            <p:cNvPr id="61"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TextBox 61"/>
            <p:cNvSpPr txBox="1"/>
            <p:nvPr/>
          </p:nvSpPr>
          <p:spPr>
            <a:xfrm>
              <a:off x="5089611" y="1649338"/>
              <a:ext cx="611065" cy="584775"/>
            </a:xfrm>
            <a:prstGeom prst="rect">
              <a:avLst/>
            </a:prstGeom>
            <a:noFill/>
          </p:spPr>
          <p:txBody>
            <a:bodyPr wrap="none" rtlCol="0">
              <a:spAutoFit/>
            </a:bodyPr>
            <a:lstStyle/>
            <a:p>
              <a:r>
                <a:rPr lang="en-US" altLang="zh-CN" sz="3200" dirty="0">
                  <a:solidFill>
                    <a:prstClr val="white"/>
                  </a:solidFill>
                  <a:latin typeface="Impact" pitchFamily="34" charset="0"/>
                </a:rPr>
                <a:t>02</a:t>
              </a:r>
              <a:endParaRPr lang="zh-CN" altLang="en-US" sz="3200" dirty="0">
                <a:solidFill>
                  <a:prstClr val="white"/>
                </a:solidFill>
                <a:latin typeface="Impact" pitchFamily="34" charset="0"/>
              </a:endParaRPr>
            </a:p>
          </p:txBody>
        </p:sp>
      </p:grpSp>
      <p:grpSp>
        <p:nvGrpSpPr>
          <p:cNvPr id="63" name="组合 62"/>
          <p:cNvGrpSpPr/>
          <p:nvPr/>
        </p:nvGrpSpPr>
        <p:grpSpPr>
          <a:xfrm>
            <a:off x="4607329" y="2923265"/>
            <a:ext cx="1525938" cy="1516360"/>
            <a:chOff x="4607329" y="2741326"/>
            <a:chExt cx="1525938" cy="1516360"/>
          </a:xfrm>
        </p:grpSpPr>
        <p:sp>
          <p:nvSpPr>
            <p:cNvPr id="64"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TextBox 64"/>
            <p:cNvSpPr txBox="1"/>
            <p:nvPr/>
          </p:nvSpPr>
          <p:spPr>
            <a:xfrm>
              <a:off x="5089611" y="3139103"/>
              <a:ext cx="622286" cy="584775"/>
            </a:xfrm>
            <a:prstGeom prst="rect">
              <a:avLst/>
            </a:prstGeom>
            <a:noFill/>
          </p:spPr>
          <p:txBody>
            <a:bodyPr wrap="none" rtlCol="0">
              <a:spAutoFit/>
            </a:bodyPr>
            <a:lstStyle/>
            <a:p>
              <a:r>
                <a:rPr lang="en-US" altLang="zh-CN" sz="3200" dirty="0">
                  <a:solidFill>
                    <a:prstClr val="white"/>
                  </a:solidFill>
                  <a:latin typeface="Impact" pitchFamily="34" charset="0"/>
                </a:rPr>
                <a:t>03</a:t>
              </a:r>
              <a:endParaRPr lang="zh-CN" altLang="en-US" sz="3200" dirty="0">
                <a:solidFill>
                  <a:prstClr val="white"/>
                </a:solidFill>
                <a:latin typeface="Impact" pitchFamily="34" charset="0"/>
              </a:endParaRPr>
            </a:p>
          </p:txBody>
        </p:sp>
      </p:grpSp>
      <p:grpSp>
        <p:nvGrpSpPr>
          <p:cNvPr id="66" name="组合 65"/>
          <p:cNvGrpSpPr/>
          <p:nvPr/>
        </p:nvGrpSpPr>
        <p:grpSpPr>
          <a:xfrm>
            <a:off x="3006872" y="2927598"/>
            <a:ext cx="1525938" cy="1516360"/>
            <a:chOff x="3006872" y="2745660"/>
            <a:chExt cx="1525938" cy="1516360"/>
          </a:xfrm>
        </p:grpSpPr>
        <p:sp>
          <p:nvSpPr>
            <p:cNvPr id="67"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TextBox 67"/>
            <p:cNvSpPr txBox="1"/>
            <p:nvPr/>
          </p:nvSpPr>
          <p:spPr>
            <a:xfrm>
              <a:off x="3542656" y="3139103"/>
              <a:ext cx="609462" cy="584775"/>
            </a:xfrm>
            <a:prstGeom prst="rect">
              <a:avLst/>
            </a:prstGeom>
            <a:noFill/>
          </p:spPr>
          <p:txBody>
            <a:bodyPr wrap="none" rtlCol="0">
              <a:spAutoFit/>
            </a:bodyPr>
            <a:lstStyle/>
            <a:p>
              <a:r>
                <a:rPr lang="en-US" altLang="zh-CN" sz="3200" dirty="0">
                  <a:solidFill>
                    <a:prstClr val="white"/>
                  </a:solidFill>
                  <a:latin typeface="Impact" pitchFamily="34" charset="0"/>
                </a:rPr>
                <a:t>04</a:t>
              </a:r>
              <a:endParaRPr lang="zh-CN" altLang="en-US" sz="3200" dirty="0">
                <a:solidFill>
                  <a:prstClr val="white"/>
                </a:solidFill>
                <a:latin typeface="Impact" pitchFamily="34" charset="0"/>
              </a:endParaRPr>
            </a:p>
          </p:txBody>
        </p:sp>
      </p:grpSp>
      <p:cxnSp>
        <p:nvCxnSpPr>
          <p:cNvPr id="69" name="直接连接符 68"/>
          <p:cNvCxnSpPr/>
          <p:nvPr/>
        </p:nvCxnSpPr>
        <p:spPr>
          <a:xfrm flipH="1">
            <a:off x="2577260" y="2222273"/>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1"/>
          <p:cNvSpPr>
            <a:spLocks noChangeArrowheads="1"/>
          </p:cNvSpPr>
          <p:nvPr/>
        </p:nvSpPr>
        <p:spPr bwMode="auto">
          <a:xfrm>
            <a:off x="683568"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1" name="直接连接符 70"/>
          <p:cNvCxnSpPr/>
          <p:nvPr/>
        </p:nvCxnSpPr>
        <p:spPr>
          <a:xfrm flipH="1">
            <a:off x="5868144" y="2222273"/>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1"/>
          <p:cNvSpPr>
            <a:spLocks noChangeArrowheads="1"/>
          </p:cNvSpPr>
          <p:nvPr/>
        </p:nvSpPr>
        <p:spPr bwMode="auto">
          <a:xfrm>
            <a:off x="6386246"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3" name="直接连接符 72"/>
          <p:cNvCxnSpPr/>
          <p:nvPr/>
        </p:nvCxnSpPr>
        <p:spPr>
          <a:xfrm flipH="1">
            <a:off x="5868144" y="3530212"/>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6386246"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5" name="直接连接符 74"/>
          <p:cNvCxnSpPr/>
          <p:nvPr/>
        </p:nvCxnSpPr>
        <p:spPr>
          <a:xfrm flipH="1">
            <a:off x="2577260" y="3530212"/>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683568"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219871944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14:presetBounceEnd="625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62500">
                                          <p:cBhvr additive="base">
                                            <p:cTn id="20" dur="400" fill="hold"/>
                                            <p:tgtEl>
                                              <p:spTgt spid="44"/>
                                            </p:tgtEl>
                                            <p:attrNameLst>
                                              <p:attrName>ppt_x</p:attrName>
                                            </p:attrNameLst>
                                          </p:cBhvr>
                                          <p:tavLst>
                                            <p:tav tm="0">
                                              <p:val>
                                                <p:strVal val="0-#ppt_w/2"/>
                                              </p:val>
                                            </p:tav>
                                            <p:tav tm="100000">
                                              <p:val>
                                                <p:strVal val="#ppt_x"/>
                                              </p:val>
                                            </p:tav>
                                          </p:tavLst>
                                        </p:anim>
                                        <p:anim calcmode="lin" valueType="num" p14:bounceEnd="62500">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62500">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14:bounceEnd="62500">
                                          <p:cBhvr additive="base">
                                            <p:cTn id="24" dur="400" fill="hold"/>
                                            <p:tgtEl>
                                              <p:spTgt spid="60"/>
                                            </p:tgtEl>
                                            <p:attrNameLst>
                                              <p:attrName>ppt_x</p:attrName>
                                            </p:attrNameLst>
                                          </p:cBhvr>
                                          <p:tavLst>
                                            <p:tav tm="0">
                                              <p:val>
                                                <p:strVal val="1+#ppt_w/2"/>
                                              </p:val>
                                            </p:tav>
                                            <p:tav tm="100000">
                                              <p:val>
                                                <p:strVal val="#ppt_x"/>
                                              </p:val>
                                            </p:tav>
                                          </p:tavLst>
                                        </p:anim>
                                        <p:anim calcmode="lin" valueType="num" p14:bounceEnd="62500">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14:presetBounceEnd="62500">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14:bounceEnd="62500">
                                          <p:cBhvr additive="base">
                                            <p:cTn id="28" dur="400" fill="hold"/>
                                            <p:tgtEl>
                                              <p:spTgt spid="63"/>
                                            </p:tgtEl>
                                            <p:attrNameLst>
                                              <p:attrName>ppt_x</p:attrName>
                                            </p:attrNameLst>
                                          </p:cBhvr>
                                          <p:tavLst>
                                            <p:tav tm="0">
                                              <p:val>
                                                <p:strVal val="1+#ppt_w/2"/>
                                              </p:val>
                                            </p:tav>
                                            <p:tav tm="100000">
                                              <p:val>
                                                <p:strVal val="#ppt_x"/>
                                              </p:val>
                                            </p:tav>
                                          </p:tavLst>
                                        </p:anim>
                                        <p:anim calcmode="lin" valueType="num" p14:bounceEnd="62500">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14:presetBounceEnd="62500">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14:bounceEnd="62500">
                                          <p:cBhvr additive="base">
                                            <p:cTn id="32" dur="400" fill="hold"/>
                                            <p:tgtEl>
                                              <p:spTgt spid="66"/>
                                            </p:tgtEl>
                                            <p:attrNameLst>
                                              <p:attrName>ppt_x</p:attrName>
                                            </p:attrNameLst>
                                          </p:cBhvr>
                                          <p:tavLst>
                                            <p:tav tm="0">
                                              <p:val>
                                                <p:strVal val="0-#ppt_w/2"/>
                                              </p:val>
                                            </p:tav>
                                            <p:tav tm="100000">
                                              <p:val>
                                                <p:strVal val="#ppt_x"/>
                                              </p:val>
                                            </p:tav>
                                          </p:tavLst>
                                        </p:anim>
                                        <p:anim calcmode="lin" valueType="num" p14:bounceEnd="62500">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14:presetBounceEnd="50000">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14:bounceEnd="50000">
                                          <p:cBhvr additive="base">
                                            <p:cTn id="70"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14:presetBounceEnd="50000">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14:bounceEnd="50000">
                                          <p:cBhvr additive="base">
                                            <p:cTn id="79" dur="300" fill="hold"/>
                                            <p:tgtEl>
                                              <p:spTgt spid="72"/>
                                            </p:tgtEl>
                                            <p:attrNameLst>
                                              <p:attrName>ppt_x</p:attrName>
                                            </p:attrNameLst>
                                          </p:cBhvr>
                                          <p:tavLst>
                                            <p:tav tm="0">
                                              <p:val>
                                                <p:strVal val="1+#ppt_w/2"/>
                                              </p:val>
                                            </p:tav>
                                            <p:tav tm="100000">
                                              <p:val>
                                                <p:strVal val="#ppt_x"/>
                                              </p:val>
                                            </p:tav>
                                          </p:tavLst>
                                        </p:anim>
                                        <p:anim calcmode="lin" valueType="num" p14:bounceEnd="50000">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14:presetBounceEnd="50000">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14:bounceEnd="50000">
                                          <p:cBhvr additive="base">
                                            <p:cTn id="88" dur="300" fill="hold"/>
                                            <p:tgtEl>
                                              <p:spTgt spid="74"/>
                                            </p:tgtEl>
                                            <p:attrNameLst>
                                              <p:attrName>ppt_x</p:attrName>
                                            </p:attrNameLst>
                                          </p:cBhvr>
                                          <p:tavLst>
                                            <p:tav tm="0">
                                              <p:val>
                                                <p:strVal val="1+#ppt_w/2"/>
                                              </p:val>
                                            </p:tav>
                                            <p:tav tm="100000">
                                              <p:val>
                                                <p:strVal val="#ppt_x"/>
                                              </p:val>
                                            </p:tav>
                                          </p:tavLst>
                                        </p:anim>
                                        <p:anim calcmode="lin" valueType="num" p14:bounceEnd="50000">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14:presetBounceEnd="50000">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14:bounceEnd="50000">
                                          <p:cBhvr additive="base">
                                            <p:cTn id="97" dur="300" fill="hold"/>
                                            <p:tgtEl>
                                              <p:spTgt spid="76"/>
                                            </p:tgtEl>
                                            <p:attrNameLst>
                                              <p:attrName>ppt_x</p:attrName>
                                            </p:attrNameLst>
                                          </p:cBhvr>
                                          <p:tavLst>
                                            <p:tav tm="0">
                                              <p:val>
                                                <p:strVal val="0-#ppt_w/2"/>
                                              </p:val>
                                            </p:tav>
                                            <p:tav tm="100000">
                                              <p:val>
                                                <p:strVal val="#ppt_x"/>
                                              </p:val>
                                            </p:tav>
                                          </p:tavLst>
                                        </p:anim>
                                        <p:anim calcmode="lin" valueType="num" p14:bounceEnd="50000">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400" fill="hold"/>
                                            <p:tgtEl>
                                              <p:spTgt spid="44"/>
                                            </p:tgtEl>
                                            <p:attrNameLst>
                                              <p:attrName>ppt_x</p:attrName>
                                            </p:attrNameLst>
                                          </p:cBhvr>
                                          <p:tavLst>
                                            <p:tav tm="0">
                                              <p:val>
                                                <p:strVal val="0-#ppt_w/2"/>
                                              </p:val>
                                            </p:tav>
                                            <p:tav tm="100000">
                                              <p:val>
                                                <p:strVal val="#ppt_x"/>
                                              </p:val>
                                            </p:tav>
                                          </p:tavLst>
                                        </p:anim>
                                        <p:anim calcmode="lin" valueType="num">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fill="hold"/>
                                            <p:tgtEl>
                                              <p:spTgt spid="60"/>
                                            </p:tgtEl>
                                            <p:attrNameLst>
                                              <p:attrName>ppt_x</p:attrName>
                                            </p:attrNameLst>
                                          </p:cBhvr>
                                          <p:tavLst>
                                            <p:tav tm="0">
                                              <p:val>
                                                <p:strVal val="1+#ppt_w/2"/>
                                              </p:val>
                                            </p:tav>
                                            <p:tav tm="100000">
                                              <p:val>
                                                <p:strVal val="#ppt_x"/>
                                              </p:val>
                                            </p:tav>
                                          </p:tavLst>
                                        </p:anim>
                                        <p:anim calcmode="lin" valueType="num">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400" fill="hold"/>
                                            <p:tgtEl>
                                              <p:spTgt spid="63"/>
                                            </p:tgtEl>
                                            <p:attrNameLst>
                                              <p:attrName>ppt_x</p:attrName>
                                            </p:attrNameLst>
                                          </p:cBhvr>
                                          <p:tavLst>
                                            <p:tav tm="0">
                                              <p:val>
                                                <p:strVal val="1+#ppt_w/2"/>
                                              </p:val>
                                            </p:tav>
                                            <p:tav tm="100000">
                                              <p:val>
                                                <p:strVal val="#ppt_x"/>
                                              </p:val>
                                            </p:tav>
                                          </p:tavLst>
                                        </p:anim>
                                        <p:anim calcmode="lin" valueType="num">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400" fill="hold"/>
                                            <p:tgtEl>
                                              <p:spTgt spid="66"/>
                                            </p:tgtEl>
                                            <p:attrNameLst>
                                              <p:attrName>ppt_x</p:attrName>
                                            </p:attrNameLst>
                                          </p:cBhvr>
                                          <p:tavLst>
                                            <p:tav tm="0">
                                              <p:val>
                                                <p:strVal val="0-#ppt_w/2"/>
                                              </p:val>
                                            </p:tav>
                                            <p:tav tm="100000">
                                              <p:val>
                                                <p:strVal val="#ppt_x"/>
                                              </p:val>
                                            </p:tav>
                                          </p:tavLst>
                                        </p:anim>
                                        <p:anim calcmode="lin" valueType="num">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cBhvr additive="base">
                                            <p:cTn id="70" dur="300" fill="hold"/>
                                            <p:tgtEl>
                                              <p:spTgt spid="70"/>
                                            </p:tgtEl>
                                            <p:attrNameLst>
                                              <p:attrName>ppt_x</p:attrName>
                                            </p:attrNameLst>
                                          </p:cBhvr>
                                          <p:tavLst>
                                            <p:tav tm="0">
                                              <p:val>
                                                <p:strVal val="0-#ppt_w/2"/>
                                              </p:val>
                                            </p:tav>
                                            <p:tav tm="100000">
                                              <p:val>
                                                <p:strVal val="#ppt_x"/>
                                              </p:val>
                                            </p:tav>
                                          </p:tavLst>
                                        </p:anim>
                                        <p:anim calcmode="lin" valueType="num">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300" fill="hold"/>
                                            <p:tgtEl>
                                              <p:spTgt spid="72"/>
                                            </p:tgtEl>
                                            <p:attrNameLst>
                                              <p:attrName>ppt_x</p:attrName>
                                            </p:attrNameLst>
                                          </p:cBhvr>
                                          <p:tavLst>
                                            <p:tav tm="0">
                                              <p:val>
                                                <p:strVal val="1+#ppt_w/2"/>
                                              </p:val>
                                            </p:tav>
                                            <p:tav tm="100000">
                                              <p:val>
                                                <p:strVal val="#ppt_x"/>
                                              </p:val>
                                            </p:tav>
                                          </p:tavLst>
                                        </p:anim>
                                        <p:anim calcmode="lin" valueType="num">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cBhvr additive="base">
                                            <p:cTn id="88" dur="300" fill="hold"/>
                                            <p:tgtEl>
                                              <p:spTgt spid="74"/>
                                            </p:tgtEl>
                                            <p:attrNameLst>
                                              <p:attrName>ppt_x</p:attrName>
                                            </p:attrNameLst>
                                          </p:cBhvr>
                                          <p:tavLst>
                                            <p:tav tm="0">
                                              <p:val>
                                                <p:strVal val="1+#ppt_w/2"/>
                                              </p:val>
                                            </p:tav>
                                            <p:tav tm="100000">
                                              <p:val>
                                                <p:strVal val="#ppt_x"/>
                                              </p:val>
                                            </p:tav>
                                          </p:tavLst>
                                        </p:anim>
                                        <p:anim calcmode="lin" valueType="num">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cBhvr additive="base">
                                            <p:cTn id="97" dur="300" fill="hold"/>
                                            <p:tgtEl>
                                              <p:spTgt spid="76"/>
                                            </p:tgtEl>
                                            <p:attrNameLst>
                                              <p:attrName>ppt_x</p:attrName>
                                            </p:attrNameLst>
                                          </p:cBhvr>
                                          <p:tavLst>
                                            <p:tav tm="0">
                                              <p:val>
                                                <p:strVal val="0-#ppt_w/2"/>
                                              </p:val>
                                            </p:tav>
                                            <p:tav tm="100000">
                                              <p:val>
                                                <p:strVal val="#ppt_x"/>
                                              </p:val>
                                            </p:tav>
                                          </p:tavLst>
                                        </p:anim>
                                        <p:anim calcmode="lin" valueType="num">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779654" cy="1938992"/>
          </a:xfrm>
          <a:prstGeom prst="rect">
            <a:avLst/>
          </a:prstGeom>
          <a:noFill/>
        </p:spPr>
        <p:txBody>
          <a:bodyPr wrap="none" rtlCol="0">
            <a:spAutoFit/>
          </a:bodyPr>
          <a:lstStyle/>
          <a:p>
            <a:r>
              <a:rPr lang="en-US" altLang="zh-CN" sz="12000" dirty="0">
                <a:solidFill>
                  <a:schemeClr val="accent6"/>
                </a:solidFill>
                <a:latin typeface="Impact" panose="020B0806030902050204" pitchFamily="34" charset="0"/>
              </a:rPr>
              <a:t>04</a:t>
            </a:r>
            <a:endParaRPr lang="zh-CN" altLang="en-US" sz="12000" dirty="0">
              <a:solidFill>
                <a:schemeClr val="accent6"/>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资金预算</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资金来源</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方案回报</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投资风险</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预计收入</a:t>
              </a:r>
            </a:p>
          </p:txBody>
        </p:sp>
      </p:grpSp>
      <p:sp>
        <p:nvSpPr>
          <p:cNvPr id="25" name="等腰三角形 24"/>
          <p:cNvSpPr/>
          <p:nvPr/>
        </p:nvSpPr>
        <p:spPr>
          <a:xfrm rot="18035669">
            <a:off x="2382961" y="1282355"/>
            <a:ext cx="360040" cy="310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21134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5"/>
          <p:cNvSpPr>
            <a:spLocks/>
          </p:cNvSpPr>
          <p:nvPr/>
        </p:nvSpPr>
        <p:spPr bwMode="auto">
          <a:xfrm>
            <a:off x="4437437" y="315497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2" name="Freeform 6"/>
          <p:cNvSpPr>
            <a:spLocks/>
          </p:cNvSpPr>
          <p:nvPr/>
        </p:nvSpPr>
        <p:spPr bwMode="auto">
          <a:xfrm>
            <a:off x="4608004" y="2182869"/>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3" name="Freeform 7"/>
          <p:cNvSpPr>
            <a:spLocks/>
          </p:cNvSpPr>
          <p:nvPr/>
        </p:nvSpPr>
        <p:spPr bwMode="auto">
          <a:xfrm>
            <a:off x="3635896" y="2985308"/>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4" name="Freeform 8"/>
          <p:cNvSpPr>
            <a:spLocks/>
          </p:cNvSpPr>
          <p:nvPr/>
        </p:nvSpPr>
        <p:spPr bwMode="auto">
          <a:xfrm>
            <a:off x="3635898" y="218286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5" name="矩形 34"/>
          <p:cNvSpPr/>
          <p:nvPr/>
        </p:nvSpPr>
        <p:spPr>
          <a:xfrm>
            <a:off x="3923928" y="2728600"/>
            <a:ext cx="540060"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01</a:t>
            </a:r>
          </a:p>
        </p:txBody>
      </p:sp>
      <p:sp>
        <p:nvSpPr>
          <p:cNvPr id="36" name="矩形 35"/>
          <p:cNvSpPr/>
          <p:nvPr/>
        </p:nvSpPr>
        <p:spPr>
          <a:xfrm>
            <a:off x="4716016" y="2728600"/>
            <a:ext cx="634438"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02</a:t>
            </a:r>
          </a:p>
        </p:txBody>
      </p:sp>
      <p:sp>
        <p:nvSpPr>
          <p:cNvPr id="37" name="矩形 36"/>
          <p:cNvSpPr/>
          <p:nvPr/>
        </p:nvSpPr>
        <p:spPr>
          <a:xfrm>
            <a:off x="4737392" y="3520688"/>
            <a:ext cx="61306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03</a:t>
            </a:r>
          </a:p>
        </p:txBody>
      </p:sp>
      <p:sp>
        <p:nvSpPr>
          <p:cNvPr id="46" name="矩形 45"/>
          <p:cNvSpPr/>
          <p:nvPr/>
        </p:nvSpPr>
        <p:spPr>
          <a:xfrm>
            <a:off x="3923928" y="3493821"/>
            <a:ext cx="64807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04</a:t>
            </a:r>
          </a:p>
        </p:txBody>
      </p:sp>
      <p:cxnSp>
        <p:nvCxnSpPr>
          <p:cNvPr id="47" name="直接连接符 46"/>
          <p:cNvCxnSpPr/>
          <p:nvPr/>
        </p:nvCxnSpPr>
        <p:spPr>
          <a:xfrm>
            <a:off x="1548073" y="2371889"/>
            <a:ext cx="2232248" cy="0"/>
          </a:xfrm>
          <a:prstGeom prst="line">
            <a:avLst/>
          </a:prstGeom>
          <a:noFill/>
          <a:ln w="9525" cap="flat" cmpd="sng" algn="ctr">
            <a:solidFill>
              <a:sysClr val="window" lastClr="FFFFFF">
                <a:lumMod val="65000"/>
              </a:sysClr>
            </a:solidFill>
            <a:prstDash val="sysDash"/>
          </a:ln>
          <a:effectLst/>
        </p:spPr>
      </p:cxnSp>
      <p:sp>
        <p:nvSpPr>
          <p:cNvPr id="48" name="椭圆 47"/>
          <p:cNvSpPr/>
          <p:nvPr/>
        </p:nvSpPr>
        <p:spPr>
          <a:xfrm>
            <a:off x="3733001"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49" name="矩形 48"/>
          <p:cNvSpPr/>
          <p:nvPr/>
        </p:nvSpPr>
        <p:spPr>
          <a:xfrm>
            <a:off x="1560023"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0" name="椭圆 49"/>
          <p:cNvSpPr/>
          <p:nvPr/>
        </p:nvSpPr>
        <p:spPr>
          <a:xfrm>
            <a:off x="5436097"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1" name="直接连接符 50"/>
          <p:cNvCxnSpPr>
            <a:stCxn id="50" idx="6"/>
          </p:cNvCxnSpPr>
          <p:nvPr/>
        </p:nvCxnSpPr>
        <p:spPr>
          <a:xfrm>
            <a:off x="5530739" y="2367017"/>
            <a:ext cx="2232248" cy="0"/>
          </a:xfrm>
          <a:prstGeom prst="line">
            <a:avLst/>
          </a:prstGeom>
          <a:noFill/>
          <a:ln w="9525" cap="flat" cmpd="sng" algn="ctr">
            <a:solidFill>
              <a:sysClr val="window" lastClr="FFFFFF">
                <a:lumMod val="65000"/>
              </a:sysClr>
            </a:solidFill>
            <a:prstDash val="sysDash"/>
          </a:ln>
          <a:effectLst/>
        </p:spPr>
      </p:cxnSp>
      <p:sp>
        <p:nvSpPr>
          <p:cNvPr id="52" name="矩形 51"/>
          <p:cNvSpPr/>
          <p:nvPr/>
        </p:nvSpPr>
        <p:spPr>
          <a:xfrm>
            <a:off x="5724334"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3" name="椭圆 52"/>
          <p:cNvSpPr/>
          <p:nvPr/>
        </p:nvSpPr>
        <p:spPr>
          <a:xfrm>
            <a:off x="5413463" y="3916325"/>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4" name="直接连接符 53"/>
          <p:cNvCxnSpPr>
            <a:stCxn id="53" idx="6"/>
          </p:cNvCxnSpPr>
          <p:nvPr/>
        </p:nvCxnSpPr>
        <p:spPr>
          <a:xfrm>
            <a:off x="5508104" y="3962511"/>
            <a:ext cx="2232248" cy="0"/>
          </a:xfrm>
          <a:prstGeom prst="line">
            <a:avLst/>
          </a:prstGeom>
          <a:noFill/>
          <a:ln w="9525" cap="flat" cmpd="sng" algn="ctr">
            <a:solidFill>
              <a:sysClr val="window" lastClr="FFFFFF">
                <a:lumMod val="65000"/>
              </a:sysClr>
            </a:solidFill>
            <a:prstDash val="sysDash"/>
          </a:ln>
          <a:effectLst/>
        </p:spPr>
      </p:cxnSp>
      <p:sp>
        <p:nvSpPr>
          <p:cNvPr id="55" name="矩形 54"/>
          <p:cNvSpPr/>
          <p:nvPr/>
        </p:nvSpPr>
        <p:spPr>
          <a:xfrm>
            <a:off x="5724334"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56" name="直接连接符 55"/>
          <p:cNvCxnSpPr/>
          <p:nvPr/>
        </p:nvCxnSpPr>
        <p:spPr>
          <a:xfrm>
            <a:off x="1531956" y="3982829"/>
            <a:ext cx="2232248" cy="0"/>
          </a:xfrm>
          <a:prstGeom prst="line">
            <a:avLst/>
          </a:prstGeom>
          <a:noFill/>
          <a:ln w="9525" cap="flat" cmpd="sng" algn="ctr">
            <a:solidFill>
              <a:sysClr val="window" lastClr="FFFFFF">
                <a:lumMod val="65000"/>
              </a:sysClr>
            </a:solidFill>
            <a:prstDash val="sysDash"/>
          </a:ln>
          <a:effectLst/>
        </p:spPr>
      </p:cxnSp>
      <p:sp>
        <p:nvSpPr>
          <p:cNvPr id="57" name="椭圆 56"/>
          <p:cNvSpPr/>
          <p:nvPr/>
        </p:nvSpPr>
        <p:spPr>
          <a:xfrm>
            <a:off x="3716884" y="393177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58" name="矩形 57"/>
          <p:cNvSpPr/>
          <p:nvPr/>
        </p:nvSpPr>
        <p:spPr>
          <a:xfrm>
            <a:off x="1543906"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65823017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14:bounceEnd="56667">
                                          <p:cBhvr additive="base">
                                            <p:cTn id="74" dur="300" fill="hold"/>
                                            <p:tgtEl>
                                              <p:spTgt spid="4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14:presetBounceEnd="56667">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14:bounceEnd="56667">
                                          <p:cBhvr additive="base">
                                            <p:cTn id="92" dur="300" fill="hold"/>
                                            <p:tgtEl>
                                              <p:spTgt spid="52"/>
                                            </p:tgtEl>
                                            <p:attrNameLst>
                                              <p:attrName>ppt_x</p:attrName>
                                            </p:attrNameLst>
                                          </p:cBhvr>
                                          <p:tavLst>
                                            <p:tav tm="0">
                                              <p:val>
                                                <p:strVal val="1+#ppt_w/2"/>
                                              </p:val>
                                            </p:tav>
                                            <p:tav tm="100000">
                                              <p:val>
                                                <p:strVal val="#ppt_x"/>
                                              </p:val>
                                            </p:tav>
                                          </p:tavLst>
                                        </p:anim>
                                        <p:anim calcmode="lin" valueType="num" p14:bounceEnd="56667">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14:presetBounceEnd="56667">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14:bounceEnd="56667">
                                          <p:cBhvr additive="base">
                                            <p:cTn id="110" dur="300" fill="hold"/>
                                            <p:tgtEl>
                                              <p:spTgt spid="55"/>
                                            </p:tgtEl>
                                            <p:attrNameLst>
                                              <p:attrName>ppt_x</p:attrName>
                                            </p:attrNameLst>
                                          </p:cBhvr>
                                          <p:tavLst>
                                            <p:tav tm="0">
                                              <p:val>
                                                <p:strVal val="1+#ppt_w/2"/>
                                              </p:val>
                                            </p:tav>
                                            <p:tav tm="100000">
                                              <p:val>
                                                <p:strVal val="#ppt_x"/>
                                              </p:val>
                                            </p:tav>
                                          </p:tavLst>
                                        </p:anim>
                                        <p:anim calcmode="lin" valueType="num" p14:bounceEnd="56667">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14:presetBounceEnd="56667">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14:bounceEnd="56667">
                                          <p:cBhvr additive="base">
                                            <p:cTn id="127" dur="300" fill="hold"/>
                                            <p:tgtEl>
                                              <p:spTgt spid="58"/>
                                            </p:tgtEl>
                                            <p:attrNameLst>
                                              <p:attrName>ppt_x</p:attrName>
                                            </p:attrNameLst>
                                          </p:cBhvr>
                                          <p:tavLst>
                                            <p:tav tm="0">
                                              <p:val>
                                                <p:strVal val="0-#ppt_w/2"/>
                                              </p:val>
                                            </p:tav>
                                            <p:tav tm="100000">
                                              <p:val>
                                                <p:strVal val="#ppt_x"/>
                                              </p:val>
                                            </p:tav>
                                          </p:tavLst>
                                        </p:anim>
                                        <p:anim calcmode="lin" valueType="num" p14:bounceEnd="56667">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300" fill="hold"/>
                                            <p:tgtEl>
                                              <p:spTgt spid="49"/>
                                            </p:tgtEl>
                                            <p:attrNameLst>
                                              <p:attrName>ppt_x</p:attrName>
                                            </p:attrNameLst>
                                          </p:cBhvr>
                                          <p:tavLst>
                                            <p:tav tm="0">
                                              <p:val>
                                                <p:strVal val="0-#ppt_w/2"/>
                                              </p:val>
                                            </p:tav>
                                            <p:tav tm="100000">
                                              <p:val>
                                                <p:strVal val="#ppt_x"/>
                                              </p:val>
                                            </p:tav>
                                          </p:tavLst>
                                        </p:anim>
                                        <p:anim calcmode="lin" valueType="num">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300" fill="hold"/>
                                            <p:tgtEl>
                                              <p:spTgt spid="52"/>
                                            </p:tgtEl>
                                            <p:attrNameLst>
                                              <p:attrName>ppt_x</p:attrName>
                                            </p:attrNameLst>
                                          </p:cBhvr>
                                          <p:tavLst>
                                            <p:tav tm="0">
                                              <p:val>
                                                <p:strVal val="1+#ppt_w/2"/>
                                              </p:val>
                                            </p:tav>
                                            <p:tav tm="100000">
                                              <p:val>
                                                <p:strVal val="#ppt_x"/>
                                              </p:val>
                                            </p:tav>
                                          </p:tavLst>
                                        </p:anim>
                                        <p:anim calcmode="lin" valueType="num">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cBhvr additive="base">
                                            <p:cTn id="110" dur="300" fill="hold"/>
                                            <p:tgtEl>
                                              <p:spTgt spid="55"/>
                                            </p:tgtEl>
                                            <p:attrNameLst>
                                              <p:attrName>ppt_x</p:attrName>
                                            </p:attrNameLst>
                                          </p:cBhvr>
                                          <p:tavLst>
                                            <p:tav tm="0">
                                              <p:val>
                                                <p:strVal val="1+#ppt_w/2"/>
                                              </p:val>
                                            </p:tav>
                                            <p:tav tm="100000">
                                              <p:val>
                                                <p:strVal val="#ppt_x"/>
                                              </p:val>
                                            </p:tav>
                                          </p:tavLst>
                                        </p:anim>
                                        <p:anim calcmode="lin" valueType="num">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additive="base">
                                            <p:cTn id="127" dur="300" fill="hold"/>
                                            <p:tgtEl>
                                              <p:spTgt spid="58"/>
                                            </p:tgtEl>
                                            <p:attrNameLst>
                                              <p:attrName>ppt_x</p:attrName>
                                            </p:attrNameLst>
                                          </p:cBhvr>
                                          <p:tavLst>
                                            <p:tav tm="0">
                                              <p:val>
                                                <p:strVal val="0-#ppt_w/2"/>
                                              </p:val>
                                            </p:tav>
                                            <p:tav tm="100000">
                                              <p:val>
                                                <p:strVal val="#ppt_x"/>
                                              </p:val>
                                            </p:tav>
                                          </p:tavLst>
                                        </p:anim>
                                        <p:anim calcmode="lin" valueType="num">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5" name="矩形 41"/>
          <p:cNvSpPr>
            <a:spLocks noChangeArrowheads="1"/>
          </p:cNvSpPr>
          <p:nvPr/>
        </p:nvSpPr>
        <p:spPr bwMode="auto">
          <a:xfrm>
            <a:off x="827584" y="1417861"/>
            <a:ext cx="2540000" cy="1693862"/>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 name="矩形 42"/>
          <p:cNvSpPr>
            <a:spLocks noChangeArrowheads="1"/>
          </p:cNvSpPr>
          <p:nvPr/>
        </p:nvSpPr>
        <p:spPr bwMode="auto">
          <a:xfrm>
            <a:off x="3367584" y="3110137"/>
            <a:ext cx="2540000" cy="1693862"/>
          </a:xfrm>
          <a:prstGeom prst="rect">
            <a:avLst/>
          </a:prstGeom>
          <a:blipFill dpi="0" rotWithShape="1">
            <a:blip r:embed="rId4"/>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矩形 43"/>
          <p:cNvSpPr>
            <a:spLocks noChangeArrowheads="1"/>
          </p:cNvSpPr>
          <p:nvPr/>
        </p:nvSpPr>
        <p:spPr bwMode="auto">
          <a:xfrm>
            <a:off x="5907584" y="1417861"/>
            <a:ext cx="2540000" cy="1693862"/>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8" name="Group 12"/>
          <p:cNvGrpSpPr>
            <a:grpSpLocks/>
          </p:cNvGrpSpPr>
          <p:nvPr/>
        </p:nvGrpSpPr>
        <p:grpSpPr bwMode="auto">
          <a:xfrm>
            <a:off x="827584" y="3110137"/>
            <a:ext cx="2540000" cy="1693862"/>
            <a:chOff x="0" y="0"/>
            <a:chExt cx="1979879" cy="1319922"/>
          </a:xfrm>
        </p:grpSpPr>
        <p:sp>
          <p:nvSpPr>
            <p:cNvPr id="29" name="矩形 46"/>
            <p:cNvSpPr>
              <a:spLocks noChangeArrowheads="1"/>
            </p:cNvSpPr>
            <p:nvPr/>
          </p:nvSpPr>
          <p:spPr bwMode="auto">
            <a:xfrm>
              <a:off x="0" y="0"/>
              <a:ext cx="1979879" cy="131992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30" name="矩形 47"/>
            <p:cNvSpPr>
              <a:spLocks noChangeArrowheads="1"/>
            </p:cNvSpPr>
            <p:nvPr/>
          </p:nvSpPr>
          <p:spPr bwMode="auto">
            <a:xfrm>
              <a:off x="389792" y="106234"/>
              <a:ext cx="1466806" cy="93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nvGrpSpPr>
            <p:cNvPr id="38" name="Group 15"/>
            <p:cNvGrpSpPr>
              <a:grpSpLocks/>
            </p:cNvGrpSpPr>
            <p:nvPr/>
          </p:nvGrpSpPr>
          <p:grpSpPr bwMode="auto">
            <a:xfrm>
              <a:off x="34072" y="71799"/>
              <a:ext cx="333375" cy="333375"/>
              <a:chOff x="-100916" y="-118059"/>
              <a:chExt cx="333375" cy="333375"/>
            </a:xfrm>
          </p:grpSpPr>
          <p:sp>
            <p:nvSpPr>
              <p:cNvPr id="39"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40"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grpSp>
      <p:grpSp>
        <p:nvGrpSpPr>
          <p:cNvPr id="41" name="Group 18"/>
          <p:cNvGrpSpPr>
            <a:grpSpLocks/>
          </p:cNvGrpSpPr>
          <p:nvPr/>
        </p:nvGrpSpPr>
        <p:grpSpPr bwMode="auto">
          <a:xfrm>
            <a:off x="3367584" y="1417861"/>
            <a:ext cx="2540000" cy="1693862"/>
            <a:chOff x="0" y="0"/>
            <a:chExt cx="1979879" cy="1319919"/>
          </a:xfrm>
        </p:grpSpPr>
        <p:sp>
          <p:nvSpPr>
            <p:cNvPr id="42"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43" name="Group 20"/>
            <p:cNvGrpSpPr>
              <a:grpSpLocks/>
            </p:cNvGrpSpPr>
            <p:nvPr/>
          </p:nvGrpSpPr>
          <p:grpSpPr bwMode="auto">
            <a:xfrm rot="16200000" flipV="1">
              <a:off x="1615762" y="958556"/>
              <a:ext cx="333375" cy="333375"/>
              <a:chOff x="-170883" y="-130071"/>
              <a:chExt cx="333375" cy="333375"/>
            </a:xfrm>
          </p:grpSpPr>
          <p:sp>
            <p:nvSpPr>
              <p:cNvPr id="45"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59"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44"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60" name="Group 24"/>
          <p:cNvGrpSpPr>
            <a:grpSpLocks/>
          </p:cNvGrpSpPr>
          <p:nvPr/>
        </p:nvGrpSpPr>
        <p:grpSpPr bwMode="auto">
          <a:xfrm>
            <a:off x="5907584" y="3110137"/>
            <a:ext cx="2540000" cy="1693862"/>
            <a:chOff x="0" y="0"/>
            <a:chExt cx="1979879" cy="1319919"/>
          </a:xfrm>
        </p:grpSpPr>
        <p:sp>
          <p:nvSpPr>
            <p:cNvPr id="61" name="矩形 64"/>
            <p:cNvSpPr>
              <a:spLocks noChangeArrowheads="1"/>
            </p:cNvSpPr>
            <p:nvPr/>
          </p:nvSpPr>
          <p:spPr bwMode="auto">
            <a:xfrm>
              <a:off x="0" y="0"/>
              <a:ext cx="1979879" cy="131991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62" name="Group 26"/>
            <p:cNvGrpSpPr>
              <a:grpSpLocks/>
            </p:cNvGrpSpPr>
            <p:nvPr/>
          </p:nvGrpSpPr>
          <p:grpSpPr bwMode="auto">
            <a:xfrm rot="5400000" flipH="1" flipV="1">
              <a:off x="33040" y="45867"/>
              <a:ext cx="333375" cy="333375"/>
              <a:chOff x="158236" y="-116793"/>
              <a:chExt cx="333375" cy="333375"/>
            </a:xfrm>
          </p:grpSpPr>
          <p:sp>
            <p:nvSpPr>
              <p:cNvPr id="64"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65"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63" name="矩形 66"/>
            <p:cNvSpPr>
              <a:spLocks noChangeArrowheads="1"/>
            </p:cNvSpPr>
            <p:nvPr/>
          </p:nvSpPr>
          <p:spPr bwMode="auto">
            <a:xfrm>
              <a:off x="418288" y="106230"/>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val="63153816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14:presetBounceEnd="70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70000">
                                          <p:cBhvr additive="base">
                                            <p:cTn id="20" dur="300" fill="hold"/>
                                            <p:tgtEl>
                                              <p:spTgt spid="28"/>
                                            </p:tgtEl>
                                            <p:attrNameLst>
                                              <p:attrName>ppt_x</p:attrName>
                                            </p:attrNameLst>
                                          </p:cBhvr>
                                          <p:tavLst>
                                            <p:tav tm="0">
                                              <p:val>
                                                <p:strVal val="0-#ppt_w/2"/>
                                              </p:val>
                                            </p:tav>
                                            <p:tav tm="100000">
                                              <p:val>
                                                <p:strVal val="#ppt_x"/>
                                              </p:val>
                                            </p:tav>
                                          </p:tavLst>
                                        </p:anim>
                                        <p:anim calcmode="lin" valueType="num" p14:bounceEnd="70000">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14:presetBounceEnd="70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70000">
                                          <p:cBhvr additive="base">
                                            <p:cTn id="24" dur="300" fill="hold"/>
                                            <p:tgtEl>
                                              <p:spTgt spid="25"/>
                                            </p:tgtEl>
                                            <p:attrNameLst>
                                              <p:attrName>ppt_x</p:attrName>
                                            </p:attrNameLst>
                                          </p:cBhvr>
                                          <p:tavLst>
                                            <p:tav tm="0">
                                              <p:val>
                                                <p:strVal val="0-#ppt_w/2"/>
                                              </p:val>
                                            </p:tav>
                                            <p:tav tm="100000">
                                              <p:val>
                                                <p:strVal val="#ppt_x"/>
                                              </p:val>
                                            </p:tav>
                                          </p:tavLst>
                                        </p:anim>
                                        <p:anim calcmode="lin" valueType="num" p14:bounceEnd="70000">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7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70000">
                                          <p:cBhvr additive="base">
                                            <p:cTn id="28" dur="3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14:presetBounceEnd="7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70000">
                                          <p:cBhvr additive="base">
                                            <p:cTn id="32" dur="300" fill="hold"/>
                                            <p:tgtEl>
                                              <p:spTgt spid="26"/>
                                            </p:tgtEl>
                                            <p:attrNameLst>
                                              <p:attrName>ppt_x</p:attrName>
                                            </p:attrNameLst>
                                          </p:cBhvr>
                                          <p:tavLst>
                                            <p:tav tm="0">
                                              <p:val>
                                                <p:strVal val="#ppt_x"/>
                                              </p:val>
                                            </p:tav>
                                            <p:tav tm="100000">
                                              <p:val>
                                                <p:strVal val="#ppt_x"/>
                                              </p:val>
                                            </p:tav>
                                          </p:tavLst>
                                        </p:anim>
                                        <p:anim calcmode="lin" valueType="num" p14:bounceEnd="70000">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14:presetBounceEnd="7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70000">
                                          <p:cBhvr additive="base">
                                            <p:cTn id="36" dur="300" fill="hold"/>
                                            <p:tgtEl>
                                              <p:spTgt spid="60"/>
                                            </p:tgtEl>
                                            <p:attrNameLst>
                                              <p:attrName>ppt_x</p:attrName>
                                            </p:attrNameLst>
                                          </p:cBhvr>
                                          <p:tavLst>
                                            <p:tav tm="0">
                                              <p:val>
                                                <p:strVal val="1+#ppt_w/2"/>
                                              </p:val>
                                            </p:tav>
                                            <p:tav tm="100000">
                                              <p:val>
                                                <p:strVal val="#ppt_x"/>
                                              </p:val>
                                            </p:tav>
                                          </p:tavLst>
                                        </p:anim>
                                        <p:anim calcmode="lin" valueType="num" p14:bounceEnd="70000">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14:presetBounceEnd="70000">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14:bounceEnd="70000">
                                          <p:cBhvr additive="base">
                                            <p:cTn id="40" dur="300" fill="hold"/>
                                            <p:tgtEl>
                                              <p:spTgt spid="27"/>
                                            </p:tgtEl>
                                            <p:attrNameLst>
                                              <p:attrName>ppt_x</p:attrName>
                                            </p:attrNameLst>
                                          </p:cBhvr>
                                          <p:tavLst>
                                            <p:tav tm="0">
                                              <p:val>
                                                <p:strVal val="1+#ppt_w/2"/>
                                              </p:val>
                                            </p:tav>
                                            <p:tav tm="100000">
                                              <p:val>
                                                <p:strVal val="#ppt_x"/>
                                              </p:val>
                                            </p:tav>
                                          </p:tavLst>
                                        </p:anim>
                                        <p:anim calcmode="lin" valueType="num" p14:bounceEnd="70000">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300" fill="hold"/>
                                            <p:tgtEl>
                                              <p:spTgt spid="28"/>
                                            </p:tgtEl>
                                            <p:attrNameLst>
                                              <p:attrName>ppt_x</p:attrName>
                                            </p:attrNameLst>
                                          </p:cBhvr>
                                          <p:tavLst>
                                            <p:tav tm="0">
                                              <p:val>
                                                <p:strVal val="0-#ppt_w/2"/>
                                              </p:val>
                                            </p:tav>
                                            <p:tav tm="100000">
                                              <p:val>
                                                <p:strVal val="#ppt_x"/>
                                              </p:val>
                                            </p:tav>
                                          </p:tavLst>
                                        </p:anim>
                                        <p:anim calcmode="lin" valueType="num">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300" fill="hold"/>
                                            <p:tgtEl>
                                              <p:spTgt spid="25"/>
                                            </p:tgtEl>
                                            <p:attrNameLst>
                                              <p:attrName>ppt_x</p:attrName>
                                            </p:attrNameLst>
                                          </p:cBhvr>
                                          <p:tavLst>
                                            <p:tav tm="0">
                                              <p:val>
                                                <p:strVal val="0-#ppt_w/2"/>
                                              </p:val>
                                            </p:tav>
                                            <p:tav tm="100000">
                                              <p:val>
                                                <p:strVal val="#ppt_x"/>
                                              </p:val>
                                            </p:tav>
                                          </p:tavLst>
                                        </p:anim>
                                        <p:anim calcmode="lin" valueType="num">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300" fill="hold"/>
                                            <p:tgtEl>
                                              <p:spTgt spid="41"/>
                                            </p:tgtEl>
                                            <p:attrNameLst>
                                              <p:attrName>ppt_x</p:attrName>
                                            </p:attrNameLst>
                                          </p:cBhvr>
                                          <p:tavLst>
                                            <p:tav tm="0">
                                              <p:val>
                                                <p:strVal val="#ppt_x"/>
                                              </p:val>
                                            </p:tav>
                                            <p:tav tm="100000">
                                              <p:val>
                                                <p:strVal val="#ppt_x"/>
                                              </p:val>
                                            </p:tav>
                                          </p:tavLst>
                                        </p:anim>
                                        <p:anim calcmode="lin" valueType="num">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300" fill="hold"/>
                                            <p:tgtEl>
                                              <p:spTgt spid="26"/>
                                            </p:tgtEl>
                                            <p:attrNameLst>
                                              <p:attrName>ppt_x</p:attrName>
                                            </p:attrNameLst>
                                          </p:cBhvr>
                                          <p:tavLst>
                                            <p:tav tm="0">
                                              <p:val>
                                                <p:strVal val="#ppt_x"/>
                                              </p:val>
                                            </p:tav>
                                            <p:tav tm="100000">
                                              <p:val>
                                                <p:strVal val="#ppt_x"/>
                                              </p:val>
                                            </p:tav>
                                          </p:tavLst>
                                        </p:anim>
                                        <p:anim calcmode="lin" valueType="num">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300" fill="hold"/>
                                            <p:tgtEl>
                                              <p:spTgt spid="60"/>
                                            </p:tgtEl>
                                            <p:attrNameLst>
                                              <p:attrName>ppt_x</p:attrName>
                                            </p:attrNameLst>
                                          </p:cBhvr>
                                          <p:tavLst>
                                            <p:tav tm="0">
                                              <p:val>
                                                <p:strVal val="1+#ppt_w/2"/>
                                              </p:val>
                                            </p:tav>
                                            <p:tav tm="100000">
                                              <p:val>
                                                <p:strVal val="#ppt_x"/>
                                              </p:val>
                                            </p:tav>
                                          </p:tavLst>
                                        </p:anim>
                                        <p:anim calcmode="lin" valueType="num">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300" fill="hold"/>
                                            <p:tgtEl>
                                              <p:spTgt spid="27"/>
                                            </p:tgtEl>
                                            <p:attrNameLst>
                                              <p:attrName>ppt_x</p:attrName>
                                            </p:attrNameLst>
                                          </p:cBhvr>
                                          <p:tavLst>
                                            <p:tav tm="0">
                                              <p:val>
                                                <p:strVal val="1+#ppt_w/2"/>
                                              </p:val>
                                            </p:tav>
                                            <p:tav tm="100000">
                                              <p:val>
                                                <p:strVal val="#ppt_x"/>
                                              </p:val>
                                            </p:tav>
                                          </p:tavLst>
                                        </p:anim>
                                        <p:anim calcmode="lin" valueType="num">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44"/>
          <p:cNvSpPr>
            <a:spLocks/>
          </p:cNvSpPr>
          <p:nvPr/>
        </p:nvSpPr>
        <p:spPr bwMode="auto">
          <a:xfrm>
            <a:off x="3320672" y="3568919"/>
            <a:ext cx="1138644" cy="1039632"/>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46"/>
          <p:cNvSpPr>
            <a:spLocks/>
          </p:cNvSpPr>
          <p:nvPr/>
        </p:nvSpPr>
        <p:spPr bwMode="auto">
          <a:xfrm>
            <a:off x="3016674" y="2439558"/>
            <a:ext cx="1110797" cy="1208263"/>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bg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48"/>
          <p:cNvSpPr>
            <a:spLocks/>
          </p:cNvSpPr>
          <p:nvPr/>
        </p:nvSpPr>
        <p:spPr bwMode="auto">
          <a:xfrm>
            <a:off x="4338647" y="3583618"/>
            <a:ext cx="1261637" cy="1034217"/>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5"/>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50"/>
          <p:cNvSpPr>
            <a:spLocks/>
          </p:cNvSpPr>
          <p:nvPr/>
        </p:nvSpPr>
        <p:spPr bwMode="auto">
          <a:xfrm>
            <a:off x="3836622" y="1851671"/>
            <a:ext cx="1270919" cy="118041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52"/>
          <p:cNvSpPr>
            <a:spLocks/>
          </p:cNvSpPr>
          <p:nvPr/>
        </p:nvSpPr>
        <p:spPr bwMode="auto">
          <a:xfrm>
            <a:off x="4816692" y="2451934"/>
            <a:ext cx="1103835" cy="120671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3992851" y="2859783"/>
            <a:ext cx="958459" cy="958459"/>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fontAlgn="base">
                <a:spcBef>
                  <a:spcPct val="0"/>
                </a:spcBef>
                <a:spcAft>
                  <a:spcPct val="0"/>
                </a:spcAft>
                <a:defRPr/>
              </a:pPr>
              <a:endParaRPr lang="zh-CN" altLang="en-US" kern="0">
                <a:solidFill>
                  <a:prstClr val="black"/>
                </a:solidFill>
              </a:endParaRPr>
            </a:p>
          </p:txBody>
        </p:sp>
        <p:sp>
          <p:nvSpPr>
            <p:cNvPr id="46"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7" name="Freeform 31"/>
          <p:cNvSpPr>
            <a:spLocks noChangeAspect="1" noEditPoints="1"/>
          </p:cNvSpPr>
          <p:nvPr/>
        </p:nvSpPr>
        <p:spPr bwMode="auto">
          <a:xfrm>
            <a:off x="4263309" y="2155318"/>
            <a:ext cx="417543" cy="494894"/>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6"/>
          <p:cNvSpPr>
            <a:spLocks noChangeAspect="1" noEditPoints="1"/>
          </p:cNvSpPr>
          <p:nvPr/>
        </p:nvSpPr>
        <p:spPr bwMode="auto">
          <a:xfrm>
            <a:off x="3375464" y="2859783"/>
            <a:ext cx="393212" cy="464705"/>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Group 20"/>
          <p:cNvGrpSpPr>
            <a:grpSpLocks noChangeAspect="1"/>
          </p:cNvGrpSpPr>
          <p:nvPr/>
        </p:nvGrpSpPr>
        <p:grpSpPr bwMode="auto">
          <a:xfrm>
            <a:off x="3656472" y="3874902"/>
            <a:ext cx="548882" cy="454186"/>
            <a:chOff x="1066" y="1895"/>
            <a:chExt cx="314" cy="241"/>
          </a:xfrm>
          <a:solidFill>
            <a:schemeClr val="bg1"/>
          </a:solidFill>
          <a:effectLst>
            <a:outerShdw blurRad="25400" dist="25400" dir="2700000" algn="tl" rotWithShape="0">
              <a:prstClr val="black">
                <a:alpha val="40000"/>
              </a:prstClr>
            </a:outerShdw>
          </a:effectLst>
        </p:grpSpPr>
        <p:sp>
          <p:nvSpPr>
            <p:cNvPr id="50"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44"/>
          <p:cNvSpPr>
            <a:spLocks noEditPoints="1"/>
          </p:cNvSpPr>
          <p:nvPr/>
        </p:nvSpPr>
        <p:spPr bwMode="auto">
          <a:xfrm>
            <a:off x="4698787" y="3836510"/>
            <a:ext cx="567694" cy="530931"/>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48"/>
          <p:cNvSpPr>
            <a:spLocks noEditPoints="1"/>
          </p:cNvSpPr>
          <p:nvPr/>
        </p:nvSpPr>
        <p:spPr bwMode="auto">
          <a:xfrm>
            <a:off x="5119403" y="2864223"/>
            <a:ext cx="498408" cy="49840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矩形 56"/>
          <p:cNvSpPr/>
          <p:nvPr/>
        </p:nvSpPr>
        <p:spPr>
          <a:xfrm>
            <a:off x="345130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58" name="直接连接符 57"/>
          <p:cNvCxnSpPr/>
          <p:nvPr/>
        </p:nvCxnSpPr>
        <p:spPr>
          <a:xfrm>
            <a:off x="2771594" y="2920824"/>
            <a:ext cx="411102"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755576"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7" name="直接连接符 66"/>
          <p:cNvCxnSpPr/>
          <p:nvPr/>
        </p:nvCxnSpPr>
        <p:spPr>
          <a:xfrm>
            <a:off x="2771594" y="3910960"/>
            <a:ext cx="779274"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755576" y="365187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9" name="直接连接符 68"/>
          <p:cNvCxnSpPr/>
          <p:nvPr/>
        </p:nvCxnSpPr>
        <p:spPr>
          <a:xfrm>
            <a:off x="5762762" y="2920824"/>
            <a:ext cx="411102"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6300192"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71" name="直接连接符 70"/>
          <p:cNvCxnSpPr/>
          <p:nvPr/>
        </p:nvCxnSpPr>
        <p:spPr>
          <a:xfrm>
            <a:off x="5410627" y="3878994"/>
            <a:ext cx="779274"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6300192" y="360192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390121005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14:presetBounceEnd="42000">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42000">
                                          <p:cBhvr additive="base">
                                            <p:cTn id="59" dur="500" fill="hold"/>
                                            <p:tgtEl>
                                              <p:spTgt spid="47"/>
                                            </p:tgtEl>
                                            <p:attrNameLst>
                                              <p:attrName>ppt_x</p:attrName>
                                            </p:attrNameLst>
                                          </p:cBhvr>
                                          <p:tavLst>
                                            <p:tav tm="0">
                                              <p:val>
                                                <p:strVal val="#ppt_x"/>
                                              </p:val>
                                            </p:tav>
                                            <p:tav tm="100000">
                                              <p:val>
                                                <p:strVal val="#ppt_x"/>
                                              </p:val>
                                            </p:tav>
                                          </p:tavLst>
                                        </p:anim>
                                        <p:anim calcmode="lin" valueType="num" p14:bounceEnd="42000">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14:presetBounceEnd="42000">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14:bounceEnd="42000">
                                          <p:cBhvr additive="base">
                                            <p:cTn id="69" dur="500" fill="hold"/>
                                            <p:tgtEl>
                                              <p:spTgt spid="49"/>
                                            </p:tgtEl>
                                            <p:attrNameLst>
                                              <p:attrName>ppt_x</p:attrName>
                                            </p:attrNameLst>
                                          </p:cBhvr>
                                          <p:tavLst>
                                            <p:tav tm="0">
                                              <p:val>
                                                <p:strVal val="#ppt_x"/>
                                              </p:val>
                                            </p:tav>
                                            <p:tav tm="100000">
                                              <p:val>
                                                <p:strVal val="#ppt_x"/>
                                              </p:val>
                                            </p:tav>
                                          </p:tavLst>
                                        </p:anim>
                                        <p:anim calcmode="lin" valueType="num" p14:bounceEnd="42000">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14:presetBounceEnd="42000">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14:bounceEnd="42000">
                                          <p:cBhvr additive="base">
                                            <p:cTn id="74" dur="500" fill="hold"/>
                                            <p:tgtEl>
                                              <p:spTgt spid="55"/>
                                            </p:tgtEl>
                                            <p:attrNameLst>
                                              <p:attrName>ppt_x</p:attrName>
                                            </p:attrNameLst>
                                          </p:cBhvr>
                                          <p:tavLst>
                                            <p:tav tm="0">
                                              <p:val>
                                                <p:strVal val="#ppt_x"/>
                                              </p:val>
                                            </p:tav>
                                            <p:tav tm="100000">
                                              <p:val>
                                                <p:strVal val="#ppt_x"/>
                                              </p:val>
                                            </p:tav>
                                          </p:tavLst>
                                        </p:anim>
                                        <p:anim calcmode="lin" valueType="num" p14:bounceEnd="42000">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14:presetBounceEnd="42000">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14:bounceEnd="42000">
                                          <p:cBhvr additive="base">
                                            <p:cTn id="79" dur="500" fill="hold"/>
                                            <p:tgtEl>
                                              <p:spTgt spid="56"/>
                                            </p:tgtEl>
                                            <p:attrNameLst>
                                              <p:attrName>ppt_x</p:attrName>
                                            </p:attrNameLst>
                                          </p:cBhvr>
                                          <p:tavLst>
                                            <p:tav tm="0">
                                              <p:val>
                                                <p:strVal val="#ppt_x"/>
                                              </p:val>
                                            </p:tav>
                                            <p:tav tm="100000">
                                              <p:val>
                                                <p:strVal val="#ppt_x"/>
                                              </p:val>
                                            </p:tav>
                                          </p:tavLst>
                                        </p:anim>
                                        <p:anim calcmode="lin" valueType="num" p14:bounceEnd="42000">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14:presetBounceEnd="56667">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14:bounceEnd="56667">
                                          <p:cBhvr additive="base">
                                            <p:cTn id="84" dur="300" fill="hold"/>
                                            <p:tgtEl>
                                              <p:spTgt spid="57"/>
                                            </p:tgtEl>
                                            <p:attrNameLst>
                                              <p:attrName>ppt_x</p:attrName>
                                            </p:attrNameLst>
                                          </p:cBhvr>
                                          <p:tavLst>
                                            <p:tav tm="0">
                                              <p:val>
                                                <p:strVal val="#ppt_x"/>
                                              </p:val>
                                            </p:tav>
                                            <p:tav tm="100000">
                                              <p:val>
                                                <p:strVal val="#ppt_x"/>
                                              </p:val>
                                            </p:tav>
                                          </p:tavLst>
                                        </p:anim>
                                        <p:anim calcmode="lin" valueType="num" p14:bounceEnd="56667">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14:bounceEnd="56667">
                                          <p:cBhvr additive="base">
                                            <p:cTn id="93" dur="300" fill="hold"/>
                                            <p:tgtEl>
                                              <p:spTgt spid="66"/>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14:presetBounceEnd="56667">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14:bounceEnd="56667">
                                          <p:cBhvr additive="base">
                                            <p:cTn id="102" dur="300" fill="hold"/>
                                            <p:tgtEl>
                                              <p:spTgt spid="68"/>
                                            </p:tgtEl>
                                            <p:attrNameLst>
                                              <p:attrName>ppt_x</p:attrName>
                                            </p:attrNameLst>
                                          </p:cBhvr>
                                          <p:tavLst>
                                            <p:tav tm="0">
                                              <p:val>
                                                <p:strVal val="0-#ppt_w/2"/>
                                              </p:val>
                                            </p:tav>
                                            <p:tav tm="100000">
                                              <p:val>
                                                <p:strVal val="#ppt_x"/>
                                              </p:val>
                                            </p:tav>
                                          </p:tavLst>
                                        </p:anim>
                                        <p:anim calcmode="lin" valueType="num" p14:bounceEnd="56667">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14:bounceEnd="56667">
                                          <p:cBhvr additive="base">
                                            <p:cTn id="111"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14:presetBounceEnd="56667">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14:bounceEnd="56667">
                                          <p:cBhvr additive="base">
                                            <p:cTn id="120"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fill="hold"/>
                                            <p:tgtEl>
                                              <p:spTgt spid="49"/>
                                            </p:tgtEl>
                                            <p:attrNameLst>
                                              <p:attrName>ppt_x</p:attrName>
                                            </p:attrNameLst>
                                          </p:cBhvr>
                                          <p:tavLst>
                                            <p:tav tm="0">
                                              <p:val>
                                                <p:strVal val="#ppt_x"/>
                                              </p:val>
                                            </p:tav>
                                            <p:tav tm="100000">
                                              <p:val>
                                                <p:strVal val="#ppt_x"/>
                                              </p:val>
                                            </p:tav>
                                          </p:tavLst>
                                        </p:anim>
                                        <p:anim calcmode="lin" valueType="num">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additive="base">
                                            <p:cTn id="84" dur="300" fill="hold"/>
                                            <p:tgtEl>
                                              <p:spTgt spid="57"/>
                                            </p:tgtEl>
                                            <p:attrNameLst>
                                              <p:attrName>ppt_x</p:attrName>
                                            </p:attrNameLst>
                                          </p:cBhvr>
                                          <p:tavLst>
                                            <p:tav tm="0">
                                              <p:val>
                                                <p:strVal val="#ppt_x"/>
                                              </p:val>
                                            </p:tav>
                                            <p:tav tm="100000">
                                              <p:val>
                                                <p:strVal val="#ppt_x"/>
                                              </p:val>
                                            </p:tav>
                                          </p:tavLst>
                                        </p:anim>
                                        <p:anim calcmode="lin" valueType="num">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300" fill="hold"/>
                                            <p:tgtEl>
                                              <p:spTgt spid="66"/>
                                            </p:tgtEl>
                                            <p:attrNameLst>
                                              <p:attrName>ppt_x</p:attrName>
                                            </p:attrNameLst>
                                          </p:cBhvr>
                                          <p:tavLst>
                                            <p:tav tm="0">
                                              <p:val>
                                                <p:strVal val="0-#ppt_w/2"/>
                                              </p:val>
                                            </p:tav>
                                            <p:tav tm="100000">
                                              <p:val>
                                                <p:strVal val="#ppt_x"/>
                                              </p:val>
                                            </p:tav>
                                          </p:tavLst>
                                        </p:anim>
                                        <p:anim calcmode="lin" valueType="num">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additive="base">
                                            <p:cTn id="102" dur="300" fill="hold"/>
                                            <p:tgtEl>
                                              <p:spTgt spid="68"/>
                                            </p:tgtEl>
                                            <p:attrNameLst>
                                              <p:attrName>ppt_x</p:attrName>
                                            </p:attrNameLst>
                                          </p:cBhvr>
                                          <p:tavLst>
                                            <p:tav tm="0">
                                              <p:val>
                                                <p:strVal val="0-#ppt_w/2"/>
                                              </p:val>
                                            </p:tav>
                                            <p:tav tm="100000">
                                              <p:val>
                                                <p:strVal val="#ppt_x"/>
                                              </p:val>
                                            </p:tav>
                                          </p:tavLst>
                                        </p:anim>
                                        <p:anim calcmode="lin" valueType="num">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300" fill="hold"/>
                                            <p:tgtEl>
                                              <p:spTgt spid="70"/>
                                            </p:tgtEl>
                                            <p:attrNameLst>
                                              <p:attrName>ppt_x</p:attrName>
                                            </p:attrNameLst>
                                          </p:cBhvr>
                                          <p:tavLst>
                                            <p:tav tm="0">
                                              <p:val>
                                                <p:strVal val="1+#ppt_w/2"/>
                                              </p:val>
                                            </p:tav>
                                            <p:tav tm="100000">
                                              <p:val>
                                                <p:strVal val="#ppt_x"/>
                                              </p:val>
                                            </p:tav>
                                          </p:tavLst>
                                        </p:anim>
                                        <p:anim calcmode="lin" valueType="num">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cBhvr additive="base">
                                            <p:cTn id="120" dur="300" fill="hold"/>
                                            <p:tgtEl>
                                              <p:spTgt spid="72"/>
                                            </p:tgtEl>
                                            <p:attrNameLst>
                                              <p:attrName>ppt_x</p:attrName>
                                            </p:attrNameLst>
                                          </p:cBhvr>
                                          <p:tavLst>
                                            <p:tav tm="0">
                                              <p:val>
                                                <p:strVal val="1+#ppt_w/2"/>
                                              </p:val>
                                            </p:tav>
                                            <p:tav tm="100000">
                                              <p:val>
                                                <p:strVal val="#ppt_x"/>
                                              </p:val>
                                            </p:tav>
                                          </p:tavLst>
                                        </p:anim>
                                        <p:anim calcmode="lin" valueType="num">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圆角矩形 4"/>
          <p:cNvSpPr/>
          <p:nvPr/>
        </p:nvSpPr>
        <p:spPr>
          <a:xfrm rot="2700000">
            <a:off x="2511913"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
          <p:cNvSpPr/>
          <p:nvPr/>
        </p:nvSpPr>
        <p:spPr>
          <a:xfrm rot="8100000">
            <a:off x="2511914"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3686373" y="2251062"/>
            <a:ext cx="1611520" cy="1611520"/>
            <a:chOff x="3686373" y="2075063"/>
            <a:chExt cx="1611520" cy="1611520"/>
          </a:xfrm>
        </p:grpSpPr>
        <p:sp>
          <p:nvSpPr>
            <p:cNvPr id="41" name="椭圆 40"/>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3931723" y="3003798"/>
              <a:ext cx="1120820" cy="369332"/>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44" name="TextBox 43"/>
          <p:cNvSpPr txBox="1"/>
          <p:nvPr/>
        </p:nvSpPr>
        <p:spPr>
          <a:xfrm>
            <a:off x="3119891" y="1719971"/>
            <a:ext cx="396262"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01</a:t>
            </a:r>
            <a:endParaRPr lang="zh-CN" altLang="en-US" dirty="0">
              <a:solidFill>
                <a:prstClr val="white"/>
              </a:solidFill>
              <a:latin typeface="Impact" pitchFamily="34" charset="0"/>
            </a:endParaRPr>
          </a:p>
        </p:txBody>
      </p:sp>
      <p:sp>
        <p:nvSpPr>
          <p:cNvPr id="45" name="矩形 44"/>
          <p:cNvSpPr/>
          <p:nvPr/>
        </p:nvSpPr>
        <p:spPr>
          <a:xfrm>
            <a:off x="950978"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5433519" y="1719971"/>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02</a:t>
            </a:r>
            <a:endParaRPr lang="zh-CN" altLang="en-US" dirty="0">
              <a:solidFill>
                <a:prstClr val="white"/>
              </a:solidFill>
              <a:latin typeface="Impact" pitchFamily="34" charset="0"/>
            </a:endParaRPr>
          </a:p>
        </p:txBody>
      </p:sp>
      <p:sp>
        <p:nvSpPr>
          <p:cNvPr id="60" name="矩形 59"/>
          <p:cNvSpPr/>
          <p:nvPr/>
        </p:nvSpPr>
        <p:spPr>
          <a:xfrm>
            <a:off x="6095292"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5433519" y="4011673"/>
            <a:ext cx="429926"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03</a:t>
            </a:r>
            <a:endParaRPr lang="zh-CN" altLang="en-US" dirty="0">
              <a:solidFill>
                <a:prstClr val="white"/>
              </a:solidFill>
              <a:latin typeface="Impact" pitchFamily="34" charset="0"/>
            </a:endParaRPr>
          </a:p>
        </p:txBody>
      </p:sp>
      <p:sp>
        <p:nvSpPr>
          <p:cNvPr id="62" name="矩形 61"/>
          <p:cNvSpPr/>
          <p:nvPr/>
        </p:nvSpPr>
        <p:spPr>
          <a:xfrm>
            <a:off x="6095292"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3137653" y="4011673"/>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04</a:t>
            </a:r>
            <a:endParaRPr lang="zh-CN" altLang="en-US" dirty="0">
              <a:solidFill>
                <a:prstClr val="white"/>
              </a:solidFill>
              <a:latin typeface="Impact" pitchFamily="34" charset="0"/>
            </a:endParaRPr>
          </a:p>
        </p:txBody>
      </p:sp>
      <p:sp>
        <p:nvSpPr>
          <p:cNvPr id="64" name="矩形 63"/>
          <p:cNvSpPr/>
          <p:nvPr/>
        </p:nvSpPr>
        <p:spPr>
          <a:xfrm>
            <a:off x="950978"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292910850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14:presetBounceEnd="56667">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14:bounceEnd="56667">
                                          <p:cBhvr additive="base">
                                            <p:cTn id="45"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14:bounceEnd="56667">
                                          <p:cBhvr additive="base">
                                            <p:cTn id="56"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14:presetBounceEnd="56667">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14:bounceEnd="56667">
                                          <p:cBhvr additive="base">
                                            <p:cTn id="67"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14:presetBounceEnd="56667">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14:bounceEnd="56667">
                                          <p:cBhvr additive="base">
                                            <p:cTn id="78"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300" fill="hold"/>
                                            <p:tgtEl>
                                              <p:spTgt spid="45"/>
                                            </p:tgtEl>
                                            <p:attrNameLst>
                                              <p:attrName>ppt_x</p:attrName>
                                            </p:attrNameLst>
                                          </p:cBhvr>
                                          <p:tavLst>
                                            <p:tav tm="0">
                                              <p:val>
                                                <p:strVal val="0-#ppt_w/2"/>
                                              </p:val>
                                            </p:tav>
                                            <p:tav tm="100000">
                                              <p:val>
                                                <p:strVal val="#ppt_x"/>
                                              </p:val>
                                            </p:tav>
                                          </p:tavLst>
                                        </p:anim>
                                        <p:anim calcmode="lin" valueType="num">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300" fill="hold"/>
                                            <p:tgtEl>
                                              <p:spTgt spid="60"/>
                                            </p:tgtEl>
                                            <p:attrNameLst>
                                              <p:attrName>ppt_x</p:attrName>
                                            </p:attrNameLst>
                                          </p:cBhvr>
                                          <p:tavLst>
                                            <p:tav tm="0">
                                              <p:val>
                                                <p:strVal val="1+#ppt_w/2"/>
                                              </p:val>
                                            </p:tav>
                                            <p:tav tm="100000">
                                              <p:val>
                                                <p:strVal val="#ppt_x"/>
                                              </p:val>
                                            </p:tav>
                                          </p:tavLst>
                                        </p:anim>
                                        <p:anim calcmode="lin" valueType="num">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300" fill="hold"/>
                                            <p:tgtEl>
                                              <p:spTgt spid="62"/>
                                            </p:tgtEl>
                                            <p:attrNameLst>
                                              <p:attrName>ppt_x</p:attrName>
                                            </p:attrNameLst>
                                          </p:cBhvr>
                                          <p:tavLst>
                                            <p:tav tm="0">
                                              <p:val>
                                                <p:strVal val="1+#ppt_w/2"/>
                                              </p:val>
                                            </p:tav>
                                            <p:tav tm="100000">
                                              <p:val>
                                                <p:strVal val="#ppt_x"/>
                                              </p:val>
                                            </p:tav>
                                          </p:tavLst>
                                        </p:anim>
                                        <p:anim calcmode="lin" valueType="num">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300" fill="hold"/>
                                            <p:tgtEl>
                                              <p:spTgt spid="64"/>
                                            </p:tgtEl>
                                            <p:attrNameLst>
                                              <p:attrName>ppt_x</p:attrName>
                                            </p:attrNameLst>
                                          </p:cBhvr>
                                          <p:tavLst>
                                            <p:tav tm="0">
                                              <p:val>
                                                <p:strVal val="0-#ppt_w/2"/>
                                              </p:val>
                                            </p:tav>
                                            <p:tav tm="100000">
                                              <p:val>
                                                <p:strVal val="#ppt_x"/>
                                              </p:val>
                                            </p:tav>
                                          </p:tavLst>
                                        </p:anim>
                                        <p:anim calcmode="lin" valueType="num">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9" name="Freeform 11"/>
          <p:cNvSpPr>
            <a:spLocks/>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21" name="直接连接符 20"/>
          <p:cNvCxnSpPr>
            <a:stCxn id="70" idx="3"/>
          </p:cNvCxnSpPr>
          <p:nvPr/>
        </p:nvCxnSpPr>
        <p:spPr>
          <a:xfrm flipV="1">
            <a:off x="632405" y="1851672"/>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575446" y="3368660"/>
            <a:ext cx="2023780" cy="643251"/>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7" name="组合 26"/>
            <p:cNvGrpSpPr/>
            <p:nvPr/>
          </p:nvGrpSpPr>
          <p:grpSpPr>
            <a:xfrm>
              <a:off x="6964552" y="3576351"/>
              <a:ext cx="1351864" cy="371881"/>
              <a:chOff x="1491944" y="1784655"/>
              <a:chExt cx="1351864"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TextBox 28"/>
              <p:cNvSpPr txBox="1"/>
              <p:nvPr/>
            </p:nvSpPr>
            <p:spPr>
              <a:xfrm>
                <a:off x="1931379" y="1831925"/>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34" name="组合 33"/>
          <p:cNvGrpSpPr/>
          <p:nvPr/>
        </p:nvGrpSpPr>
        <p:grpSpPr>
          <a:xfrm>
            <a:off x="4594140" y="3368660"/>
            <a:ext cx="2026416" cy="643251"/>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6" name="组合 35"/>
            <p:cNvGrpSpPr/>
            <p:nvPr/>
          </p:nvGrpSpPr>
          <p:grpSpPr>
            <a:xfrm>
              <a:off x="5068931" y="3515742"/>
              <a:ext cx="1186648" cy="493098"/>
              <a:chOff x="6086862" y="1851804"/>
              <a:chExt cx="1186648"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TextBox 45"/>
              <p:cNvSpPr txBox="1"/>
              <p:nvPr/>
            </p:nvSpPr>
            <p:spPr>
              <a:xfrm>
                <a:off x="6361081" y="1968354"/>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53" name="组合 52"/>
          <p:cNvGrpSpPr/>
          <p:nvPr/>
        </p:nvGrpSpPr>
        <p:grpSpPr>
          <a:xfrm>
            <a:off x="2613714" y="3368660"/>
            <a:ext cx="2025537" cy="643251"/>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973796" y="3605948"/>
              <a:ext cx="1322755" cy="343122"/>
              <a:chOff x="1641394" y="3123021"/>
              <a:chExt cx="1322755" cy="343122"/>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TextBox 56"/>
              <p:cNvSpPr txBox="1"/>
              <p:nvPr/>
            </p:nvSpPr>
            <p:spPr>
              <a:xfrm>
                <a:off x="2051720" y="31583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69" name="组合 68"/>
          <p:cNvGrpSpPr/>
          <p:nvPr/>
        </p:nvGrpSpPr>
        <p:grpSpPr>
          <a:xfrm>
            <a:off x="632405" y="3368660"/>
            <a:ext cx="2026416" cy="643251"/>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1" name="组合 70"/>
            <p:cNvGrpSpPr/>
            <p:nvPr/>
          </p:nvGrpSpPr>
          <p:grpSpPr>
            <a:xfrm>
              <a:off x="1072594" y="3573700"/>
              <a:ext cx="1343184" cy="351800"/>
              <a:chOff x="6008914" y="3093443"/>
              <a:chExt cx="1343184" cy="351800"/>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3" name="TextBox 72"/>
              <p:cNvSpPr txBox="1"/>
              <p:nvPr/>
            </p:nvSpPr>
            <p:spPr>
              <a:xfrm>
                <a:off x="6439669" y="31374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sp>
        <p:nvSpPr>
          <p:cNvPr id="76" name="矩形 1"/>
          <p:cNvSpPr>
            <a:spLocks noChangeArrowheads="1"/>
          </p:cNvSpPr>
          <p:nvPr/>
        </p:nvSpPr>
        <p:spPr bwMode="auto">
          <a:xfrm>
            <a:off x="6756409"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4764187"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2771966"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779745"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43918940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14:presetBounceEnd="5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50000">
                                          <p:cBhvr additive="base">
                                            <p:cTn id="50"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14:presetBounceEnd="50000">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14:bounceEnd="50000">
                                          <p:cBhvr additive="base">
                                            <p:cTn id="55"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14:presetBounceEnd="50000">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14:bounceEnd="50000">
                                          <p:cBhvr additive="base">
                                            <p:cTn id="60"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14:presetBounceEnd="50000">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14:bounceEnd="50000">
                                          <p:cBhvr additive="base">
                                            <p:cTn id="65"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300" fill="hold"/>
                                            <p:tgtEl>
                                              <p:spTgt spid="76"/>
                                            </p:tgtEl>
                                            <p:attrNameLst>
                                              <p:attrName>ppt_x</p:attrName>
                                            </p:attrNameLst>
                                          </p:cBhvr>
                                          <p:tavLst>
                                            <p:tav tm="0">
                                              <p:val>
                                                <p:strVal val="1+#ppt_w/2"/>
                                              </p:val>
                                            </p:tav>
                                            <p:tav tm="100000">
                                              <p:val>
                                                <p:strVal val="#ppt_x"/>
                                              </p:val>
                                            </p:tav>
                                          </p:tavLst>
                                        </p:anim>
                                        <p:anim calcmode="lin" valueType="num">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additive="base">
                                            <p:cTn id="55" dur="300" fill="hold"/>
                                            <p:tgtEl>
                                              <p:spTgt spid="77"/>
                                            </p:tgtEl>
                                            <p:attrNameLst>
                                              <p:attrName>ppt_x</p:attrName>
                                            </p:attrNameLst>
                                          </p:cBhvr>
                                          <p:tavLst>
                                            <p:tav tm="0">
                                              <p:val>
                                                <p:strVal val="1+#ppt_w/2"/>
                                              </p:val>
                                            </p:tav>
                                            <p:tav tm="100000">
                                              <p:val>
                                                <p:strVal val="#ppt_x"/>
                                              </p:val>
                                            </p:tav>
                                          </p:tavLst>
                                        </p:anim>
                                        <p:anim calcmode="lin" valueType="num">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300" fill="hold"/>
                                            <p:tgtEl>
                                              <p:spTgt spid="78"/>
                                            </p:tgtEl>
                                            <p:attrNameLst>
                                              <p:attrName>ppt_x</p:attrName>
                                            </p:attrNameLst>
                                          </p:cBhvr>
                                          <p:tavLst>
                                            <p:tav tm="0">
                                              <p:val>
                                                <p:strVal val="1+#ppt_w/2"/>
                                              </p:val>
                                            </p:tav>
                                            <p:tav tm="100000">
                                              <p:val>
                                                <p:strVal val="#ppt_x"/>
                                              </p:val>
                                            </p:tav>
                                          </p:tavLst>
                                        </p:anim>
                                        <p:anim calcmode="lin" valueType="num">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additive="base">
                                            <p:cTn id="65" dur="300" fill="hold"/>
                                            <p:tgtEl>
                                              <p:spTgt spid="79"/>
                                            </p:tgtEl>
                                            <p:attrNameLst>
                                              <p:attrName>ppt_x</p:attrName>
                                            </p:attrNameLst>
                                          </p:cBhvr>
                                          <p:tavLst>
                                            <p:tav tm="0">
                                              <p:val>
                                                <p:strVal val="1+#ppt_w/2"/>
                                              </p:val>
                                            </p:tav>
                                            <p:tav tm="100000">
                                              <p:val>
                                                <p:strVal val="#ppt_x"/>
                                              </p:val>
                                            </p:tav>
                                          </p:tavLst>
                                        </p:anim>
                                        <p:anim calcmode="lin" valueType="num">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202" name="组合 201"/>
          <p:cNvGrpSpPr/>
          <p:nvPr/>
        </p:nvGrpSpPr>
        <p:grpSpPr>
          <a:xfrm>
            <a:off x="1240011" y="1563689"/>
            <a:ext cx="412750" cy="412750"/>
            <a:chOff x="1520825" y="1563688"/>
            <a:chExt cx="412750" cy="412750"/>
          </a:xfrm>
        </p:grpSpPr>
        <p:sp>
          <p:nvSpPr>
            <p:cNvPr id="4" name="Freeform 6"/>
            <p:cNvSpPr>
              <a:spLocks noEditPoints="1"/>
            </p:cNvSpPr>
            <p:nvPr/>
          </p:nvSpPr>
          <p:spPr bwMode="auto">
            <a:xfrm>
              <a:off x="15208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7"/>
            <p:cNvSpPr>
              <a:spLocks noEditPoints="1"/>
            </p:cNvSpPr>
            <p:nvPr/>
          </p:nvSpPr>
          <p:spPr bwMode="auto">
            <a:xfrm>
              <a:off x="15208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8"/>
            <p:cNvSpPr>
              <a:spLocks noEditPoints="1"/>
            </p:cNvSpPr>
            <p:nvPr/>
          </p:nvSpPr>
          <p:spPr bwMode="auto">
            <a:xfrm>
              <a:off x="15208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9"/>
            <p:cNvSpPr>
              <a:spLocks noEditPoints="1"/>
            </p:cNvSpPr>
            <p:nvPr/>
          </p:nvSpPr>
          <p:spPr bwMode="auto">
            <a:xfrm>
              <a:off x="16732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10"/>
            <p:cNvSpPr>
              <a:spLocks noEditPoints="1"/>
            </p:cNvSpPr>
            <p:nvPr/>
          </p:nvSpPr>
          <p:spPr bwMode="auto">
            <a:xfrm>
              <a:off x="16732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1"/>
            <p:cNvSpPr>
              <a:spLocks noEditPoints="1"/>
            </p:cNvSpPr>
            <p:nvPr/>
          </p:nvSpPr>
          <p:spPr bwMode="auto">
            <a:xfrm>
              <a:off x="16732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2"/>
            <p:cNvSpPr>
              <a:spLocks noEditPoints="1"/>
            </p:cNvSpPr>
            <p:nvPr/>
          </p:nvSpPr>
          <p:spPr bwMode="auto">
            <a:xfrm>
              <a:off x="18256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3"/>
            <p:cNvSpPr>
              <a:spLocks noEditPoints="1"/>
            </p:cNvSpPr>
            <p:nvPr/>
          </p:nvSpPr>
          <p:spPr bwMode="auto">
            <a:xfrm>
              <a:off x="1825625" y="1563688"/>
              <a:ext cx="107950" cy="1079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close/>
                  <a:moveTo>
                    <a:pt x="24" y="8"/>
                  </a:moveTo>
                  <a:cubicBezTo>
                    <a:pt x="33" y="8"/>
                    <a:pt x="40" y="16"/>
                    <a:pt x="40" y="24"/>
                  </a:cubicBezTo>
                  <a:cubicBezTo>
                    <a:pt x="40" y="33"/>
                    <a:pt x="33" y="40"/>
                    <a:pt x="24" y="40"/>
                  </a:cubicBezTo>
                  <a:cubicBezTo>
                    <a:pt x="15" y="40"/>
                    <a:pt x="8" y="33"/>
                    <a:pt x="8" y="24"/>
                  </a:cubicBezTo>
                  <a:cubicBezTo>
                    <a:pt x="8" y="16"/>
                    <a:pt x="15" y="8"/>
                    <a:pt x="24" y="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4"/>
            <p:cNvSpPr>
              <a:spLocks noEditPoints="1"/>
            </p:cNvSpPr>
            <p:nvPr/>
          </p:nvSpPr>
          <p:spPr bwMode="auto">
            <a:xfrm>
              <a:off x="18256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6" name="组合 205"/>
          <p:cNvGrpSpPr/>
          <p:nvPr/>
        </p:nvGrpSpPr>
        <p:grpSpPr>
          <a:xfrm>
            <a:off x="2133189" y="1497014"/>
            <a:ext cx="304800" cy="536575"/>
            <a:chOff x="2382838" y="1497013"/>
            <a:chExt cx="304800" cy="536575"/>
          </a:xfrm>
        </p:grpSpPr>
        <p:sp>
          <p:nvSpPr>
            <p:cNvPr id="13" name="Freeform 15"/>
            <p:cNvSpPr>
              <a:spLocks noEditPoints="1"/>
            </p:cNvSpPr>
            <p:nvPr/>
          </p:nvSpPr>
          <p:spPr bwMode="auto">
            <a:xfrm>
              <a:off x="2436813" y="1497013"/>
              <a:ext cx="198438" cy="376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close/>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6"/>
            <p:cNvSpPr>
              <a:spLocks/>
            </p:cNvSpPr>
            <p:nvPr/>
          </p:nvSpPr>
          <p:spPr bwMode="auto">
            <a:xfrm>
              <a:off x="2382838" y="1684338"/>
              <a:ext cx="304800" cy="349250"/>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9" name="组合 208"/>
          <p:cNvGrpSpPr/>
          <p:nvPr/>
        </p:nvGrpSpPr>
        <p:grpSpPr>
          <a:xfrm>
            <a:off x="2918419" y="1492251"/>
            <a:ext cx="250825" cy="538163"/>
            <a:chOff x="3217863" y="1492250"/>
            <a:chExt cx="250825" cy="538163"/>
          </a:xfrm>
        </p:grpSpPr>
        <p:sp>
          <p:nvSpPr>
            <p:cNvPr id="15" name="Freeform 17"/>
            <p:cNvSpPr>
              <a:spLocks noEditPoints="1"/>
            </p:cNvSpPr>
            <p:nvPr/>
          </p:nvSpPr>
          <p:spPr bwMode="auto">
            <a:xfrm>
              <a:off x="3217863" y="1492250"/>
              <a:ext cx="250825" cy="538163"/>
            </a:xfrm>
            <a:custGeom>
              <a:avLst/>
              <a:gdLst>
                <a:gd name="T0" fmla="*/ 0 w 158"/>
                <a:gd name="T1" fmla="*/ 0 h 339"/>
                <a:gd name="T2" fmla="*/ 0 w 158"/>
                <a:gd name="T3" fmla="*/ 34 h 339"/>
                <a:gd name="T4" fmla="*/ 39 w 158"/>
                <a:gd name="T5" fmla="*/ 102 h 339"/>
                <a:gd name="T6" fmla="*/ 39 w 158"/>
                <a:gd name="T7" fmla="*/ 339 h 339"/>
                <a:gd name="T8" fmla="*/ 118 w 158"/>
                <a:gd name="T9" fmla="*/ 339 h 339"/>
                <a:gd name="T10" fmla="*/ 118 w 158"/>
                <a:gd name="T11" fmla="*/ 102 h 339"/>
                <a:gd name="T12" fmla="*/ 158 w 158"/>
                <a:gd name="T13" fmla="*/ 34 h 339"/>
                <a:gd name="T14" fmla="*/ 158 w 158"/>
                <a:gd name="T15" fmla="*/ 0 h 339"/>
                <a:gd name="T16" fmla="*/ 0 w 158"/>
                <a:gd name="T17" fmla="*/ 0 h 339"/>
                <a:gd name="T18" fmla="*/ 11 w 158"/>
                <a:gd name="T19" fmla="*/ 11 h 339"/>
                <a:gd name="T20" fmla="*/ 146 w 158"/>
                <a:gd name="T21" fmla="*/ 11 h 339"/>
                <a:gd name="T22" fmla="*/ 146 w 158"/>
                <a:gd name="T23" fmla="*/ 31 h 339"/>
                <a:gd name="T24" fmla="*/ 145 w 158"/>
                <a:gd name="T25" fmla="*/ 34 h 339"/>
                <a:gd name="T26" fmla="*/ 14 w 158"/>
                <a:gd name="T27" fmla="*/ 34 h 339"/>
                <a:gd name="T28" fmla="*/ 11 w 158"/>
                <a:gd name="T29" fmla="*/ 31 h 339"/>
                <a:gd name="T30" fmla="*/ 11 w 158"/>
                <a:gd name="T31" fmla="*/ 11 h 339"/>
                <a:gd name="T32" fmla="*/ 50 w 158"/>
                <a:gd name="T33" fmla="*/ 327 h 339"/>
                <a:gd name="T34" fmla="*/ 50 w 158"/>
                <a:gd name="T35" fmla="*/ 305 h 339"/>
                <a:gd name="T36" fmla="*/ 107 w 158"/>
                <a:gd name="T37" fmla="*/ 305 h 339"/>
                <a:gd name="T38" fmla="*/ 107 w 158"/>
                <a:gd name="T39" fmla="*/ 327 h 339"/>
                <a:gd name="T40" fmla="*/ 50 w 158"/>
                <a:gd name="T41" fmla="*/ 327 h 339"/>
                <a:gd name="T42" fmla="*/ 108 w 158"/>
                <a:gd name="T43" fmla="*/ 96 h 339"/>
                <a:gd name="T44" fmla="*/ 107 w 158"/>
                <a:gd name="T45" fmla="*/ 99 h 339"/>
                <a:gd name="T46" fmla="*/ 107 w 158"/>
                <a:gd name="T47" fmla="*/ 102 h 339"/>
                <a:gd name="T48" fmla="*/ 107 w 158"/>
                <a:gd name="T49" fmla="*/ 293 h 339"/>
                <a:gd name="T50" fmla="*/ 50 w 158"/>
                <a:gd name="T51" fmla="*/ 293 h 339"/>
                <a:gd name="T52" fmla="*/ 50 w 158"/>
                <a:gd name="T53" fmla="*/ 102 h 339"/>
                <a:gd name="T54" fmla="*/ 50 w 158"/>
                <a:gd name="T55" fmla="*/ 99 h 339"/>
                <a:gd name="T56" fmla="*/ 49 w 158"/>
                <a:gd name="T57" fmla="*/ 96 h 339"/>
                <a:gd name="T58" fmla="*/ 19 w 158"/>
                <a:gd name="T59" fmla="*/ 45 h 339"/>
                <a:gd name="T60" fmla="*/ 138 w 158"/>
                <a:gd name="T61" fmla="*/ 45 h 339"/>
                <a:gd name="T62" fmla="*/ 108 w 158"/>
                <a:gd name="T63" fmla="*/ 9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339">
                  <a:moveTo>
                    <a:pt x="0" y="0"/>
                  </a:moveTo>
                  <a:lnTo>
                    <a:pt x="0" y="34"/>
                  </a:lnTo>
                  <a:lnTo>
                    <a:pt x="39" y="102"/>
                  </a:lnTo>
                  <a:lnTo>
                    <a:pt x="39" y="339"/>
                  </a:lnTo>
                  <a:lnTo>
                    <a:pt x="118" y="339"/>
                  </a:lnTo>
                  <a:lnTo>
                    <a:pt x="118" y="102"/>
                  </a:lnTo>
                  <a:lnTo>
                    <a:pt x="158" y="34"/>
                  </a:lnTo>
                  <a:lnTo>
                    <a:pt x="158" y="0"/>
                  </a:lnTo>
                  <a:lnTo>
                    <a:pt x="0" y="0"/>
                  </a:lnTo>
                  <a:close/>
                  <a:moveTo>
                    <a:pt x="11" y="11"/>
                  </a:moveTo>
                  <a:lnTo>
                    <a:pt x="146" y="11"/>
                  </a:lnTo>
                  <a:lnTo>
                    <a:pt x="146" y="31"/>
                  </a:lnTo>
                  <a:lnTo>
                    <a:pt x="145" y="34"/>
                  </a:lnTo>
                  <a:lnTo>
                    <a:pt x="14" y="34"/>
                  </a:lnTo>
                  <a:lnTo>
                    <a:pt x="11" y="31"/>
                  </a:lnTo>
                  <a:lnTo>
                    <a:pt x="11" y="11"/>
                  </a:lnTo>
                  <a:close/>
                  <a:moveTo>
                    <a:pt x="50" y="327"/>
                  </a:moveTo>
                  <a:lnTo>
                    <a:pt x="50" y="305"/>
                  </a:lnTo>
                  <a:lnTo>
                    <a:pt x="107" y="305"/>
                  </a:lnTo>
                  <a:lnTo>
                    <a:pt x="107" y="327"/>
                  </a:lnTo>
                  <a:lnTo>
                    <a:pt x="50" y="327"/>
                  </a:lnTo>
                  <a:close/>
                  <a:moveTo>
                    <a:pt x="108" y="96"/>
                  </a:moveTo>
                  <a:lnTo>
                    <a:pt x="107" y="99"/>
                  </a:lnTo>
                  <a:lnTo>
                    <a:pt x="107" y="102"/>
                  </a:lnTo>
                  <a:lnTo>
                    <a:pt x="107" y="293"/>
                  </a:lnTo>
                  <a:lnTo>
                    <a:pt x="50" y="293"/>
                  </a:lnTo>
                  <a:lnTo>
                    <a:pt x="50" y="102"/>
                  </a:lnTo>
                  <a:lnTo>
                    <a:pt x="50" y="99"/>
                  </a:lnTo>
                  <a:lnTo>
                    <a:pt x="49" y="96"/>
                  </a:lnTo>
                  <a:lnTo>
                    <a:pt x="19" y="45"/>
                  </a:lnTo>
                  <a:lnTo>
                    <a:pt x="138" y="45"/>
                  </a:lnTo>
                  <a:lnTo>
                    <a:pt x="108"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8"/>
            <p:cNvSpPr>
              <a:spLocks noEditPoints="1"/>
            </p:cNvSpPr>
            <p:nvPr/>
          </p:nvSpPr>
          <p:spPr bwMode="auto">
            <a:xfrm>
              <a:off x="3316288" y="1743075"/>
              <a:ext cx="53975" cy="88900"/>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close/>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19"/>
          <p:cNvSpPr>
            <a:spLocks noEditPoints="1"/>
          </p:cNvSpPr>
          <p:nvPr/>
        </p:nvSpPr>
        <p:spPr bwMode="auto">
          <a:xfrm>
            <a:off x="3649672" y="1552575"/>
            <a:ext cx="449263" cy="401638"/>
          </a:xfrm>
          <a:custGeom>
            <a:avLst/>
            <a:gdLst>
              <a:gd name="T0" fmla="*/ 145 w 200"/>
              <a:gd name="T1" fmla="*/ 8 h 179"/>
              <a:gd name="T2" fmla="*/ 192 w 200"/>
              <a:gd name="T3" fmla="*/ 55 h 179"/>
              <a:gd name="T4" fmla="*/ 178 w 200"/>
              <a:gd name="T5" fmla="*/ 90 h 179"/>
              <a:gd name="T6" fmla="*/ 100 w 200"/>
              <a:gd name="T7" fmla="*/ 168 h 179"/>
              <a:gd name="T8" fmla="*/ 22 w 200"/>
              <a:gd name="T9" fmla="*/ 89 h 179"/>
              <a:gd name="T10" fmla="*/ 8 w 200"/>
              <a:gd name="T11" fmla="*/ 55 h 179"/>
              <a:gd name="T12" fmla="*/ 56 w 200"/>
              <a:gd name="T13" fmla="*/ 8 h 179"/>
              <a:gd name="T14" fmla="*/ 100 w 200"/>
              <a:gd name="T15" fmla="*/ 37 h 179"/>
              <a:gd name="T16" fmla="*/ 145 w 200"/>
              <a:gd name="T17" fmla="*/ 8 h 179"/>
              <a:gd name="T18" fmla="*/ 145 w 200"/>
              <a:gd name="T19" fmla="*/ 0 h 179"/>
              <a:gd name="T20" fmla="*/ 100 w 200"/>
              <a:gd name="T21" fmla="*/ 21 h 179"/>
              <a:gd name="T22" fmla="*/ 56 w 200"/>
              <a:gd name="T23" fmla="*/ 0 h 179"/>
              <a:gd name="T24" fmla="*/ 0 w 200"/>
              <a:gd name="T25" fmla="*/ 55 h 179"/>
              <a:gd name="T26" fmla="*/ 16 w 200"/>
              <a:gd name="T27" fmla="*/ 94 h 179"/>
              <a:gd name="T28" fmla="*/ 95 w 200"/>
              <a:gd name="T29" fmla="*/ 173 h 179"/>
              <a:gd name="T30" fmla="*/ 100 w 200"/>
              <a:gd name="T31" fmla="*/ 179 h 179"/>
              <a:gd name="T32" fmla="*/ 106 w 200"/>
              <a:gd name="T33" fmla="*/ 173 h 179"/>
              <a:gd name="T34" fmla="*/ 183 w 200"/>
              <a:gd name="T35" fmla="*/ 96 h 179"/>
              <a:gd name="T36" fmla="*/ 200 w 200"/>
              <a:gd name="T37" fmla="*/ 55 h 179"/>
              <a:gd name="T38" fmla="*/ 145 w 200"/>
              <a:gd name="T3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noEditPoints="1"/>
          </p:cNvSpPr>
          <p:nvPr/>
        </p:nvSpPr>
        <p:spPr bwMode="auto">
          <a:xfrm>
            <a:off x="4579363" y="1630363"/>
            <a:ext cx="538163" cy="242888"/>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 name="T22" fmla="*/ 8 w 240"/>
              <a:gd name="T23" fmla="*/ 54 h 108"/>
              <a:gd name="T24" fmla="*/ 54 w 240"/>
              <a:gd name="T25" fmla="*/ 8 h 108"/>
              <a:gd name="T26" fmla="*/ 100 w 240"/>
              <a:gd name="T27" fmla="*/ 54 h 108"/>
              <a:gd name="T28" fmla="*/ 54 w 240"/>
              <a:gd name="T29" fmla="*/ 100 h 108"/>
              <a:gd name="T30" fmla="*/ 8 w 240"/>
              <a:gd name="T31" fmla="*/ 54 h 108"/>
              <a:gd name="T32" fmla="*/ 186 w 240"/>
              <a:gd name="T33" fmla="*/ 100 h 108"/>
              <a:gd name="T34" fmla="*/ 140 w 240"/>
              <a:gd name="T35" fmla="*/ 54 h 108"/>
              <a:gd name="T36" fmla="*/ 186 w 240"/>
              <a:gd name="T37" fmla="*/ 8 h 108"/>
              <a:gd name="T38" fmla="*/ 232 w 240"/>
              <a:gd name="T39" fmla="*/ 54 h 108"/>
              <a:gd name="T40" fmla="*/ 186 w 240"/>
              <a:gd name="T41"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moveTo>
                  <a:pt x="8" y="54"/>
                </a:moveTo>
                <a:cubicBezTo>
                  <a:pt x="8" y="29"/>
                  <a:pt x="29" y="8"/>
                  <a:pt x="54" y="8"/>
                </a:cubicBezTo>
                <a:cubicBezTo>
                  <a:pt x="80" y="8"/>
                  <a:pt x="100" y="29"/>
                  <a:pt x="100" y="54"/>
                </a:cubicBezTo>
                <a:cubicBezTo>
                  <a:pt x="100" y="80"/>
                  <a:pt x="80" y="100"/>
                  <a:pt x="54" y="100"/>
                </a:cubicBezTo>
                <a:cubicBezTo>
                  <a:pt x="29" y="100"/>
                  <a:pt x="8" y="80"/>
                  <a:pt x="8" y="54"/>
                </a:cubicBezTo>
                <a:close/>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1"/>
          <p:cNvSpPr>
            <a:spLocks noEditPoints="1"/>
          </p:cNvSpPr>
          <p:nvPr/>
        </p:nvSpPr>
        <p:spPr bwMode="auto">
          <a:xfrm>
            <a:off x="5597954" y="1573213"/>
            <a:ext cx="322263" cy="376238"/>
          </a:xfrm>
          <a:custGeom>
            <a:avLst/>
            <a:gdLst>
              <a:gd name="T0" fmla="*/ 11 w 203"/>
              <a:gd name="T1" fmla="*/ 20 h 237"/>
              <a:gd name="T2" fmla="*/ 182 w 203"/>
              <a:gd name="T3" fmla="*/ 118 h 237"/>
              <a:gd name="T4" fmla="*/ 11 w 203"/>
              <a:gd name="T5" fmla="*/ 217 h 237"/>
              <a:gd name="T6" fmla="*/ 11 w 203"/>
              <a:gd name="T7" fmla="*/ 20 h 237"/>
              <a:gd name="T8" fmla="*/ 0 w 203"/>
              <a:gd name="T9" fmla="*/ 0 h 237"/>
              <a:gd name="T10" fmla="*/ 0 w 203"/>
              <a:gd name="T11" fmla="*/ 237 h 237"/>
              <a:gd name="T12" fmla="*/ 203 w 203"/>
              <a:gd name="T13" fmla="*/ 118 h 237"/>
              <a:gd name="T14" fmla="*/ 0 w 203"/>
              <a:gd name="T15" fmla="*/ 0 h 237"/>
              <a:gd name="T16" fmla="*/ 0 w 203"/>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37">
                <a:moveTo>
                  <a:pt x="11" y="20"/>
                </a:moveTo>
                <a:lnTo>
                  <a:pt x="182" y="118"/>
                </a:lnTo>
                <a:lnTo>
                  <a:pt x="11" y="217"/>
                </a:lnTo>
                <a:lnTo>
                  <a:pt x="11" y="20"/>
                </a:lnTo>
                <a:close/>
                <a:moveTo>
                  <a:pt x="0" y="0"/>
                </a:moveTo>
                <a:lnTo>
                  <a:pt x="0" y="237"/>
                </a:lnTo>
                <a:lnTo>
                  <a:pt x="203" y="118"/>
                </a:lnTo>
                <a:lnTo>
                  <a:pt x="0" y="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5" name="组合 214"/>
          <p:cNvGrpSpPr/>
          <p:nvPr/>
        </p:nvGrpSpPr>
        <p:grpSpPr>
          <a:xfrm>
            <a:off x="6400643" y="1608138"/>
            <a:ext cx="501650" cy="287338"/>
            <a:chOff x="6303963" y="1608138"/>
            <a:chExt cx="501650" cy="287338"/>
          </a:xfrm>
        </p:grpSpPr>
        <p:sp>
          <p:nvSpPr>
            <p:cNvPr id="40" name="Freeform 23"/>
            <p:cNvSpPr>
              <a:spLocks noEditPoints="1"/>
            </p:cNvSpPr>
            <p:nvPr/>
          </p:nvSpPr>
          <p:spPr bwMode="auto">
            <a:xfrm>
              <a:off x="6554788" y="1608138"/>
              <a:ext cx="250825" cy="287338"/>
            </a:xfrm>
            <a:custGeom>
              <a:avLst/>
              <a:gdLst>
                <a:gd name="T0" fmla="*/ 0 w 158"/>
                <a:gd name="T1" fmla="*/ 91 h 181"/>
                <a:gd name="T2" fmla="*/ 158 w 158"/>
                <a:gd name="T3" fmla="*/ 181 h 181"/>
                <a:gd name="T4" fmla="*/ 158 w 158"/>
                <a:gd name="T5" fmla="*/ 0 h 181"/>
                <a:gd name="T6" fmla="*/ 0 w 158"/>
                <a:gd name="T7" fmla="*/ 91 h 181"/>
                <a:gd name="T8" fmla="*/ 146 w 158"/>
                <a:gd name="T9" fmla="*/ 161 h 181"/>
                <a:gd name="T10" fmla="*/ 22 w 158"/>
                <a:gd name="T11" fmla="*/ 91 h 181"/>
                <a:gd name="T12" fmla="*/ 146 w 158"/>
                <a:gd name="T13" fmla="*/ 20 h 181"/>
                <a:gd name="T14" fmla="*/ 146 w 158"/>
                <a:gd name="T15" fmla="*/ 16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1">
                  <a:moveTo>
                    <a:pt x="0" y="91"/>
                  </a:moveTo>
                  <a:lnTo>
                    <a:pt x="158" y="18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4"/>
            <p:cNvSpPr>
              <a:spLocks noEditPoints="1"/>
            </p:cNvSpPr>
            <p:nvPr/>
          </p:nvSpPr>
          <p:spPr bwMode="auto">
            <a:xfrm>
              <a:off x="6303963" y="1608138"/>
              <a:ext cx="250825" cy="287338"/>
            </a:xfrm>
            <a:custGeom>
              <a:avLst/>
              <a:gdLst>
                <a:gd name="T0" fmla="*/ 0 w 158"/>
                <a:gd name="T1" fmla="*/ 91 h 181"/>
                <a:gd name="T2" fmla="*/ 158 w 158"/>
                <a:gd name="T3" fmla="*/ 181 h 181"/>
                <a:gd name="T4" fmla="*/ 158 w 158"/>
                <a:gd name="T5" fmla="*/ 91 h 181"/>
                <a:gd name="T6" fmla="*/ 158 w 158"/>
                <a:gd name="T7" fmla="*/ 0 h 181"/>
                <a:gd name="T8" fmla="*/ 0 w 158"/>
                <a:gd name="T9" fmla="*/ 91 h 181"/>
                <a:gd name="T10" fmla="*/ 146 w 158"/>
                <a:gd name="T11" fmla="*/ 161 h 181"/>
                <a:gd name="T12" fmla="*/ 22 w 158"/>
                <a:gd name="T13" fmla="*/ 91 h 181"/>
                <a:gd name="T14" fmla="*/ 146 w 158"/>
                <a:gd name="T15" fmla="*/ 20 h 181"/>
                <a:gd name="T16" fmla="*/ 146 w 158"/>
                <a:gd name="T17" fmla="*/ 16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1">
                  <a:moveTo>
                    <a:pt x="0" y="91"/>
                  </a:moveTo>
                  <a:lnTo>
                    <a:pt x="158" y="181"/>
                  </a:lnTo>
                  <a:lnTo>
                    <a:pt x="158" y="9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6" name="组合 215"/>
          <p:cNvGrpSpPr/>
          <p:nvPr/>
        </p:nvGrpSpPr>
        <p:grpSpPr>
          <a:xfrm>
            <a:off x="7382718" y="1627188"/>
            <a:ext cx="501650" cy="285750"/>
            <a:chOff x="7138988" y="1627188"/>
            <a:chExt cx="501650" cy="285750"/>
          </a:xfrm>
        </p:grpSpPr>
        <p:sp>
          <p:nvSpPr>
            <p:cNvPr id="42" name="Freeform 25"/>
            <p:cNvSpPr>
              <a:spLocks noEditPoints="1"/>
            </p:cNvSpPr>
            <p:nvPr/>
          </p:nvSpPr>
          <p:spPr bwMode="auto">
            <a:xfrm>
              <a:off x="7138988" y="1627188"/>
              <a:ext cx="250825" cy="285750"/>
            </a:xfrm>
            <a:custGeom>
              <a:avLst/>
              <a:gdLst>
                <a:gd name="T0" fmla="*/ 0 w 158"/>
                <a:gd name="T1" fmla="*/ 0 h 180"/>
                <a:gd name="T2" fmla="*/ 0 w 158"/>
                <a:gd name="T3" fmla="*/ 180 h 180"/>
                <a:gd name="T4" fmla="*/ 158 w 158"/>
                <a:gd name="T5" fmla="*/ 90 h 180"/>
                <a:gd name="T6" fmla="*/ 0 w 158"/>
                <a:gd name="T7" fmla="*/ 0 h 180"/>
                <a:gd name="T8" fmla="*/ 11 w 158"/>
                <a:gd name="T9" fmla="*/ 19 h 180"/>
                <a:gd name="T10" fmla="*/ 136 w 158"/>
                <a:gd name="T11" fmla="*/ 90 h 180"/>
                <a:gd name="T12" fmla="*/ 11 w 158"/>
                <a:gd name="T13" fmla="*/ 160 h 180"/>
                <a:gd name="T14" fmla="*/ 11 w 158"/>
                <a:gd name="T15" fmla="*/ 19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0">
                  <a:moveTo>
                    <a:pt x="0" y="0"/>
                  </a:moveTo>
                  <a:lnTo>
                    <a:pt x="0" y="180"/>
                  </a:lnTo>
                  <a:lnTo>
                    <a:pt x="158" y="90"/>
                  </a:lnTo>
                  <a:lnTo>
                    <a:pt x="0" y="0"/>
                  </a:lnTo>
                  <a:close/>
                  <a:moveTo>
                    <a:pt x="11" y="19"/>
                  </a:moveTo>
                  <a:lnTo>
                    <a:pt x="136" y="90"/>
                  </a:lnTo>
                  <a:lnTo>
                    <a:pt x="11" y="160"/>
                  </a:lnTo>
                  <a:lnTo>
                    <a:pt x="11"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6"/>
            <p:cNvSpPr>
              <a:spLocks noEditPoints="1"/>
            </p:cNvSpPr>
            <p:nvPr/>
          </p:nvSpPr>
          <p:spPr bwMode="auto">
            <a:xfrm>
              <a:off x="7389813" y="1627188"/>
              <a:ext cx="250825" cy="285750"/>
            </a:xfrm>
            <a:custGeom>
              <a:avLst/>
              <a:gdLst>
                <a:gd name="T0" fmla="*/ 0 w 158"/>
                <a:gd name="T1" fmla="*/ 0 h 180"/>
                <a:gd name="T2" fmla="*/ 0 w 158"/>
                <a:gd name="T3" fmla="*/ 90 h 180"/>
                <a:gd name="T4" fmla="*/ 0 w 158"/>
                <a:gd name="T5" fmla="*/ 180 h 180"/>
                <a:gd name="T6" fmla="*/ 158 w 158"/>
                <a:gd name="T7" fmla="*/ 90 h 180"/>
                <a:gd name="T8" fmla="*/ 0 w 158"/>
                <a:gd name="T9" fmla="*/ 0 h 180"/>
                <a:gd name="T10" fmla="*/ 12 w 158"/>
                <a:gd name="T11" fmla="*/ 19 h 180"/>
                <a:gd name="T12" fmla="*/ 136 w 158"/>
                <a:gd name="T13" fmla="*/ 90 h 180"/>
                <a:gd name="T14" fmla="*/ 12 w 158"/>
                <a:gd name="T15" fmla="*/ 160 h 180"/>
                <a:gd name="T16" fmla="*/ 12 w 158"/>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0">
                  <a:moveTo>
                    <a:pt x="0" y="0"/>
                  </a:moveTo>
                  <a:lnTo>
                    <a:pt x="0" y="90"/>
                  </a:lnTo>
                  <a:lnTo>
                    <a:pt x="0" y="180"/>
                  </a:lnTo>
                  <a:lnTo>
                    <a:pt x="158" y="90"/>
                  </a:lnTo>
                  <a:lnTo>
                    <a:pt x="0" y="0"/>
                  </a:lnTo>
                  <a:close/>
                  <a:moveTo>
                    <a:pt x="12" y="19"/>
                  </a:moveTo>
                  <a:lnTo>
                    <a:pt x="136" y="90"/>
                  </a:lnTo>
                  <a:lnTo>
                    <a:pt x="12" y="160"/>
                  </a:lnTo>
                  <a:lnTo>
                    <a:pt x="12"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4" name="Freeform 27"/>
          <p:cNvSpPr>
            <a:spLocks noEditPoints="1"/>
          </p:cNvSpPr>
          <p:nvPr/>
        </p:nvSpPr>
        <p:spPr bwMode="auto">
          <a:xfrm>
            <a:off x="5508106" y="2463801"/>
            <a:ext cx="538163" cy="223838"/>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 name="T48" fmla="*/ 58 w 240"/>
              <a:gd name="T49" fmla="*/ 92 h 100"/>
              <a:gd name="T50" fmla="*/ 16 w 240"/>
              <a:gd name="T51" fmla="*/ 50 h 100"/>
              <a:gd name="T52" fmla="*/ 58 w 240"/>
              <a:gd name="T53" fmla="*/ 8 h 100"/>
              <a:gd name="T54" fmla="*/ 100 w 240"/>
              <a:gd name="T55" fmla="*/ 50 h 100"/>
              <a:gd name="T56" fmla="*/ 58 w 240"/>
              <a:gd name="T57" fmla="*/ 92 h 100"/>
              <a:gd name="T58" fmla="*/ 182 w 240"/>
              <a:gd name="T59" fmla="*/ 92 h 100"/>
              <a:gd name="T60" fmla="*/ 140 w 240"/>
              <a:gd name="T61" fmla="*/ 50 h 100"/>
              <a:gd name="T62" fmla="*/ 182 w 240"/>
              <a:gd name="T63" fmla="*/ 8 h 100"/>
              <a:gd name="T64" fmla="*/ 224 w 240"/>
              <a:gd name="T65" fmla="*/ 50 h 100"/>
              <a:gd name="T66" fmla="*/ 182 w 240"/>
              <a:gd name="T67"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moveTo>
                  <a:pt x="58" y="92"/>
                </a:moveTo>
                <a:cubicBezTo>
                  <a:pt x="35" y="92"/>
                  <a:pt x="16" y="73"/>
                  <a:pt x="16" y="50"/>
                </a:cubicBezTo>
                <a:cubicBezTo>
                  <a:pt x="16" y="27"/>
                  <a:pt x="35" y="8"/>
                  <a:pt x="58" y="8"/>
                </a:cubicBezTo>
                <a:cubicBezTo>
                  <a:pt x="82" y="8"/>
                  <a:pt x="100" y="27"/>
                  <a:pt x="100" y="50"/>
                </a:cubicBezTo>
                <a:cubicBezTo>
                  <a:pt x="100" y="73"/>
                  <a:pt x="82" y="92"/>
                  <a:pt x="58" y="92"/>
                </a:cubicBezTo>
                <a:close/>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3" name="组合 202"/>
          <p:cNvGrpSpPr/>
          <p:nvPr/>
        </p:nvGrpSpPr>
        <p:grpSpPr>
          <a:xfrm>
            <a:off x="1222551" y="2360614"/>
            <a:ext cx="447675" cy="449263"/>
            <a:chOff x="1503363" y="2360613"/>
            <a:chExt cx="447675" cy="449263"/>
          </a:xfrm>
        </p:grpSpPr>
        <p:sp>
          <p:nvSpPr>
            <p:cNvPr id="45" name="Freeform 28"/>
            <p:cNvSpPr>
              <a:spLocks noEditPoints="1"/>
            </p:cNvSpPr>
            <p:nvPr/>
          </p:nvSpPr>
          <p:spPr bwMode="auto">
            <a:xfrm>
              <a:off x="1646238" y="2479675"/>
              <a:ext cx="134938" cy="211138"/>
            </a:xfrm>
            <a:custGeom>
              <a:avLst/>
              <a:gdLst>
                <a:gd name="T0" fmla="*/ 0 w 85"/>
                <a:gd name="T1" fmla="*/ 38 h 133"/>
                <a:gd name="T2" fmla="*/ 0 w 85"/>
                <a:gd name="T3" fmla="*/ 95 h 133"/>
                <a:gd name="T4" fmla="*/ 47 w 85"/>
                <a:gd name="T5" fmla="*/ 95 h 133"/>
                <a:gd name="T6" fmla="*/ 85 w 85"/>
                <a:gd name="T7" fmla="*/ 133 h 133"/>
                <a:gd name="T8" fmla="*/ 85 w 85"/>
                <a:gd name="T9" fmla="*/ 0 h 133"/>
                <a:gd name="T10" fmla="*/ 47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7 w 85"/>
                <a:gd name="T25" fmla="*/ 84 h 133"/>
                <a:gd name="T26" fmla="*/ 11 w 85"/>
                <a:gd name="T27" fmla="*/ 84 h 133"/>
                <a:gd name="T28" fmla="*/ 11 w 85"/>
                <a:gd name="T29" fmla="*/ 50 h 133"/>
                <a:gd name="T30" fmla="*/ 47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7" y="95"/>
                  </a:lnTo>
                  <a:lnTo>
                    <a:pt x="85" y="133"/>
                  </a:lnTo>
                  <a:lnTo>
                    <a:pt x="85" y="0"/>
                  </a:lnTo>
                  <a:lnTo>
                    <a:pt x="47" y="38"/>
                  </a:lnTo>
                  <a:lnTo>
                    <a:pt x="0" y="38"/>
                  </a:lnTo>
                  <a:close/>
                  <a:moveTo>
                    <a:pt x="54" y="47"/>
                  </a:moveTo>
                  <a:lnTo>
                    <a:pt x="73" y="27"/>
                  </a:lnTo>
                  <a:lnTo>
                    <a:pt x="73" y="106"/>
                  </a:lnTo>
                  <a:lnTo>
                    <a:pt x="54" y="86"/>
                  </a:lnTo>
                  <a:lnTo>
                    <a:pt x="51" y="84"/>
                  </a:lnTo>
                  <a:lnTo>
                    <a:pt x="47" y="84"/>
                  </a:lnTo>
                  <a:lnTo>
                    <a:pt x="11" y="84"/>
                  </a:lnTo>
                  <a:lnTo>
                    <a:pt x="11" y="50"/>
                  </a:lnTo>
                  <a:lnTo>
                    <a:pt x="47"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892300" y="2451100"/>
              <a:ext cx="58738" cy="268288"/>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47850" y="2484438"/>
              <a:ext cx="49213" cy="201613"/>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04988" y="2516188"/>
              <a:ext cx="38100" cy="13811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503363" y="2360613"/>
              <a:ext cx="381000" cy="449263"/>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7" name="组合 206"/>
          <p:cNvGrpSpPr/>
          <p:nvPr/>
        </p:nvGrpSpPr>
        <p:grpSpPr>
          <a:xfrm>
            <a:off x="2051722" y="2360614"/>
            <a:ext cx="447675" cy="449263"/>
            <a:chOff x="2330450" y="2360613"/>
            <a:chExt cx="447675" cy="449263"/>
          </a:xfrm>
        </p:grpSpPr>
        <p:sp>
          <p:nvSpPr>
            <p:cNvPr id="63" name="Freeform 33"/>
            <p:cNvSpPr>
              <a:spLocks noEditPoints="1"/>
            </p:cNvSpPr>
            <p:nvPr/>
          </p:nvSpPr>
          <p:spPr bwMode="auto">
            <a:xfrm>
              <a:off x="2473325" y="2479675"/>
              <a:ext cx="134938" cy="211138"/>
            </a:xfrm>
            <a:custGeom>
              <a:avLst/>
              <a:gdLst>
                <a:gd name="T0" fmla="*/ 0 w 85"/>
                <a:gd name="T1" fmla="*/ 38 h 133"/>
                <a:gd name="T2" fmla="*/ 0 w 85"/>
                <a:gd name="T3" fmla="*/ 95 h 133"/>
                <a:gd name="T4" fmla="*/ 45 w 85"/>
                <a:gd name="T5" fmla="*/ 95 h 133"/>
                <a:gd name="T6" fmla="*/ 85 w 85"/>
                <a:gd name="T7" fmla="*/ 133 h 133"/>
                <a:gd name="T8" fmla="*/ 85 w 85"/>
                <a:gd name="T9" fmla="*/ 0 h 133"/>
                <a:gd name="T10" fmla="*/ 45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5 w 85"/>
                <a:gd name="T25" fmla="*/ 84 h 133"/>
                <a:gd name="T26" fmla="*/ 11 w 85"/>
                <a:gd name="T27" fmla="*/ 84 h 133"/>
                <a:gd name="T28" fmla="*/ 11 w 85"/>
                <a:gd name="T29" fmla="*/ 50 h 133"/>
                <a:gd name="T30" fmla="*/ 45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5" y="95"/>
                  </a:lnTo>
                  <a:lnTo>
                    <a:pt x="85" y="133"/>
                  </a:lnTo>
                  <a:lnTo>
                    <a:pt x="85" y="0"/>
                  </a:lnTo>
                  <a:lnTo>
                    <a:pt x="45" y="38"/>
                  </a:lnTo>
                  <a:lnTo>
                    <a:pt x="0" y="38"/>
                  </a:lnTo>
                  <a:close/>
                  <a:moveTo>
                    <a:pt x="54" y="47"/>
                  </a:moveTo>
                  <a:lnTo>
                    <a:pt x="73" y="27"/>
                  </a:lnTo>
                  <a:lnTo>
                    <a:pt x="73" y="106"/>
                  </a:lnTo>
                  <a:lnTo>
                    <a:pt x="54" y="86"/>
                  </a:lnTo>
                  <a:lnTo>
                    <a:pt x="51" y="84"/>
                  </a:lnTo>
                  <a:lnTo>
                    <a:pt x="45" y="84"/>
                  </a:lnTo>
                  <a:lnTo>
                    <a:pt x="11" y="84"/>
                  </a:lnTo>
                  <a:lnTo>
                    <a:pt x="11" y="50"/>
                  </a:lnTo>
                  <a:lnTo>
                    <a:pt x="45"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noEditPoints="1"/>
            </p:cNvSpPr>
            <p:nvPr/>
          </p:nvSpPr>
          <p:spPr bwMode="auto">
            <a:xfrm>
              <a:off x="2330450" y="2360613"/>
              <a:ext cx="447675" cy="449263"/>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0" name="Freeform 35"/>
          <p:cNvSpPr>
            <a:spLocks noEditPoints="1"/>
          </p:cNvSpPr>
          <p:nvPr/>
        </p:nvSpPr>
        <p:spPr bwMode="auto">
          <a:xfrm>
            <a:off x="3635896" y="2397126"/>
            <a:ext cx="430213" cy="376238"/>
          </a:xfrm>
          <a:custGeom>
            <a:avLst/>
            <a:gdLst>
              <a:gd name="T0" fmla="*/ 271 w 271"/>
              <a:gd name="T1" fmla="*/ 0 h 237"/>
              <a:gd name="T2" fmla="*/ 0 w 271"/>
              <a:gd name="T3" fmla="*/ 0 h 237"/>
              <a:gd name="T4" fmla="*/ 0 w 271"/>
              <a:gd name="T5" fmla="*/ 169 h 237"/>
              <a:gd name="T6" fmla="*/ 93 w 271"/>
              <a:gd name="T7" fmla="*/ 169 h 237"/>
              <a:gd name="T8" fmla="*/ 34 w 271"/>
              <a:gd name="T9" fmla="*/ 237 h 237"/>
              <a:gd name="T10" fmla="*/ 237 w 271"/>
              <a:gd name="T11" fmla="*/ 237 h 237"/>
              <a:gd name="T12" fmla="*/ 179 w 271"/>
              <a:gd name="T13" fmla="*/ 169 h 237"/>
              <a:gd name="T14" fmla="*/ 271 w 271"/>
              <a:gd name="T15" fmla="*/ 169 h 237"/>
              <a:gd name="T16" fmla="*/ 271 w 271"/>
              <a:gd name="T17" fmla="*/ 0 h 237"/>
              <a:gd name="T18" fmla="*/ 59 w 271"/>
              <a:gd name="T19" fmla="*/ 226 h 237"/>
              <a:gd name="T20" fmla="*/ 136 w 271"/>
              <a:gd name="T21" fmla="*/ 136 h 237"/>
              <a:gd name="T22" fmla="*/ 213 w 271"/>
              <a:gd name="T23" fmla="*/ 226 h 237"/>
              <a:gd name="T24" fmla="*/ 59 w 271"/>
              <a:gd name="T25" fmla="*/ 226 h 237"/>
              <a:gd name="T26" fmla="*/ 260 w 271"/>
              <a:gd name="T27" fmla="*/ 158 h 237"/>
              <a:gd name="T28" fmla="*/ 169 w 271"/>
              <a:gd name="T29" fmla="*/ 158 h 237"/>
              <a:gd name="T30" fmla="*/ 136 w 271"/>
              <a:gd name="T31" fmla="*/ 119 h 237"/>
              <a:gd name="T32" fmla="*/ 102 w 271"/>
              <a:gd name="T33" fmla="*/ 158 h 237"/>
              <a:gd name="T34" fmla="*/ 11 w 271"/>
              <a:gd name="T35" fmla="*/ 158 h 237"/>
              <a:gd name="T36" fmla="*/ 11 w 271"/>
              <a:gd name="T37" fmla="*/ 11 h 237"/>
              <a:gd name="T38" fmla="*/ 260 w 271"/>
              <a:gd name="T39" fmla="*/ 11 h 237"/>
              <a:gd name="T40" fmla="*/ 260 w 271"/>
              <a:gd name="T4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37">
                <a:moveTo>
                  <a:pt x="271" y="0"/>
                </a:moveTo>
                <a:lnTo>
                  <a:pt x="0" y="0"/>
                </a:lnTo>
                <a:lnTo>
                  <a:pt x="0" y="169"/>
                </a:lnTo>
                <a:lnTo>
                  <a:pt x="93" y="169"/>
                </a:lnTo>
                <a:lnTo>
                  <a:pt x="34" y="237"/>
                </a:lnTo>
                <a:lnTo>
                  <a:pt x="237" y="237"/>
                </a:lnTo>
                <a:lnTo>
                  <a:pt x="179" y="169"/>
                </a:lnTo>
                <a:lnTo>
                  <a:pt x="271" y="169"/>
                </a:lnTo>
                <a:lnTo>
                  <a:pt x="271" y="0"/>
                </a:lnTo>
                <a:close/>
                <a:moveTo>
                  <a:pt x="59" y="226"/>
                </a:moveTo>
                <a:lnTo>
                  <a:pt x="136" y="136"/>
                </a:lnTo>
                <a:lnTo>
                  <a:pt x="213" y="226"/>
                </a:lnTo>
                <a:lnTo>
                  <a:pt x="59" y="226"/>
                </a:lnTo>
                <a:close/>
                <a:moveTo>
                  <a:pt x="260" y="158"/>
                </a:moveTo>
                <a:lnTo>
                  <a:pt x="169" y="158"/>
                </a:lnTo>
                <a:lnTo>
                  <a:pt x="136" y="119"/>
                </a:lnTo>
                <a:lnTo>
                  <a:pt x="102" y="158"/>
                </a:lnTo>
                <a:lnTo>
                  <a:pt x="11" y="158"/>
                </a:lnTo>
                <a:lnTo>
                  <a:pt x="11" y="11"/>
                </a:lnTo>
                <a:lnTo>
                  <a:pt x="260" y="11"/>
                </a:lnTo>
                <a:lnTo>
                  <a:pt x="260" y="15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2" name="组合 211"/>
          <p:cNvGrpSpPr/>
          <p:nvPr/>
        </p:nvGrpSpPr>
        <p:grpSpPr>
          <a:xfrm>
            <a:off x="4572000" y="2360614"/>
            <a:ext cx="484188" cy="430213"/>
            <a:chOff x="4722813" y="2360613"/>
            <a:chExt cx="484188" cy="430213"/>
          </a:xfrm>
        </p:grpSpPr>
        <p:sp>
          <p:nvSpPr>
            <p:cNvPr id="81" name="Freeform 36"/>
            <p:cNvSpPr>
              <a:spLocks noEditPoints="1"/>
            </p:cNvSpPr>
            <p:nvPr/>
          </p:nvSpPr>
          <p:spPr bwMode="auto">
            <a:xfrm>
              <a:off x="4722813" y="2433638"/>
              <a:ext cx="484188" cy="357188"/>
            </a:xfrm>
            <a:custGeom>
              <a:avLst/>
              <a:gdLst>
                <a:gd name="T0" fmla="*/ 0 w 305"/>
                <a:gd name="T1" fmla="*/ 0 h 225"/>
                <a:gd name="T2" fmla="*/ 0 w 305"/>
                <a:gd name="T3" fmla="*/ 225 h 225"/>
                <a:gd name="T4" fmla="*/ 305 w 305"/>
                <a:gd name="T5" fmla="*/ 225 h 225"/>
                <a:gd name="T6" fmla="*/ 305 w 305"/>
                <a:gd name="T7" fmla="*/ 0 h 225"/>
                <a:gd name="T8" fmla="*/ 0 w 305"/>
                <a:gd name="T9" fmla="*/ 0 h 225"/>
                <a:gd name="T10" fmla="*/ 294 w 305"/>
                <a:gd name="T11" fmla="*/ 214 h 225"/>
                <a:gd name="T12" fmla="*/ 12 w 305"/>
                <a:gd name="T13" fmla="*/ 214 h 225"/>
                <a:gd name="T14" fmla="*/ 12 w 305"/>
                <a:gd name="T15" fmla="*/ 11 h 225"/>
                <a:gd name="T16" fmla="*/ 294 w 305"/>
                <a:gd name="T17" fmla="*/ 11 h 225"/>
                <a:gd name="T18" fmla="*/ 294 w 305"/>
                <a:gd name="T19" fmla="*/ 21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225">
                  <a:moveTo>
                    <a:pt x="0" y="0"/>
                  </a:moveTo>
                  <a:lnTo>
                    <a:pt x="0" y="225"/>
                  </a:lnTo>
                  <a:lnTo>
                    <a:pt x="305" y="225"/>
                  </a:lnTo>
                  <a:lnTo>
                    <a:pt x="305" y="0"/>
                  </a:lnTo>
                  <a:lnTo>
                    <a:pt x="0" y="0"/>
                  </a:lnTo>
                  <a:close/>
                  <a:moveTo>
                    <a:pt x="294" y="214"/>
                  </a:moveTo>
                  <a:lnTo>
                    <a:pt x="12" y="214"/>
                  </a:lnTo>
                  <a:lnTo>
                    <a:pt x="12" y="11"/>
                  </a:lnTo>
                  <a:lnTo>
                    <a:pt x="294" y="11"/>
                  </a:lnTo>
                  <a:lnTo>
                    <a:pt x="294" y="21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37"/>
            <p:cNvSpPr>
              <a:spLocks noChangeArrowheads="1"/>
            </p:cNvSpPr>
            <p:nvPr/>
          </p:nvSpPr>
          <p:spPr bwMode="auto">
            <a:xfrm>
              <a:off x="4759325" y="2397125"/>
              <a:ext cx="4127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38"/>
            <p:cNvSpPr>
              <a:spLocks noChangeArrowheads="1"/>
            </p:cNvSpPr>
            <p:nvPr/>
          </p:nvSpPr>
          <p:spPr bwMode="auto">
            <a:xfrm>
              <a:off x="4794250" y="2360613"/>
              <a:ext cx="341313" cy="190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0" name="组合 209"/>
          <p:cNvGrpSpPr/>
          <p:nvPr/>
        </p:nvGrpSpPr>
        <p:grpSpPr>
          <a:xfrm>
            <a:off x="2843808" y="2352676"/>
            <a:ext cx="447676" cy="447675"/>
            <a:chOff x="3159125" y="2352675"/>
            <a:chExt cx="447676" cy="447675"/>
          </a:xfrm>
        </p:grpSpPr>
        <p:sp>
          <p:nvSpPr>
            <p:cNvPr id="84" name="Rectangle 39"/>
            <p:cNvSpPr>
              <a:spLocks noChangeArrowheads="1"/>
            </p:cNvSpPr>
            <p:nvPr/>
          </p:nvSpPr>
          <p:spPr bwMode="auto">
            <a:xfrm>
              <a:off x="3159125" y="2451100"/>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40"/>
            <p:cNvSpPr>
              <a:spLocks noChangeArrowheads="1"/>
            </p:cNvSpPr>
            <p:nvPr/>
          </p:nvSpPr>
          <p:spPr bwMode="auto">
            <a:xfrm>
              <a:off x="3159125" y="2532063"/>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41"/>
            <p:cNvSpPr>
              <a:spLocks noChangeArrowheads="1"/>
            </p:cNvSpPr>
            <p:nvPr/>
          </p:nvSpPr>
          <p:spPr bwMode="auto">
            <a:xfrm>
              <a:off x="3159125" y="2613025"/>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42"/>
            <p:cNvSpPr>
              <a:spLocks noEditPoints="1"/>
            </p:cNvSpPr>
            <p:nvPr/>
          </p:nvSpPr>
          <p:spPr bwMode="auto">
            <a:xfrm>
              <a:off x="3338513" y="2352675"/>
              <a:ext cx="268288" cy="4476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51" y="152"/>
                    <a:pt x="44"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close/>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7" name="组合 216"/>
          <p:cNvGrpSpPr/>
          <p:nvPr/>
        </p:nvGrpSpPr>
        <p:grpSpPr>
          <a:xfrm>
            <a:off x="6516218" y="2414589"/>
            <a:ext cx="430213" cy="376238"/>
            <a:chOff x="6356350" y="2414588"/>
            <a:chExt cx="430213" cy="376238"/>
          </a:xfrm>
        </p:grpSpPr>
        <p:sp>
          <p:nvSpPr>
            <p:cNvPr id="88" name="Freeform 43"/>
            <p:cNvSpPr>
              <a:spLocks noEditPoints="1"/>
            </p:cNvSpPr>
            <p:nvPr/>
          </p:nvSpPr>
          <p:spPr bwMode="auto">
            <a:xfrm>
              <a:off x="6356350" y="2414588"/>
              <a:ext cx="430213" cy="376238"/>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Oval 44"/>
            <p:cNvSpPr>
              <a:spLocks noChangeArrowheads="1"/>
            </p:cNvSpPr>
            <p:nvPr/>
          </p:nvSpPr>
          <p:spPr bwMode="auto">
            <a:xfrm>
              <a:off x="6554788"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Oval 45"/>
            <p:cNvSpPr>
              <a:spLocks noChangeArrowheads="1"/>
            </p:cNvSpPr>
            <p:nvPr/>
          </p:nvSpPr>
          <p:spPr bwMode="auto">
            <a:xfrm>
              <a:off x="6626225"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Oval 46"/>
            <p:cNvSpPr>
              <a:spLocks noChangeArrowheads="1"/>
            </p:cNvSpPr>
            <p:nvPr/>
          </p:nvSpPr>
          <p:spPr bwMode="auto">
            <a:xfrm>
              <a:off x="6481763" y="25495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2" name="Freeform 47"/>
          <p:cNvSpPr>
            <a:spLocks noEditPoints="1"/>
          </p:cNvSpPr>
          <p:nvPr/>
        </p:nvSpPr>
        <p:spPr bwMode="auto">
          <a:xfrm>
            <a:off x="7404945" y="2370139"/>
            <a:ext cx="449263" cy="447675"/>
          </a:xfrm>
          <a:custGeom>
            <a:avLst/>
            <a:gdLst>
              <a:gd name="T0" fmla="*/ 198 w 283"/>
              <a:gd name="T1" fmla="*/ 85 h 282"/>
              <a:gd name="T2" fmla="*/ 198 w 283"/>
              <a:gd name="T3" fmla="*/ 0 h 282"/>
              <a:gd name="T4" fmla="*/ 0 w 283"/>
              <a:gd name="T5" fmla="*/ 0 h 282"/>
              <a:gd name="T6" fmla="*/ 0 w 283"/>
              <a:gd name="T7" fmla="*/ 153 h 282"/>
              <a:gd name="T8" fmla="*/ 85 w 283"/>
              <a:gd name="T9" fmla="*/ 153 h 282"/>
              <a:gd name="T10" fmla="*/ 85 w 283"/>
              <a:gd name="T11" fmla="*/ 237 h 282"/>
              <a:gd name="T12" fmla="*/ 202 w 283"/>
              <a:gd name="T13" fmla="*/ 237 h 282"/>
              <a:gd name="T14" fmla="*/ 247 w 283"/>
              <a:gd name="T15" fmla="*/ 282 h 282"/>
              <a:gd name="T16" fmla="*/ 254 w 283"/>
              <a:gd name="T17" fmla="*/ 282 h 282"/>
              <a:gd name="T18" fmla="*/ 254 w 283"/>
              <a:gd name="T19" fmla="*/ 237 h 282"/>
              <a:gd name="T20" fmla="*/ 283 w 283"/>
              <a:gd name="T21" fmla="*/ 237 h 282"/>
              <a:gd name="T22" fmla="*/ 283 w 283"/>
              <a:gd name="T23" fmla="*/ 85 h 282"/>
              <a:gd name="T24" fmla="*/ 198 w 283"/>
              <a:gd name="T25" fmla="*/ 85 h 282"/>
              <a:gd name="T26" fmla="*/ 12 w 283"/>
              <a:gd name="T27" fmla="*/ 141 h 282"/>
              <a:gd name="T28" fmla="*/ 12 w 283"/>
              <a:gd name="T29" fmla="*/ 11 h 282"/>
              <a:gd name="T30" fmla="*/ 187 w 283"/>
              <a:gd name="T31" fmla="*/ 11 h 282"/>
              <a:gd name="T32" fmla="*/ 187 w 283"/>
              <a:gd name="T33" fmla="*/ 85 h 282"/>
              <a:gd name="T34" fmla="*/ 85 w 283"/>
              <a:gd name="T35" fmla="*/ 85 h 282"/>
              <a:gd name="T36" fmla="*/ 85 w 283"/>
              <a:gd name="T37" fmla="*/ 141 h 282"/>
              <a:gd name="T38" fmla="*/ 12 w 283"/>
              <a:gd name="T39" fmla="*/ 141 h 282"/>
              <a:gd name="T40" fmla="*/ 271 w 283"/>
              <a:gd name="T41" fmla="*/ 226 h 282"/>
              <a:gd name="T42" fmla="*/ 254 w 283"/>
              <a:gd name="T43" fmla="*/ 226 h 282"/>
              <a:gd name="T44" fmla="*/ 243 w 283"/>
              <a:gd name="T45" fmla="*/ 226 h 282"/>
              <a:gd name="T46" fmla="*/ 243 w 283"/>
              <a:gd name="T47" fmla="*/ 237 h 282"/>
              <a:gd name="T48" fmla="*/ 243 w 283"/>
              <a:gd name="T49" fmla="*/ 263 h 282"/>
              <a:gd name="T50" fmla="*/ 211 w 283"/>
              <a:gd name="T51" fmla="*/ 230 h 282"/>
              <a:gd name="T52" fmla="*/ 208 w 283"/>
              <a:gd name="T53" fmla="*/ 226 h 282"/>
              <a:gd name="T54" fmla="*/ 202 w 283"/>
              <a:gd name="T55" fmla="*/ 226 h 282"/>
              <a:gd name="T56" fmla="*/ 96 w 283"/>
              <a:gd name="T57" fmla="*/ 226 h 282"/>
              <a:gd name="T58" fmla="*/ 96 w 283"/>
              <a:gd name="T59" fmla="*/ 96 h 282"/>
              <a:gd name="T60" fmla="*/ 271 w 283"/>
              <a:gd name="T61" fmla="*/ 96 h 282"/>
              <a:gd name="T62" fmla="*/ 271 w 283"/>
              <a:gd name="T63" fmla="*/ 22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82">
                <a:moveTo>
                  <a:pt x="198" y="85"/>
                </a:moveTo>
                <a:lnTo>
                  <a:pt x="198" y="0"/>
                </a:lnTo>
                <a:lnTo>
                  <a:pt x="0" y="0"/>
                </a:lnTo>
                <a:lnTo>
                  <a:pt x="0" y="153"/>
                </a:lnTo>
                <a:lnTo>
                  <a:pt x="85" y="153"/>
                </a:lnTo>
                <a:lnTo>
                  <a:pt x="85" y="237"/>
                </a:lnTo>
                <a:lnTo>
                  <a:pt x="202" y="237"/>
                </a:lnTo>
                <a:lnTo>
                  <a:pt x="247" y="282"/>
                </a:lnTo>
                <a:lnTo>
                  <a:pt x="254" y="282"/>
                </a:lnTo>
                <a:lnTo>
                  <a:pt x="254" y="237"/>
                </a:lnTo>
                <a:lnTo>
                  <a:pt x="283" y="237"/>
                </a:lnTo>
                <a:lnTo>
                  <a:pt x="283" y="85"/>
                </a:lnTo>
                <a:lnTo>
                  <a:pt x="198" y="85"/>
                </a:lnTo>
                <a:close/>
                <a:moveTo>
                  <a:pt x="12" y="141"/>
                </a:moveTo>
                <a:lnTo>
                  <a:pt x="12" y="11"/>
                </a:lnTo>
                <a:lnTo>
                  <a:pt x="187" y="11"/>
                </a:lnTo>
                <a:lnTo>
                  <a:pt x="187" y="85"/>
                </a:lnTo>
                <a:lnTo>
                  <a:pt x="85" y="85"/>
                </a:lnTo>
                <a:lnTo>
                  <a:pt x="85" y="141"/>
                </a:lnTo>
                <a:lnTo>
                  <a:pt x="12" y="141"/>
                </a:lnTo>
                <a:close/>
                <a:moveTo>
                  <a:pt x="271" y="226"/>
                </a:moveTo>
                <a:lnTo>
                  <a:pt x="254" y="226"/>
                </a:lnTo>
                <a:lnTo>
                  <a:pt x="243" y="226"/>
                </a:lnTo>
                <a:lnTo>
                  <a:pt x="243" y="237"/>
                </a:lnTo>
                <a:lnTo>
                  <a:pt x="243" y="263"/>
                </a:lnTo>
                <a:lnTo>
                  <a:pt x="211" y="230"/>
                </a:lnTo>
                <a:lnTo>
                  <a:pt x="208" y="226"/>
                </a:lnTo>
                <a:lnTo>
                  <a:pt x="202" y="226"/>
                </a:lnTo>
                <a:lnTo>
                  <a:pt x="96" y="226"/>
                </a:lnTo>
                <a:lnTo>
                  <a:pt x="96" y="96"/>
                </a:lnTo>
                <a:lnTo>
                  <a:pt x="271" y="96"/>
                </a:lnTo>
                <a:lnTo>
                  <a:pt x="271" y="22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4" name="组合 203"/>
          <p:cNvGrpSpPr/>
          <p:nvPr/>
        </p:nvGrpSpPr>
        <p:grpSpPr>
          <a:xfrm>
            <a:off x="1235251" y="3171826"/>
            <a:ext cx="447675" cy="447675"/>
            <a:chOff x="1516063" y="3171825"/>
            <a:chExt cx="447675" cy="447675"/>
          </a:xfrm>
        </p:grpSpPr>
        <p:sp>
          <p:nvSpPr>
            <p:cNvPr id="93" name="Freeform 48"/>
            <p:cNvSpPr>
              <a:spLocks noEditPoints="1"/>
            </p:cNvSpPr>
            <p:nvPr/>
          </p:nvSpPr>
          <p:spPr bwMode="auto">
            <a:xfrm>
              <a:off x="1516063" y="3171825"/>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49"/>
            <p:cNvSpPr>
              <a:spLocks/>
            </p:cNvSpPr>
            <p:nvPr/>
          </p:nvSpPr>
          <p:spPr bwMode="auto">
            <a:xfrm>
              <a:off x="1668463" y="3278188"/>
              <a:ext cx="134938" cy="163513"/>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Oval 50"/>
            <p:cNvSpPr>
              <a:spLocks noChangeArrowheads="1"/>
            </p:cNvSpPr>
            <p:nvPr/>
          </p:nvSpPr>
          <p:spPr bwMode="auto">
            <a:xfrm>
              <a:off x="1722438" y="34766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 name="组合 207"/>
          <p:cNvGrpSpPr/>
          <p:nvPr/>
        </p:nvGrpSpPr>
        <p:grpSpPr>
          <a:xfrm>
            <a:off x="2051722" y="3181351"/>
            <a:ext cx="447675" cy="447675"/>
            <a:chOff x="2320925" y="3181350"/>
            <a:chExt cx="447675" cy="447675"/>
          </a:xfrm>
        </p:grpSpPr>
        <p:sp>
          <p:nvSpPr>
            <p:cNvPr id="1024" name="Freeform 51"/>
            <p:cNvSpPr>
              <a:spLocks noEditPoints="1"/>
            </p:cNvSpPr>
            <p:nvPr/>
          </p:nvSpPr>
          <p:spPr bwMode="auto">
            <a:xfrm>
              <a:off x="2320925" y="3181350"/>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5" name="Freeform 52"/>
            <p:cNvSpPr>
              <a:spLocks/>
            </p:cNvSpPr>
            <p:nvPr/>
          </p:nvSpPr>
          <p:spPr bwMode="auto">
            <a:xfrm>
              <a:off x="2436813" y="3319463"/>
              <a:ext cx="242888" cy="177800"/>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27" name="Freeform 53"/>
          <p:cNvSpPr>
            <a:spLocks noEditPoints="1"/>
          </p:cNvSpPr>
          <p:nvPr/>
        </p:nvSpPr>
        <p:spPr bwMode="auto">
          <a:xfrm>
            <a:off x="2843810" y="3159125"/>
            <a:ext cx="358775" cy="46513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 name="T32" fmla="*/ 152 w 160"/>
              <a:gd name="T33" fmla="*/ 200 h 208"/>
              <a:gd name="T34" fmla="*/ 8 w 160"/>
              <a:gd name="T35" fmla="*/ 200 h 208"/>
              <a:gd name="T36" fmla="*/ 8 w 160"/>
              <a:gd name="T37" fmla="*/ 108 h 208"/>
              <a:gd name="T38" fmla="*/ 152 w 160"/>
              <a:gd name="T39" fmla="*/ 108 h 208"/>
              <a:gd name="T40" fmla="*/ 152 w 160"/>
              <a:gd name="T41"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8" name="Freeform 54"/>
          <p:cNvSpPr>
            <a:spLocks noEditPoints="1"/>
          </p:cNvSpPr>
          <p:nvPr/>
        </p:nvSpPr>
        <p:spPr bwMode="auto">
          <a:xfrm>
            <a:off x="3707904" y="3159125"/>
            <a:ext cx="357188" cy="465138"/>
          </a:xfrm>
          <a:custGeom>
            <a:avLst/>
            <a:gdLst>
              <a:gd name="T0" fmla="*/ 136 w 160"/>
              <a:gd name="T1" fmla="*/ 100 h 208"/>
              <a:gd name="T2" fmla="*/ 132 w 160"/>
              <a:gd name="T3" fmla="*/ 100 h 208"/>
              <a:gd name="T4" fmla="*/ 124 w 160"/>
              <a:gd name="T5" fmla="*/ 100 h 208"/>
              <a:gd name="T6" fmla="*/ 118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 name="T38" fmla="*/ 152 w 160"/>
              <a:gd name="T39" fmla="*/ 200 h 208"/>
              <a:gd name="T40" fmla="*/ 8 w 160"/>
              <a:gd name="T41" fmla="*/ 200 h 208"/>
              <a:gd name="T42" fmla="*/ 8 w 160"/>
              <a:gd name="T43" fmla="*/ 108 h 208"/>
              <a:gd name="T44" fmla="*/ 152 w 160"/>
              <a:gd name="T45" fmla="*/ 108 h 208"/>
              <a:gd name="T46" fmla="*/ 152 w 160"/>
              <a:gd name="T47"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3" name="组合 212"/>
          <p:cNvGrpSpPr/>
          <p:nvPr/>
        </p:nvGrpSpPr>
        <p:grpSpPr>
          <a:xfrm>
            <a:off x="4572002" y="3235326"/>
            <a:ext cx="430213" cy="304801"/>
            <a:chOff x="4749800" y="3235325"/>
            <a:chExt cx="430213" cy="304801"/>
          </a:xfrm>
        </p:grpSpPr>
        <p:sp>
          <p:nvSpPr>
            <p:cNvPr id="1029" name="Freeform 55"/>
            <p:cNvSpPr>
              <a:spLocks noEditPoints="1"/>
            </p:cNvSpPr>
            <p:nvPr/>
          </p:nvSpPr>
          <p:spPr bwMode="auto">
            <a:xfrm>
              <a:off x="4749800" y="3235325"/>
              <a:ext cx="430213" cy="71438"/>
            </a:xfrm>
            <a:custGeom>
              <a:avLst/>
              <a:gdLst>
                <a:gd name="T0" fmla="*/ 0 w 271"/>
                <a:gd name="T1" fmla="*/ 0 h 45"/>
                <a:gd name="T2" fmla="*/ 0 w 271"/>
                <a:gd name="T3" fmla="*/ 45 h 45"/>
                <a:gd name="T4" fmla="*/ 271 w 271"/>
                <a:gd name="T5" fmla="*/ 45 h 45"/>
                <a:gd name="T6" fmla="*/ 271 w 271"/>
                <a:gd name="T7" fmla="*/ 0 h 45"/>
                <a:gd name="T8" fmla="*/ 0 w 271"/>
                <a:gd name="T9" fmla="*/ 0 h 45"/>
                <a:gd name="T10" fmla="*/ 260 w 271"/>
                <a:gd name="T11" fmla="*/ 34 h 45"/>
                <a:gd name="T12" fmla="*/ 12 w 271"/>
                <a:gd name="T13" fmla="*/ 34 h 45"/>
                <a:gd name="T14" fmla="*/ 12 w 271"/>
                <a:gd name="T15" fmla="*/ 11 h 45"/>
                <a:gd name="T16" fmla="*/ 260 w 271"/>
                <a:gd name="T17" fmla="*/ 11 h 45"/>
                <a:gd name="T18" fmla="*/ 260 w 271"/>
                <a:gd name="T19"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0"/>
                  </a:moveTo>
                  <a:lnTo>
                    <a:pt x="0" y="45"/>
                  </a:lnTo>
                  <a:lnTo>
                    <a:pt x="271" y="45"/>
                  </a:lnTo>
                  <a:lnTo>
                    <a:pt x="271" y="0"/>
                  </a:lnTo>
                  <a:lnTo>
                    <a:pt x="0" y="0"/>
                  </a:lnTo>
                  <a:close/>
                  <a:moveTo>
                    <a:pt x="260" y="34"/>
                  </a:moveTo>
                  <a:lnTo>
                    <a:pt x="12" y="34"/>
                  </a:lnTo>
                  <a:lnTo>
                    <a:pt x="12" y="11"/>
                  </a:lnTo>
                  <a:lnTo>
                    <a:pt x="260" y="11"/>
                  </a:lnTo>
                  <a:lnTo>
                    <a:pt x="260" y="3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0" name="Freeform 56"/>
            <p:cNvSpPr>
              <a:spLocks noEditPoints="1"/>
            </p:cNvSpPr>
            <p:nvPr/>
          </p:nvSpPr>
          <p:spPr bwMode="auto">
            <a:xfrm>
              <a:off x="4749800" y="3351213"/>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4 h 45"/>
                <a:gd name="T16" fmla="*/ 12 w 271"/>
                <a:gd name="T17" fmla="*/ 34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4"/>
                  </a:lnTo>
                  <a:lnTo>
                    <a:pt x="12" y="34"/>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1" name="Freeform 57"/>
            <p:cNvSpPr>
              <a:spLocks noEditPoints="1"/>
            </p:cNvSpPr>
            <p:nvPr/>
          </p:nvSpPr>
          <p:spPr bwMode="auto">
            <a:xfrm>
              <a:off x="4749800" y="3468688"/>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3 h 45"/>
                <a:gd name="T16" fmla="*/ 12 w 271"/>
                <a:gd name="T17" fmla="*/ 33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3"/>
                  </a:lnTo>
                  <a:lnTo>
                    <a:pt x="12" y="33"/>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4" name="组合 213"/>
          <p:cNvGrpSpPr/>
          <p:nvPr/>
        </p:nvGrpSpPr>
        <p:grpSpPr>
          <a:xfrm>
            <a:off x="5508106" y="3186114"/>
            <a:ext cx="411163" cy="430213"/>
            <a:chOff x="5575300" y="3186113"/>
            <a:chExt cx="411163" cy="430213"/>
          </a:xfrm>
        </p:grpSpPr>
        <p:sp>
          <p:nvSpPr>
            <p:cNvPr id="1032" name="Freeform 58"/>
            <p:cNvSpPr>
              <a:spLocks noEditPoints="1"/>
            </p:cNvSpPr>
            <p:nvPr/>
          </p:nvSpPr>
          <p:spPr bwMode="auto">
            <a:xfrm>
              <a:off x="5897563" y="3186113"/>
              <a:ext cx="88900" cy="393700"/>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close/>
                  <a:moveTo>
                    <a:pt x="20" y="32"/>
                  </a:moveTo>
                  <a:cubicBezTo>
                    <a:pt x="14" y="32"/>
                    <a:pt x="8" y="26"/>
                    <a:pt x="8" y="20"/>
                  </a:cubicBezTo>
                  <a:cubicBezTo>
                    <a:pt x="8" y="13"/>
                    <a:pt x="14" y="8"/>
                    <a:pt x="20" y="8"/>
                  </a:cubicBezTo>
                  <a:cubicBezTo>
                    <a:pt x="27" y="8"/>
                    <a:pt x="32" y="13"/>
                    <a:pt x="32" y="20"/>
                  </a:cubicBezTo>
                  <a:cubicBezTo>
                    <a:pt x="32" y="26"/>
                    <a:pt x="27" y="32"/>
                    <a:pt x="20" y="3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3" name="Freeform 59"/>
            <p:cNvSpPr>
              <a:spLocks noEditPoints="1"/>
            </p:cNvSpPr>
            <p:nvPr/>
          </p:nvSpPr>
          <p:spPr bwMode="auto">
            <a:xfrm>
              <a:off x="5575300" y="3221038"/>
              <a:ext cx="88900" cy="3952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4" name="Freeform 60"/>
            <p:cNvSpPr>
              <a:spLocks noEditPoints="1"/>
            </p:cNvSpPr>
            <p:nvPr/>
          </p:nvSpPr>
          <p:spPr bwMode="auto">
            <a:xfrm>
              <a:off x="5735638" y="3221038"/>
              <a:ext cx="90488" cy="358775"/>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close/>
                  <a:moveTo>
                    <a:pt x="20" y="92"/>
                  </a:moveTo>
                  <a:cubicBezTo>
                    <a:pt x="14" y="92"/>
                    <a:pt x="8" y="86"/>
                    <a:pt x="8" y="80"/>
                  </a:cubicBezTo>
                  <a:cubicBezTo>
                    <a:pt x="8" y="73"/>
                    <a:pt x="14" y="68"/>
                    <a:pt x="20" y="68"/>
                  </a:cubicBezTo>
                  <a:cubicBezTo>
                    <a:pt x="27" y="68"/>
                    <a:pt x="32" y="73"/>
                    <a:pt x="32" y="80"/>
                  </a:cubicBezTo>
                  <a:cubicBezTo>
                    <a:pt x="32" y="86"/>
                    <a:pt x="27" y="92"/>
                    <a:pt x="20"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8" name="组合 217"/>
          <p:cNvGrpSpPr/>
          <p:nvPr/>
        </p:nvGrpSpPr>
        <p:grpSpPr>
          <a:xfrm>
            <a:off x="6424906" y="3284539"/>
            <a:ext cx="538163" cy="233363"/>
            <a:chOff x="6329363" y="3284538"/>
            <a:chExt cx="538163" cy="233363"/>
          </a:xfrm>
        </p:grpSpPr>
        <p:sp>
          <p:nvSpPr>
            <p:cNvPr id="1035" name="Freeform 61"/>
            <p:cNvSpPr>
              <a:spLocks noEditPoints="1"/>
            </p:cNvSpPr>
            <p:nvPr/>
          </p:nvSpPr>
          <p:spPr bwMode="auto">
            <a:xfrm>
              <a:off x="6329363" y="3284538"/>
              <a:ext cx="252413" cy="233363"/>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close/>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6" name="Freeform 62"/>
            <p:cNvSpPr>
              <a:spLocks noEditPoints="1"/>
            </p:cNvSpPr>
            <p:nvPr/>
          </p:nvSpPr>
          <p:spPr bwMode="auto">
            <a:xfrm>
              <a:off x="6599238" y="3284538"/>
              <a:ext cx="268288" cy="233363"/>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close/>
                  <a:moveTo>
                    <a:pt x="96" y="68"/>
                  </a:moveTo>
                  <a:cubicBezTo>
                    <a:pt x="96" y="36"/>
                    <a:pt x="96" y="36"/>
                    <a:pt x="96" y="36"/>
                  </a:cubicBezTo>
                  <a:cubicBezTo>
                    <a:pt x="104" y="36"/>
                    <a:pt x="112" y="43"/>
                    <a:pt x="112" y="52"/>
                  </a:cubicBezTo>
                  <a:cubicBezTo>
                    <a:pt x="112" y="60"/>
                    <a:pt x="104" y="67"/>
                    <a:pt x="96" y="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37" name="Freeform 63"/>
          <p:cNvSpPr>
            <a:spLocks noEditPoints="1"/>
          </p:cNvSpPr>
          <p:nvPr/>
        </p:nvSpPr>
        <p:spPr bwMode="auto">
          <a:xfrm>
            <a:off x="7419232" y="3117850"/>
            <a:ext cx="430213" cy="520700"/>
          </a:xfrm>
          <a:custGeom>
            <a:avLst/>
            <a:gdLst>
              <a:gd name="T0" fmla="*/ 184 w 192"/>
              <a:gd name="T1" fmla="*/ 136 h 232"/>
              <a:gd name="T2" fmla="*/ 96 w 192"/>
              <a:gd name="T3" fmla="*/ 224 h 232"/>
              <a:gd name="T4" fmla="*/ 8 w 192"/>
              <a:gd name="T5" fmla="*/ 136 h 232"/>
              <a:gd name="T6" fmla="*/ 96 w 192"/>
              <a:gd name="T7" fmla="*/ 48 h 232"/>
              <a:gd name="T8" fmla="*/ 96 w 192"/>
              <a:gd name="T9" fmla="*/ 88 h 232"/>
              <a:gd name="T10" fmla="*/ 172 w 192"/>
              <a:gd name="T11" fmla="*/ 44 h 232"/>
              <a:gd name="T12" fmla="*/ 96 w 192"/>
              <a:gd name="T13" fmla="*/ 0 h 232"/>
              <a:gd name="T14" fmla="*/ 96 w 192"/>
              <a:gd name="T15" fmla="*/ 40 h 232"/>
              <a:gd name="T16" fmla="*/ 0 w 192"/>
              <a:gd name="T17" fmla="*/ 136 h 232"/>
              <a:gd name="T18" fmla="*/ 96 w 192"/>
              <a:gd name="T19" fmla="*/ 232 h 232"/>
              <a:gd name="T20" fmla="*/ 192 w 192"/>
              <a:gd name="T21" fmla="*/ 136 h 232"/>
              <a:gd name="T22" fmla="*/ 184 w 192"/>
              <a:gd name="T23" fmla="*/ 136 h 232"/>
              <a:gd name="T24" fmla="*/ 104 w 192"/>
              <a:gd name="T25" fmla="*/ 13 h 232"/>
              <a:gd name="T26" fmla="*/ 156 w 192"/>
              <a:gd name="T27" fmla="*/ 44 h 232"/>
              <a:gd name="T28" fmla="*/ 104 w 192"/>
              <a:gd name="T29" fmla="*/ 74 h 232"/>
              <a:gd name="T30" fmla="*/ 104 w 192"/>
              <a:gd name="T31"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5" name="组合 204"/>
          <p:cNvGrpSpPr/>
          <p:nvPr/>
        </p:nvGrpSpPr>
        <p:grpSpPr>
          <a:xfrm>
            <a:off x="1187624" y="3924301"/>
            <a:ext cx="538162" cy="538163"/>
            <a:chOff x="1468438" y="3924300"/>
            <a:chExt cx="538162" cy="538163"/>
          </a:xfrm>
        </p:grpSpPr>
        <p:sp>
          <p:nvSpPr>
            <p:cNvPr id="1038" name="Freeform 64"/>
            <p:cNvSpPr>
              <a:spLocks noEditPoints="1"/>
            </p:cNvSpPr>
            <p:nvPr/>
          </p:nvSpPr>
          <p:spPr bwMode="auto">
            <a:xfrm>
              <a:off x="1603375" y="4059238"/>
              <a:ext cx="269875" cy="26828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close/>
                  <a:moveTo>
                    <a:pt x="60" y="112"/>
                  </a:moveTo>
                  <a:cubicBezTo>
                    <a:pt x="32" y="112"/>
                    <a:pt x="8" y="88"/>
                    <a:pt x="8" y="60"/>
                  </a:cubicBezTo>
                  <a:cubicBezTo>
                    <a:pt x="8" y="31"/>
                    <a:pt x="32" y="8"/>
                    <a:pt x="60" y="8"/>
                  </a:cubicBezTo>
                  <a:cubicBezTo>
                    <a:pt x="89" y="8"/>
                    <a:pt x="112" y="31"/>
                    <a:pt x="112" y="60"/>
                  </a:cubicBezTo>
                  <a:cubicBezTo>
                    <a:pt x="112" y="88"/>
                    <a:pt x="89" y="112"/>
                    <a:pt x="60" y="11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9" name="Rectangle 65"/>
            <p:cNvSpPr>
              <a:spLocks noChangeArrowheads="1"/>
            </p:cNvSpPr>
            <p:nvPr/>
          </p:nvSpPr>
          <p:spPr bwMode="auto">
            <a:xfrm>
              <a:off x="1728788" y="3924300"/>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0" name="Rectangle 66"/>
            <p:cNvSpPr>
              <a:spLocks noChangeArrowheads="1"/>
            </p:cNvSpPr>
            <p:nvPr/>
          </p:nvSpPr>
          <p:spPr bwMode="auto">
            <a:xfrm>
              <a:off x="1728788" y="43545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1" name="Rectangle 67"/>
            <p:cNvSpPr>
              <a:spLocks noChangeArrowheads="1"/>
            </p:cNvSpPr>
            <p:nvPr/>
          </p:nvSpPr>
          <p:spPr bwMode="auto">
            <a:xfrm>
              <a:off x="1468438"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2" name="Rectangle 68"/>
            <p:cNvSpPr>
              <a:spLocks noChangeArrowheads="1"/>
            </p:cNvSpPr>
            <p:nvPr/>
          </p:nvSpPr>
          <p:spPr bwMode="auto">
            <a:xfrm>
              <a:off x="1898650"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3" name="Freeform 69"/>
            <p:cNvSpPr>
              <a:spLocks/>
            </p:cNvSpPr>
            <p:nvPr/>
          </p:nvSpPr>
          <p:spPr bwMode="auto">
            <a:xfrm>
              <a:off x="1847850" y="3997325"/>
              <a:ext cx="87313" cy="87313"/>
            </a:xfrm>
            <a:custGeom>
              <a:avLst/>
              <a:gdLst>
                <a:gd name="T0" fmla="*/ 55 w 55"/>
                <a:gd name="T1" fmla="*/ 7 h 55"/>
                <a:gd name="T2" fmla="*/ 47 w 55"/>
                <a:gd name="T3" fmla="*/ 0 h 55"/>
                <a:gd name="T4" fmla="*/ 0 w 55"/>
                <a:gd name="T5" fmla="*/ 46 h 55"/>
                <a:gd name="T6" fmla="*/ 8 w 55"/>
                <a:gd name="T7" fmla="*/ 55 h 55"/>
                <a:gd name="T8" fmla="*/ 55 w 55"/>
                <a:gd name="T9" fmla="*/ 7 h 55"/>
              </a:gdLst>
              <a:ahLst/>
              <a:cxnLst>
                <a:cxn ang="0">
                  <a:pos x="T0" y="T1"/>
                </a:cxn>
                <a:cxn ang="0">
                  <a:pos x="T2" y="T3"/>
                </a:cxn>
                <a:cxn ang="0">
                  <a:pos x="T4" y="T5"/>
                </a:cxn>
                <a:cxn ang="0">
                  <a:pos x="T6" y="T7"/>
                </a:cxn>
                <a:cxn ang="0">
                  <a:pos x="T8" y="T9"/>
                </a:cxn>
              </a:cxnLst>
              <a:rect l="0" t="0" r="r" b="b"/>
              <a:pathLst>
                <a:path w="55" h="55">
                  <a:moveTo>
                    <a:pt x="55" y="7"/>
                  </a:moveTo>
                  <a:lnTo>
                    <a:pt x="47" y="0"/>
                  </a:lnTo>
                  <a:lnTo>
                    <a:pt x="0" y="46"/>
                  </a:lnTo>
                  <a:lnTo>
                    <a:pt x="8" y="55"/>
                  </a:lnTo>
                  <a:lnTo>
                    <a:pt x="55" y="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4" name="Freeform 70"/>
            <p:cNvSpPr>
              <a:spLocks/>
            </p:cNvSpPr>
            <p:nvPr/>
          </p:nvSpPr>
          <p:spPr bwMode="auto">
            <a:xfrm>
              <a:off x="1543050" y="4300538"/>
              <a:ext cx="87313" cy="87313"/>
            </a:xfrm>
            <a:custGeom>
              <a:avLst/>
              <a:gdLst>
                <a:gd name="T0" fmla="*/ 0 w 55"/>
                <a:gd name="T1" fmla="*/ 47 h 55"/>
                <a:gd name="T2" fmla="*/ 7 w 55"/>
                <a:gd name="T3" fmla="*/ 55 h 55"/>
                <a:gd name="T4" fmla="*/ 55 w 55"/>
                <a:gd name="T5" fmla="*/ 9 h 55"/>
                <a:gd name="T6" fmla="*/ 47 w 55"/>
                <a:gd name="T7" fmla="*/ 0 h 55"/>
                <a:gd name="T8" fmla="*/ 0 w 55"/>
                <a:gd name="T9" fmla="*/ 47 h 55"/>
              </a:gdLst>
              <a:ahLst/>
              <a:cxnLst>
                <a:cxn ang="0">
                  <a:pos x="T0" y="T1"/>
                </a:cxn>
                <a:cxn ang="0">
                  <a:pos x="T2" y="T3"/>
                </a:cxn>
                <a:cxn ang="0">
                  <a:pos x="T4" y="T5"/>
                </a:cxn>
                <a:cxn ang="0">
                  <a:pos x="T6" y="T7"/>
                </a:cxn>
                <a:cxn ang="0">
                  <a:pos x="T8" y="T9"/>
                </a:cxn>
              </a:cxnLst>
              <a:rect l="0" t="0" r="r" b="b"/>
              <a:pathLst>
                <a:path w="55" h="55">
                  <a:moveTo>
                    <a:pt x="0" y="47"/>
                  </a:moveTo>
                  <a:lnTo>
                    <a:pt x="7" y="55"/>
                  </a:lnTo>
                  <a:lnTo>
                    <a:pt x="55" y="9"/>
                  </a:lnTo>
                  <a:lnTo>
                    <a:pt x="47" y="0"/>
                  </a:lnTo>
                  <a:lnTo>
                    <a:pt x="0"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5" name="Freeform 71"/>
            <p:cNvSpPr>
              <a:spLocks/>
            </p:cNvSpPr>
            <p:nvPr/>
          </p:nvSpPr>
          <p:spPr bwMode="auto">
            <a:xfrm>
              <a:off x="1543050" y="3997325"/>
              <a:ext cx="87313" cy="87313"/>
            </a:xfrm>
            <a:custGeom>
              <a:avLst/>
              <a:gdLst>
                <a:gd name="T0" fmla="*/ 55 w 55"/>
                <a:gd name="T1" fmla="*/ 46 h 55"/>
                <a:gd name="T2" fmla="*/ 7 w 55"/>
                <a:gd name="T3" fmla="*/ 0 h 55"/>
                <a:gd name="T4" fmla="*/ 0 w 55"/>
                <a:gd name="T5" fmla="*/ 7 h 55"/>
                <a:gd name="T6" fmla="*/ 47 w 55"/>
                <a:gd name="T7" fmla="*/ 55 h 55"/>
                <a:gd name="T8" fmla="*/ 55 w 55"/>
                <a:gd name="T9" fmla="*/ 46 h 55"/>
              </a:gdLst>
              <a:ahLst/>
              <a:cxnLst>
                <a:cxn ang="0">
                  <a:pos x="T0" y="T1"/>
                </a:cxn>
                <a:cxn ang="0">
                  <a:pos x="T2" y="T3"/>
                </a:cxn>
                <a:cxn ang="0">
                  <a:pos x="T4" y="T5"/>
                </a:cxn>
                <a:cxn ang="0">
                  <a:pos x="T6" y="T7"/>
                </a:cxn>
                <a:cxn ang="0">
                  <a:pos x="T8" y="T9"/>
                </a:cxn>
              </a:cxnLst>
              <a:rect l="0" t="0" r="r" b="b"/>
              <a:pathLst>
                <a:path w="55" h="55">
                  <a:moveTo>
                    <a:pt x="55" y="46"/>
                  </a:moveTo>
                  <a:lnTo>
                    <a:pt x="7" y="0"/>
                  </a:lnTo>
                  <a:lnTo>
                    <a:pt x="0" y="7"/>
                  </a:lnTo>
                  <a:lnTo>
                    <a:pt x="47" y="55"/>
                  </a:lnTo>
                  <a:lnTo>
                    <a:pt x="55" y="4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6" name="Freeform 72"/>
            <p:cNvSpPr>
              <a:spLocks/>
            </p:cNvSpPr>
            <p:nvPr/>
          </p:nvSpPr>
          <p:spPr bwMode="auto">
            <a:xfrm>
              <a:off x="1847850" y="4300538"/>
              <a:ext cx="87313" cy="87313"/>
            </a:xfrm>
            <a:custGeom>
              <a:avLst/>
              <a:gdLst>
                <a:gd name="T0" fmla="*/ 0 w 55"/>
                <a:gd name="T1" fmla="*/ 9 h 55"/>
                <a:gd name="T2" fmla="*/ 47 w 55"/>
                <a:gd name="T3" fmla="*/ 55 h 55"/>
                <a:gd name="T4" fmla="*/ 55 w 55"/>
                <a:gd name="T5" fmla="*/ 47 h 55"/>
                <a:gd name="T6" fmla="*/ 8 w 55"/>
                <a:gd name="T7" fmla="*/ 0 h 55"/>
                <a:gd name="T8" fmla="*/ 0 w 55"/>
                <a:gd name="T9" fmla="*/ 9 h 55"/>
              </a:gdLst>
              <a:ahLst/>
              <a:cxnLst>
                <a:cxn ang="0">
                  <a:pos x="T0" y="T1"/>
                </a:cxn>
                <a:cxn ang="0">
                  <a:pos x="T2" y="T3"/>
                </a:cxn>
                <a:cxn ang="0">
                  <a:pos x="T4" y="T5"/>
                </a:cxn>
                <a:cxn ang="0">
                  <a:pos x="T6" y="T7"/>
                </a:cxn>
                <a:cxn ang="0">
                  <a:pos x="T8" y="T9"/>
                </a:cxn>
              </a:cxnLst>
              <a:rect l="0" t="0" r="r" b="b"/>
              <a:pathLst>
                <a:path w="55" h="55">
                  <a:moveTo>
                    <a:pt x="0" y="9"/>
                  </a:moveTo>
                  <a:lnTo>
                    <a:pt x="47" y="55"/>
                  </a:lnTo>
                  <a:lnTo>
                    <a:pt x="55" y="47"/>
                  </a:lnTo>
                  <a:lnTo>
                    <a:pt x="8" y="0"/>
                  </a:lnTo>
                  <a:lnTo>
                    <a:pt x="0" y="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47" name="Freeform 73"/>
          <p:cNvSpPr>
            <a:spLocks noEditPoints="1"/>
          </p:cNvSpPr>
          <p:nvPr/>
        </p:nvSpPr>
        <p:spPr bwMode="auto">
          <a:xfrm>
            <a:off x="2051722" y="3992563"/>
            <a:ext cx="447675" cy="446088"/>
          </a:xfrm>
          <a:custGeom>
            <a:avLst/>
            <a:gdLst>
              <a:gd name="T0" fmla="*/ 54 w 200"/>
              <a:gd name="T1" fmla="*/ 17 h 199"/>
              <a:gd name="T2" fmla="*/ 44 w 200"/>
              <a:gd name="T3" fmla="*/ 59 h 199"/>
              <a:gd name="T4" fmla="*/ 139 w 200"/>
              <a:gd name="T5" fmla="*/ 154 h 199"/>
              <a:gd name="T6" fmla="*/ 183 w 200"/>
              <a:gd name="T7" fmla="*/ 143 h 199"/>
              <a:gd name="T8" fmla="*/ 101 w 200"/>
              <a:gd name="T9" fmla="*/ 191 h 199"/>
              <a:gd name="T10" fmla="*/ 8 w 200"/>
              <a:gd name="T11" fmla="*/ 98 h 199"/>
              <a:gd name="T12" fmla="*/ 54 w 200"/>
              <a:gd name="T13" fmla="*/ 17 h 199"/>
              <a:gd name="T14" fmla="*/ 76 w 200"/>
              <a:gd name="T15" fmla="*/ 0 h 199"/>
              <a:gd name="T16" fmla="*/ 0 w 200"/>
              <a:gd name="T17" fmla="*/ 98 h 199"/>
              <a:gd name="T18" fmla="*/ 101 w 200"/>
              <a:gd name="T19" fmla="*/ 199 h 199"/>
              <a:gd name="T20" fmla="*/ 200 w 200"/>
              <a:gd name="T21" fmla="*/ 121 h 199"/>
              <a:gd name="T22" fmla="*/ 139 w 200"/>
              <a:gd name="T23" fmla="*/ 146 h 199"/>
              <a:gd name="T24" fmla="*/ 52 w 200"/>
              <a:gd name="T25" fmla="*/ 59 h 199"/>
              <a:gd name="T26" fmla="*/ 76 w 200"/>
              <a:gd name="T2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1" name="组合 210"/>
          <p:cNvGrpSpPr/>
          <p:nvPr/>
        </p:nvGrpSpPr>
        <p:grpSpPr>
          <a:xfrm>
            <a:off x="2771802" y="3978276"/>
            <a:ext cx="430213" cy="430213"/>
            <a:chOff x="3141663" y="3978275"/>
            <a:chExt cx="430213" cy="430213"/>
          </a:xfrm>
        </p:grpSpPr>
        <p:sp>
          <p:nvSpPr>
            <p:cNvPr id="1048" name="Freeform 74"/>
            <p:cNvSpPr>
              <a:spLocks noEditPoints="1"/>
            </p:cNvSpPr>
            <p:nvPr/>
          </p:nvSpPr>
          <p:spPr bwMode="auto">
            <a:xfrm>
              <a:off x="3141663" y="3978275"/>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59 w 271"/>
                <a:gd name="T11" fmla="*/ 12 h 271"/>
                <a:gd name="T12" fmla="*/ 259 w 271"/>
                <a:gd name="T13" fmla="*/ 62 h 271"/>
                <a:gd name="T14" fmla="*/ 11 w 271"/>
                <a:gd name="T15" fmla="*/ 62 h 271"/>
                <a:gd name="T16" fmla="*/ 11 w 271"/>
                <a:gd name="T17" fmla="*/ 12 h 271"/>
                <a:gd name="T18" fmla="*/ 259 w 271"/>
                <a:gd name="T19" fmla="*/ 12 h 271"/>
                <a:gd name="T20" fmla="*/ 11 w 271"/>
                <a:gd name="T21" fmla="*/ 260 h 271"/>
                <a:gd name="T22" fmla="*/ 11 w 271"/>
                <a:gd name="T23" fmla="*/ 74 h 271"/>
                <a:gd name="T24" fmla="*/ 259 w 271"/>
                <a:gd name="T25" fmla="*/ 74 h 271"/>
                <a:gd name="T26" fmla="*/ 259 w 271"/>
                <a:gd name="T27" fmla="*/ 260 h 271"/>
                <a:gd name="T28" fmla="*/ 11 w 271"/>
                <a:gd name="T29" fmla="*/ 26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71">
                  <a:moveTo>
                    <a:pt x="0" y="0"/>
                  </a:moveTo>
                  <a:lnTo>
                    <a:pt x="0" y="271"/>
                  </a:lnTo>
                  <a:lnTo>
                    <a:pt x="271" y="271"/>
                  </a:lnTo>
                  <a:lnTo>
                    <a:pt x="271" y="0"/>
                  </a:lnTo>
                  <a:lnTo>
                    <a:pt x="0" y="0"/>
                  </a:lnTo>
                  <a:close/>
                  <a:moveTo>
                    <a:pt x="259" y="12"/>
                  </a:moveTo>
                  <a:lnTo>
                    <a:pt x="259" y="62"/>
                  </a:lnTo>
                  <a:lnTo>
                    <a:pt x="11" y="62"/>
                  </a:lnTo>
                  <a:lnTo>
                    <a:pt x="11" y="12"/>
                  </a:lnTo>
                  <a:lnTo>
                    <a:pt x="259" y="12"/>
                  </a:lnTo>
                  <a:close/>
                  <a:moveTo>
                    <a:pt x="11" y="260"/>
                  </a:moveTo>
                  <a:lnTo>
                    <a:pt x="11" y="74"/>
                  </a:lnTo>
                  <a:lnTo>
                    <a:pt x="259" y="74"/>
                  </a:lnTo>
                  <a:lnTo>
                    <a:pt x="259" y="260"/>
                  </a:lnTo>
                  <a:lnTo>
                    <a:pt x="11" y="26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9" name="Rectangle 75"/>
            <p:cNvSpPr>
              <a:spLocks noChangeArrowheads="1"/>
            </p:cNvSpPr>
            <p:nvPr/>
          </p:nvSpPr>
          <p:spPr bwMode="auto">
            <a:xfrm>
              <a:off x="3275013"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0" name="Rectangle 76"/>
            <p:cNvSpPr>
              <a:spLocks noChangeArrowheads="1"/>
            </p:cNvSpPr>
            <p:nvPr/>
          </p:nvSpPr>
          <p:spPr bwMode="auto">
            <a:xfrm>
              <a:off x="3409950"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1" name="Freeform 77"/>
            <p:cNvSpPr>
              <a:spLocks/>
            </p:cNvSpPr>
            <p:nvPr/>
          </p:nvSpPr>
          <p:spPr bwMode="auto">
            <a:xfrm>
              <a:off x="3257550" y="4156075"/>
              <a:ext cx="53975" cy="14128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2" name="Freeform 78"/>
            <p:cNvSpPr>
              <a:spLocks/>
            </p:cNvSpPr>
            <p:nvPr/>
          </p:nvSpPr>
          <p:spPr bwMode="auto">
            <a:xfrm>
              <a:off x="3351213" y="4157663"/>
              <a:ext cx="98425" cy="14128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53" name="Freeform 79"/>
          <p:cNvSpPr>
            <a:spLocks noEditPoints="1"/>
          </p:cNvSpPr>
          <p:nvPr/>
        </p:nvSpPr>
        <p:spPr bwMode="auto">
          <a:xfrm>
            <a:off x="3635898" y="3951289"/>
            <a:ext cx="449263" cy="449263"/>
          </a:xfrm>
          <a:custGeom>
            <a:avLst/>
            <a:gdLst>
              <a:gd name="T0" fmla="*/ 112 w 200"/>
              <a:gd name="T1" fmla="*/ 21 h 200"/>
              <a:gd name="T2" fmla="*/ 118 w 200"/>
              <a:gd name="T3" fmla="*/ 29 h 200"/>
              <a:gd name="T4" fmla="*/ 143 w 200"/>
              <a:gd name="T5" fmla="*/ 40 h 200"/>
              <a:gd name="T6" fmla="*/ 157 w 200"/>
              <a:gd name="T7" fmla="*/ 26 h 200"/>
              <a:gd name="T8" fmla="*/ 164 w 200"/>
              <a:gd name="T9" fmla="*/ 53 h 200"/>
              <a:gd name="T10" fmla="*/ 163 w 200"/>
              <a:gd name="T11" fmla="*/ 62 h 200"/>
              <a:gd name="T12" fmla="*/ 172 w 200"/>
              <a:gd name="T13" fmla="*/ 88 h 200"/>
              <a:gd name="T14" fmla="*/ 192 w 200"/>
              <a:gd name="T15" fmla="*/ 88 h 200"/>
              <a:gd name="T16" fmla="*/ 177 w 200"/>
              <a:gd name="T17" fmla="*/ 112 h 200"/>
              <a:gd name="T18" fmla="*/ 170 w 200"/>
              <a:gd name="T19" fmla="*/ 117 h 200"/>
              <a:gd name="T20" fmla="*/ 159 w 200"/>
              <a:gd name="T21" fmla="*/ 141 h 200"/>
              <a:gd name="T22" fmla="*/ 174 w 200"/>
              <a:gd name="T23" fmla="*/ 156 h 200"/>
              <a:gd name="T24" fmla="*/ 146 w 200"/>
              <a:gd name="T25" fmla="*/ 162 h 200"/>
              <a:gd name="T26" fmla="*/ 136 w 200"/>
              <a:gd name="T27" fmla="*/ 161 h 200"/>
              <a:gd name="T28" fmla="*/ 112 w 200"/>
              <a:gd name="T29" fmla="*/ 169 h 200"/>
              <a:gd name="T30" fmla="*/ 112 w 200"/>
              <a:gd name="T31" fmla="*/ 192 h 200"/>
              <a:gd name="T32" fmla="*/ 88 w 200"/>
              <a:gd name="T33" fmla="*/ 176 h 200"/>
              <a:gd name="T34" fmla="*/ 82 w 200"/>
              <a:gd name="T35" fmla="*/ 168 h 200"/>
              <a:gd name="T36" fmla="*/ 59 w 200"/>
              <a:gd name="T37" fmla="*/ 158 h 200"/>
              <a:gd name="T38" fmla="*/ 44 w 200"/>
              <a:gd name="T39" fmla="*/ 173 h 200"/>
              <a:gd name="T40" fmla="*/ 38 w 200"/>
              <a:gd name="T41" fmla="*/ 145 h 200"/>
              <a:gd name="T42" fmla="*/ 39 w 200"/>
              <a:gd name="T43" fmla="*/ 135 h 200"/>
              <a:gd name="T44" fmla="*/ 29 w 200"/>
              <a:gd name="T45" fmla="*/ 112 h 200"/>
              <a:gd name="T46" fmla="*/ 8 w 200"/>
              <a:gd name="T47" fmla="*/ 112 h 200"/>
              <a:gd name="T48" fmla="*/ 23 w 200"/>
              <a:gd name="T49" fmla="*/ 88 h 200"/>
              <a:gd name="T50" fmla="*/ 30 w 200"/>
              <a:gd name="T51" fmla="*/ 81 h 200"/>
              <a:gd name="T52" fmla="*/ 41 w 200"/>
              <a:gd name="T53" fmla="*/ 57 h 200"/>
              <a:gd name="T54" fmla="*/ 27 w 200"/>
              <a:gd name="T55" fmla="*/ 43 h 200"/>
              <a:gd name="T56" fmla="*/ 53 w 200"/>
              <a:gd name="T57" fmla="*/ 36 h 200"/>
              <a:gd name="T58" fmla="*/ 63 w 200"/>
              <a:gd name="T59" fmla="*/ 37 h 200"/>
              <a:gd name="T60" fmla="*/ 88 w 200"/>
              <a:gd name="T61" fmla="*/ 27 h 200"/>
              <a:gd name="T62" fmla="*/ 88 w 200"/>
              <a:gd name="T63" fmla="*/ 8 h 200"/>
              <a:gd name="T64" fmla="*/ 100 w 200"/>
              <a:gd name="T65" fmla="*/ 136 h 200"/>
              <a:gd name="T66" fmla="*/ 100 w 200"/>
              <a:gd name="T67" fmla="*/ 64 h 200"/>
              <a:gd name="T68" fmla="*/ 100 w 200"/>
              <a:gd name="T69" fmla="*/ 136 h 200"/>
              <a:gd name="T70" fmla="*/ 80 w 200"/>
              <a:gd name="T71" fmla="*/ 0 h 200"/>
              <a:gd name="T72" fmla="*/ 59 w 200"/>
              <a:gd name="T73" fmla="*/ 30 h 200"/>
              <a:gd name="T74" fmla="*/ 16 w 200"/>
              <a:gd name="T75" fmla="*/ 43 h 200"/>
              <a:gd name="T76" fmla="*/ 23 w 200"/>
              <a:gd name="T77" fmla="*/ 80 h 200"/>
              <a:gd name="T78" fmla="*/ 0 w 200"/>
              <a:gd name="T79" fmla="*/ 120 h 200"/>
              <a:gd name="T80" fmla="*/ 32 w 200"/>
              <a:gd name="T81" fmla="*/ 140 h 200"/>
              <a:gd name="T82" fmla="*/ 44 w 200"/>
              <a:gd name="T83" fmla="*/ 184 h 200"/>
              <a:gd name="T84" fmla="*/ 80 w 200"/>
              <a:gd name="T85" fmla="*/ 176 h 200"/>
              <a:gd name="T86" fmla="*/ 120 w 200"/>
              <a:gd name="T87" fmla="*/ 200 h 200"/>
              <a:gd name="T88" fmla="*/ 140 w 200"/>
              <a:gd name="T89" fmla="*/ 168 h 200"/>
              <a:gd name="T90" fmla="*/ 185 w 200"/>
              <a:gd name="T91" fmla="*/ 156 h 200"/>
              <a:gd name="T92" fmla="*/ 177 w 200"/>
              <a:gd name="T93" fmla="*/ 120 h 200"/>
              <a:gd name="T94" fmla="*/ 200 w 200"/>
              <a:gd name="T95" fmla="*/ 80 h 200"/>
              <a:gd name="T96" fmla="*/ 170 w 200"/>
              <a:gd name="T97" fmla="*/ 58 h 200"/>
              <a:gd name="T98" fmla="*/ 157 w 200"/>
              <a:gd name="T99" fmla="*/ 15 h 200"/>
              <a:gd name="T100" fmla="*/ 120 w 200"/>
              <a:gd name="T101" fmla="*/ 21 h 200"/>
              <a:gd name="T102" fmla="*/ 100 w 200"/>
              <a:gd name="T103" fmla="*/ 128 h 200"/>
              <a:gd name="T104" fmla="*/ 100 w 200"/>
              <a:gd name="T105" fmla="*/ 72 h 200"/>
              <a:gd name="T106" fmla="*/ 100 w 200"/>
              <a:gd name="T107"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4" name="Freeform 80"/>
          <p:cNvSpPr>
            <a:spLocks noEditPoints="1"/>
          </p:cNvSpPr>
          <p:nvPr/>
        </p:nvSpPr>
        <p:spPr bwMode="auto">
          <a:xfrm>
            <a:off x="4644010" y="3897314"/>
            <a:ext cx="358775" cy="53816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5" name="Freeform 81"/>
          <p:cNvSpPr>
            <a:spLocks noEditPoints="1"/>
          </p:cNvSpPr>
          <p:nvPr/>
        </p:nvSpPr>
        <p:spPr bwMode="auto">
          <a:xfrm>
            <a:off x="5436098" y="3981451"/>
            <a:ext cx="430213" cy="384175"/>
          </a:xfrm>
          <a:custGeom>
            <a:avLst/>
            <a:gdLst>
              <a:gd name="T0" fmla="*/ 175 w 271"/>
              <a:gd name="T1" fmla="*/ 28 h 242"/>
              <a:gd name="T2" fmla="*/ 175 w 271"/>
              <a:gd name="T3" fmla="*/ 0 h 242"/>
              <a:gd name="T4" fmla="*/ 96 w 271"/>
              <a:gd name="T5" fmla="*/ 0 h 242"/>
              <a:gd name="T6" fmla="*/ 96 w 271"/>
              <a:gd name="T7" fmla="*/ 28 h 242"/>
              <a:gd name="T8" fmla="*/ 0 w 271"/>
              <a:gd name="T9" fmla="*/ 28 h 242"/>
              <a:gd name="T10" fmla="*/ 0 w 271"/>
              <a:gd name="T11" fmla="*/ 242 h 242"/>
              <a:gd name="T12" fmla="*/ 271 w 271"/>
              <a:gd name="T13" fmla="*/ 242 h 242"/>
              <a:gd name="T14" fmla="*/ 271 w 271"/>
              <a:gd name="T15" fmla="*/ 28 h 242"/>
              <a:gd name="T16" fmla="*/ 175 w 271"/>
              <a:gd name="T17" fmla="*/ 28 h 242"/>
              <a:gd name="T18" fmla="*/ 107 w 271"/>
              <a:gd name="T19" fmla="*/ 11 h 242"/>
              <a:gd name="T20" fmla="*/ 164 w 271"/>
              <a:gd name="T21" fmla="*/ 11 h 242"/>
              <a:gd name="T22" fmla="*/ 164 w 271"/>
              <a:gd name="T23" fmla="*/ 28 h 242"/>
              <a:gd name="T24" fmla="*/ 107 w 271"/>
              <a:gd name="T25" fmla="*/ 28 h 242"/>
              <a:gd name="T26" fmla="*/ 107 w 271"/>
              <a:gd name="T27" fmla="*/ 11 h 242"/>
              <a:gd name="T28" fmla="*/ 96 w 271"/>
              <a:gd name="T29" fmla="*/ 39 h 242"/>
              <a:gd name="T30" fmla="*/ 175 w 271"/>
              <a:gd name="T31" fmla="*/ 39 h 242"/>
              <a:gd name="T32" fmla="*/ 260 w 271"/>
              <a:gd name="T33" fmla="*/ 39 h 242"/>
              <a:gd name="T34" fmla="*/ 260 w 271"/>
              <a:gd name="T35" fmla="*/ 129 h 242"/>
              <a:gd name="T36" fmla="*/ 175 w 271"/>
              <a:gd name="T37" fmla="*/ 129 h 242"/>
              <a:gd name="T38" fmla="*/ 175 w 271"/>
              <a:gd name="T39" fmla="*/ 107 h 242"/>
              <a:gd name="T40" fmla="*/ 96 w 271"/>
              <a:gd name="T41" fmla="*/ 107 h 242"/>
              <a:gd name="T42" fmla="*/ 96 w 271"/>
              <a:gd name="T43" fmla="*/ 129 h 242"/>
              <a:gd name="T44" fmla="*/ 11 w 271"/>
              <a:gd name="T45" fmla="*/ 129 h 242"/>
              <a:gd name="T46" fmla="*/ 11 w 271"/>
              <a:gd name="T47" fmla="*/ 39 h 242"/>
              <a:gd name="T48" fmla="*/ 96 w 271"/>
              <a:gd name="T49" fmla="*/ 39 h 242"/>
              <a:gd name="T50" fmla="*/ 164 w 271"/>
              <a:gd name="T51" fmla="*/ 118 h 242"/>
              <a:gd name="T52" fmla="*/ 164 w 271"/>
              <a:gd name="T53" fmla="*/ 152 h 242"/>
              <a:gd name="T54" fmla="*/ 107 w 271"/>
              <a:gd name="T55" fmla="*/ 152 h 242"/>
              <a:gd name="T56" fmla="*/ 107 w 271"/>
              <a:gd name="T57" fmla="*/ 118 h 242"/>
              <a:gd name="T58" fmla="*/ 164 w 271"/>
              <a:gd name="T59" fmla="*/ 118 h 242"/>
              <a:gd name="T60" fmla="*/ 11 w 271"/>
              <a:gd name="T61" fmla="*/ 231 h 242"/>
              <a:gd name="T62" fmla="*/ 11 w 271"/>
              <a:gd name="T63" fmla="*/ 141 h 242"/>
              <a:gd name="T64" fmla="*/ 96 w 271"/>
              <a:gd name="T65" fmla="*/ 141 h 242"/>
              <a:gd name="T66" fmla="*/ 96 w 271"/>
              <a:gd name="T67" fmla="*/ 163 h 242"/>
              <a:gd name="T68" fmla="*/ 175 w 271"/>
              <a:gd name="T69" fmla="*/ 163 h 242"/>
              <a:gd name="T70" fmla="*/ 175 w 271"/>
              <a:gd name="T71" fmla="*/ 141 h 242"/>
              <a:gd name="T72" fmla="*/ 260 w 271"/>
              <a:gd name="T73" fmla="*/ 141 h 242"/>
              <a:gd name="T74" fmla="*/ 260 w 271"/>
              <a:gd name="T75" fmla="*/ 231 h 242"/>
              <a:gd name="T76" fmla="*/ 11 w 271"/>
              <a:gd name="T77" fmla="*/ 2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1" h="242">
                <a:moveTo>
                  <a:pt x="175" y="28"/>
                </a:moveTo>
                <a:lnTo>
                  <a:pt x="175" y="0"/>
                </a:lnTo>
                <a:lnTo>
                  <a:pt x="96" y="0"/>
                </a:lnTo>
                <a:lnTo>
                  <a:pt x="96" y="28"/>
                </a:lnTo>
                <a:lnTo>
                  <a:pt x="0" y="28"/>
                </a:lnTo>
                <a:lnTo>
                  <a:pt x="0" y="242"/>
                </a:lnTo>
                <a:lnTo>
                  <a:pt x="271" y="242"/>
                </a:lnTo>
                <a:lnTo>
                  <a:pt x="271" y="28"/>
                </a:lnTo>
                <a:lnTo>
                  <a:pt x="175" y="28"/>
                </a:lnTo>
                <a:close/>
                <a:moveTo>
                  <a:pt x="107" y="11"/>
                </a:moveTo>
                <a:lnTo>
                  <a:pt x="164" y="11"/>
                </a:lnTo>
                <a:lnTo>
                  <a:pt x="164" y="28"/>
                </a:lnTo>
                <a:lnTo>
                  <a:pt x="107" y="28"/>
                </a:lnTo>
                <a:lnTo>
                  <a:pt x="107" y="11"/>
                </a:lnTo>
                <a:close/>
                <a:moveTo>
                  <a:pt x="96" y="39"/>
                </a:moveTo>
                <a:lnTo>
                  <a:pt x="175" y="39"/>
                </a:lnTo>
                <a:lnTo>
                  <a:pt x="260" y="39"/>
                </a:lnTo>
                <a:lnTo>
                  <a:pt x="260" y="129"/>
                </a:lnTo>
                <a:lnTo>
                  <a:pt x="175" y="129"/>
                </a:lnTo>
                <a:lnTo>
                  <a:pt x="175" y="107"/>
                </a:lnTo>
                <a:lnTo>
                  <a:pt x="96" y="107"/>
                </a:lnTo>
                <a:lnTo>
                  <a:pt x="96" y="129"/>
                </a:lnTo>
                <a:lnTo>
                  <a:pt x="11" y="129"/>
                </a:lnTo>
                <a:lnTo>
                  <a:pt x="11" y="39"/>
                </a:lnTo>
                <a:lnTo>
                  <a:pt x="96" y="39"/>
                </a:lnTo>
                <a:close/>
                <a:moveTo>
                  <a:pt x="164" y="118"/>
                </a:moveTo>
                <a:lnTo>
                  <a:pt x="164" y="152"/>
                </a:lnTo>
                <a:lnTo>
                  <a:pt x="107" y="152"/>
                </a:lnTo>
                <a:lnTo>
                  <a:pt x="107" y="118"/>
                </a:lnTo>
                <a:lnTo>
                  <a:pt x="164" y="118"/>
                </a:lnTo>
                <a:close/>
                <a:moveTo>
                  <a:pt x="11" y="231"/>
                </a:moveTo>
                <a:lnTo>
                  <a:pt x="11" y="141"/>
                </a:lnTo>
                <a:lnTo>
                  <a:pt x="96" y="141"/>
                </a:lnTo>
                <a:lnTo>
                  <a:pt x="96" y="163"/>
                </a:lnTo>
                <a:lnTo>
                  <a:pt x="175" y="163"/>
                </a:lnTo>
                <a:lnTo>
                  <a:pt x="175" y="141"/>
                </a:lnTo>
                <a:lnTo>
                  <a:pt x="260" y="141"/>
                </a:lnTo>
                <a:lnTo>
                  <a:pt x="260" y="231"/>
                </a:lnTo>
                <a:lnTo>
                  <a:pt x="11" y="23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9" name="组合 218"/>
          <p:cNvGrpSpPr/>
          <p:nvPr/>
        </p:nvGrpSpPr>
        <p:grpSpPr>
          <a:xfrm>
            <a:off x="6518053" y="3970339"/>
            <a:ext cx="430213" cy="430213"/>
            <a:chOff x="6365875" y="3970338"/>
            <a:chExt cx="430213" cy="430213"/>
          </a:xfrm>
        </p:grpSpPr>
        <p:sp>
          <p:nvSpPr>
            <p:cNvPr id="192" name="Freeform 82"/>
            <p:cNvSpPr>
              <a:spLocks noEditPoints="1"/>
            </p:cNvSpPr>
            <p:nvPr/>
          </p:nvSpPr>
          <p:spPr bwMode="auto">
            <a:xfrm>
              <a:off x="6365875" y="3970338"/>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60 w 271"/>
                <a:gd name="T11" fmla="*/ 259 h 271"/>
                <a:gd name="T12" fmla="*/ 11 w 271"/>
                <a:gd name="T13" fmla="*/ 259 h 271"/>
                <a:gd name="T14" fmla="*/ 11 w 271"/>
                <a:gd name="T15" fmla="*/ 11 h 271"/>
                <a:gd name="T16" fmla="*/ 260 w 271"/>
                <a:gd name="T17" fmla="*/ 11 h 271"/>
                <a:gd name="T18" fmla="*/ 260 w 271"/>
                <a:gd name="T19" fmla="*/ 25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271">
                  <a:moveTo>
                    <a:pt x="0" y="0"/>
                  </a:moveTo>
                  <a:lnTo>
                    <a:pt x="0" y="271"/>
                  </a:lnTo>
                  <a:lnTo>
                    <a:pt x="271" y="271"/>
                  </a:lnTo>
                  <a:lnTo>
                    <a:pt x="271" y="0"/>
                  </a:lnTo>
                  <a:lnTo>
                    <a:pt x="0" y="0"/>
                  </a:lnTo>
                  <a:close/>
                  <a:moveTo>
                    <a:pt x="260" y="259"/>
                  </a:moveTo>
                  <a:lnTo>
                    <a:pt x="11" y="259"/>
                  </a:lnTo>
                  <a:lnTo>
                    <a:pt x="11" y="11"/>
                  </a:lnTo>
                  <a:lnTo>
                    <a:pt x="260" y="11"/>
                  </a:lnTo>
                  <a:lnTo>
                    <a:pt x="260" y="25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83"/>
            <p:cNvSpPr>
              <a:spLocks/>
            </p:cNvSpPr>
            <p:nvPr/>
          </p:nvSpPr>
          <p:spPr bwMode="auto">
            <a:xfrm>
              <a:off x="6446838" y="4059238"/>
              <a:ext cx="268288" cy="196850"/>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0" name="组合 219"/>
          <p:cNvGrpSpPr/>
          <p:nvPr/>
        </p:nvGrpSpPr>
        <p:grpSpPr>
          <a:xfrm>
            <a:off x="7443043" y="3922714"/>
            <a:ext cx="412750" cy="484187"/>
            <a:chOff x="7199313" y="3922713"/>
            <a:chExt cx="412750" cy="484187"/>
          </a:xfrm>
        </p:grpSpPr>
        <p:sp>
          <p:nvSpPr>
            <p:cNvPr id="197" name="Freeform 84"/>
            <p:cNvSpPr>
              <a:spLocks noEditPoints="1"/>
            </p:cNvSpPr>
            <p:nvPr/>
          </p:nvSpPr>
          <p:spPr bwMode="auto">
            <a:xfrm>
              <a:off x="7199313" y="4084638"/>
              <a:ext cx="412750" cy="30321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85"/>
            <p:cNvSpPr>
              <a:spLocks/>
            </p:cNvSpPr>
            <p:nvPr/>
          </p:nvSpPr>
          <p:spPr bwMode="auto">
            <a:xfrm>
              <a:off x="7199313" y="4387850"/>
              <a:ext cx="341313" cy="19050"/>
            </a:xfrm>
            <a:custGeom>
              <a:avLst/>
              <a:gdLst>
                <a:gd name="T0" fmla="*/ 0 w 215"/>
                <a:gd name="T1" fmla="*/ 12 h 12"/>
                <a:gd name="T2" fmla="*/ 215 w 215"/>
                <a:gd name="T3" fmla="*/ 12 h 12"/>
                <a:gd name="T4" fmla="*/ 215 w 215"/>
                <a:gd name="T5" fmla="*/ 0 h 12"/>
                <a:gd name="T6" fmla="*/ 108 w 215"/>
                <a:gd name="T7" fmla="*/ 0 h 12"/>
                <a:gd name="T8" fmla="*/ 0 w 215"/>
                <a:gd name="T9" fmla="*/ 0 h 12"/>
                <a:gd name="T10" fmla="*/ 0 w 215"/>
                <a:gd name="T11" fmla="*/ 12 h 12"/>
              </a:gdLst>
              <a:ahLst/>
              <a:cxnLst>
                <a:cxn ang="0">
                  <a:pos x="T0" y="T1"/>
                </a:cxn>
                <a:cxn ang="0">
                  <a:pos x="T2" y="T3"/>
                </a:cxn>
                <a:cxn ang="0">
                  <a:pos x="T4" y="T5"/>
                </a:cxn>
                <a:cxn ang="0">
                  <a:pos x="T6" y="T7"/>
                </a:cxn>
                <a:cxn ang="0">
                  <a:pos x="T8" y="T9"/>
                </a:cxn>
                <a:cxn ang="0">
                  <a:pos x="T10" y="T11"/>
                </a:cxn>
              </a:cxnLst>
              <a:rect l="0" t="0" r="r" b="b"/>
              <a:pathLst>
                <a:path w="215" h="12">
                  <a:moveTo>
                    <a:pt x="0" y="12"/>
                  </a:moveTo>
                  <a:lnTo>
                    <a:pt x="215" y="12"/>
                  </a:lnTo>
                  <a:lnTo>
                    <a:pt x="215" y="0"/>
                  </a:lnTo>
                  <a:lnTo>
                    <a:pt x="108" y="0"/>
                  </a:lnTo>
                  <a:lnTo>
                    <a:pt x="0" y="0"/>
                  </a:lnTo>
                  <a:lnTo>
                    <a:pt x="0" y="1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Rectangle 86"/>
            <p:cNvSpPr>
              <a:spLocks noChangeArrowheads="1"/>
            </p:cNvSpPr>
            <p:nvPr/>
          </p:nvSpPr>
          <p:spPr bwMode="auto">
            <a:xfrm>
              <a:off x="7289800"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Rectangle 87"/>
            <p:cNvSpPr>
              <a:spLocks noChangeArrowheads="1"/>
            </p:cNvSpPr>
            <p:nvPr/>
          </p:nvSpPr>
          <p:spPr bwMode="auto">
            <a:xfrm>
              <a:off x="7432675"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Rectangle 88"/>
            <p:cNvSpPr>
              <a:spLocks noChangeArrowheads="1"/>
            </p:cNvSpPr>
            <p:nvPr/>
          </p:nvSpPr>
          <p:spPr bwMode="auto">
            <a:xfrm>
              <a:off x="7361238" y="39227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127227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2"/>
                                        </p:tgtEl>
                                        <p:attrNameLst>
                                          <p:attrName>style.visibility</p:attrName>
                                        </p:attrNameLst>
                                      </p:cBhvr>
                                      <p:to>
                                        <p:strVal val="visible"/>
                                      </p:to>
                                    </p:set>
                                    <p:animEffect transition="in" filter="fade">
                                      <p:cBhvr>
                                        <p:cTn id="16" dur="500"/>
                                        <p:tgtEl>
                                          <p:spTgt spid="202"/>
                                        </p:tgtEl>
                                      </p:cBhvr>
                                    </p:animEffect>
                                  </p:childTnLst>
                                </p:cTn>
                              </p:par>
                              <p:par>
                                <p:cTn id="17" presetID="10" presetClass="entr" presetSubtype="0" fill="hold" nodeType="withEffect">
                                  <p:stCondLst>
                                    <p:cond delay="0"/>
                                  </p:stCondLst>
                                  <p:childTnLst>
                                    <p:set>
                                      <p:cBhvr>
                                        <p:cTn id="18" dur="1" fill="hold">
                                          <p:stCondLst>
                                            <p:cond delay="0"/>
                                          </p:stCondLst>
                                        </p:cTn>
                                        <p:tgtEl>
                                          <p:spTgt spid="206"/>
                                        </p:tgtEl>
                                        <p:attrNameLst>
                                          <p:attrName>style.visibility</p:attrName>
                                        </p:attrNameLst>
                                      </p:cBhvr>
                                      <p:to>
                                        <p:strVal val="visible"/>
                                      </p:to>
                                    </p:set>
                                    <p:animEffect transition="in" filter="fade">
                                      <p:cBhvr>
                                        <p:cTn id="19" dur="500"/>
                                        <p:tgtEl>
                                          <p:spTgt spid="206"/>
                                        </p:tgtEl>
                                      </p:cBhvr>
                                    </p:animEffect>
                                  </p:childTnLst>
                                </p:cTn>
                              </p:par>
                              <p:par>
                                <p:cTn id="20" presetID="10" presetClass="entr" presetSubtype="0" fill="hold" nodeType="with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500"/>
                                        <p:tgtEl>
                                          <p:spTgt spid="20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nodeType="withEffect">
                                  <p:stCondLst>
                                    <p:cond delay="0"/>
                                  </p:stCondLst>
                                  <p:childTnLst>
                                    <p:set>
                                      <p:cBhvr>
                                        <p:cTn id="33" dur="1" fill="hold">
                                          <p:stCondLst>
                                            <p:cond delay="0"/>
                                          </p:stCondLst>
                                        </p:cTn>
                                        <p:tgtEl>
                                          <p:spTgt spid="215"/>
                                        </p:tgtEl>
                                        <p:attrNameLst>
                                          <p:attrName>style.visibility</p:attrName>
                                        </p:attrNameLst>
                                      </p:cBhvr>
                                      <p:to>
                                        <p:strVal val="visible"/>
                                      </p:to>
                                    </p:set>
                                    <p:animEffect transition="in" filter="fade">
                                      <p:cBhvr>
                                        <p:cTn id="34" dur="500"/>
                                        <p:tgtEl>
                                          <p:spTgt spid="215"/>
                                        </p:tgtEl>
                                      </p:cBhvr>
                                    </p:animEffect>
                                  </p:childTnLst>
                                </p:cTn>
                              </p:par>
                              <p:par>
                                <p:cTn id="35" presetID="10" presetClass="entr" presetSubtype="0" fill="hold" nodeType="withEffect">
                                  <p:stCondLst>
                                    <p:cond delay="0"/>
                                  </p:stCondLst>
                                  <p:childTnLst>
                                    <p:set>
                                      <p:cBhvr>
                                        <p:cTn id="36" dur="1" fill="hold">
                                          <p:stCondLst>
                                            <p:cond delay="0"/>
                                          </p:stCondLst>
                                        </p:cTn>
                                        <p:tgtEl>
                                          <p:spTgt spid="216"/>
                                        </p:tgtEl>
                                        <p:attrNameLst>
                                          <p:attrName>style.visibility</p:attrName>
                                        </p:attrNameLst>
                                      </p:cBhvr>
                                      <p:to>
                                        <p:strVal val="visible"/>
                                      </p:to>
                                    </p:set>
                                    <p:animEffect transition="in" filter="fade">
                                      <p:cBhvr>
                                        <p:cTn id="37" dur="500"/>
                                        <p:tgtEl>
                                          <p:spTgt spid="2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203"/>
                                        </p:tgtEl>
                                        <p:attrNameLst>
                                          <p:attrName>style.visibility</p:attrName>
                                        </p:attrNameLst>
                                      </p:cBhvr>
                                      <p:to>
                                        <p:strVal val="visible"/>
                                      </p:to>
                                    </p:set>
                                    <p:animEffect transition="in" filter="fade">
                                      <p:cBhvr>
                                        <p:cTn id="43" dur="500"/>
                                        <p:tgtEl>
                                          <p:spTgt spid="203"/>
                                        </p:tgtEl>
                                      </p:cBhvr>
                                    </p:animEffect>
                                  </p:childTnLst>
                                </p:cTn>
                              </p:par>
                              <p:par>
                                <p:cTn id="44" presetID="10" presetClass="entr" presetSubtype="0" fill="hold" nodeType="withEffect">
                                  <p:stCondLst>
                                    <p:cond delay="0"/>
                                  </p:stCondLst>
                                  <p:childTnLst>
                                    <p:set>
                                      <p:cBhvr>
                                        <p:cTn id="45" dur="1" fill="hold">
                                          <p:stCondLst>
                                            <p:cond delay="0"/>
                                          </p:stCondLst>
                                        </p:cTn>
                                        <p:tgtEl>
                                          <p:spTgt spid="207"/>
                                        </p:tgtEl>
                                        <p:attrNameLst>
                                          <p:attrName>style.visibility</p:attrName>
                                        </p:attrNameLst>
                                      </p:cBhvr>
                                      <p:to>
                                        <p:strVal val="visible"/>
                                      </p:to>
                                    </p:set>
                                    <p:animEffect transition="in" filter="fade">
                                      <p:cBhvr>
                                        <p:cTn id="46" dur="500"/>
                                        <p:tgtEl>
                                          <p:spTgt spid="2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par>
                                <p:cTn id="50" presetID="10" presetClass="entr" presetSubtype="0" fill="hold" nodeType="withEffect">
                                  <p:stCondLst>
                                    <p:cond delay="0"/>
                                  </p:stCondLst>
                                  <p:childTnLst>
                                    <p:set>
                                      <p:cBhvr>
                                        <p:cTn id="51" dur="1" fill="hold">
                                          <p:stCondLst>
                                            <p:cond delay="0"/>
                                          </p:stCondLst>
                                        </p:cTn>
                                        <p:tgtEl>
                                          <p:spTgt spid="212"/>
                                        </p:tgtEl>
                                        <p:attrNameLst>
                                          <p:attrName>style.visibility</p:attrName>
                                        </p:attrNameLst>
                                      </p:cBhvr>
                                      <p:to>
                                        <p:strVal val="visible"/>
                                      </p:to>
                                    </p:set>
                                    <p:animEffect transition="in" filter="fade">
                                      <p:cBhvr>
                                        <p:cTn id="52" dur="500"/>
                                        <p:tgtEl>
                                          <p:spTgt spid="212"/>
                                        </p:tgtEl>
                                      </p:cBhvr>
                                    </p:animEffect>
                                  </p:childTnLst>
                                </p:cTn>
                              </p:par>
                              <p:par>
                                <p:cTn id="53" presetID="10" presetClass="entr" presetSubtype="0" fill="hold" nodeType="withEffect">
                                  <p:stCondLst>
                                    <p:cond delay="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500"/>
                                        <p:tgtEl>
                                          <p:spTgt spid="210"/>
                                        </p:tgtEl>
                                      </p:cBhvr>
                                    </p:animEffect>
                                  </p:childTnLst>
                                </p:cTn>
                              </p:par>
                              <p:par>
                                <p:cTn id="56" presetID="10" presetClass="entr" presetSubtype="0" fill="hold" nodeType="withEffect">
                                  <p:stCondLst>
                                    <p:cond delay="0"/>
                                  </p:stCondLst>
                                  <p:childTnLst>
                                    <p:set>
                                      <p:cBhvr>
                                        <p:cTn id="57" dur="1" fill="hold">
                                          <p:stCondLst>
                                            <p:cond delay="0"/>
                                          </p:stCondLst>
                                        </p:cTn>
                                        <p:tgtEl>
                                          <p:spTgt spid="217"/>
                                        </p:tgtEl>
                                        <p:attrNameLst>
                                          <p:attrName>style.visibility</p:attrName>
                                        </p:attrNameLst>
                                      </p:cBhvr>
                                      <p:to>
                                        <p:strVal val="visible"/>
                                      </p:to>
                                    </p:set>
                                    <p:animEffect transition="in" filter="fade">
                                      <p:cBhvr>
                                        <p:cTn id="58" dur="500"/>
                                        <p:tgtEl>
                                          <p:spTgt spid="2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childTnLst>
                                </p:cTn>
                              </p:par>
                              <p:par>
                                <p:cTn id="62" presetID="10" presetClass="entr" presetSubtype="0" fill="hold" nodeType="with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500"/>
                                        <p:tgtEl>
                                          <p:spTgt spid="204"/>
                                        </p:tgtEl>
                                      </p:cBhvr>
                                    </p:animEffect>
                                  </p:childTnLst>
                                </p:cTn>
                              </p:par>
                              <p:par>
                                <p:cTn id="65" presetID="10" presetClass="entr" presetSubtype="0" fill="hold" nodeType="with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500"/>
                                        <p:tgtEl>
                                          <p:spTgt spid="20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7"/>
                                        </p:tgtEl>
                                        <p:attrNameLst>
                                          <p:attrName>style.visibility</p:attrName>
                                        </p:attrNameLst>
                                      </p:cBhvr>
                                      <p:to>
                                        <p:strVal val="visible"/>
                                      </p:to>
                                    </p:set>
                                    <p:animEffect transition="in" filter="fade">
                                      <p:cBhvr>
                                        <p:cTn id="70" dur="500"/>
                                        <p:tgtEl>
                                          <p:spTgt spid="10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28"/>
                                        </p:tgtEl>
                                        <p:attrNameLst>
                                          <p:attrName>style.visibility</p:attrName>
                                        </p:attrNameLst>
                                      </p:cBhvr>
                                      <p:to>
                                        <p:strVal val="visible"/>
                                      </p:to>
                                    </p:set>
                                    <p:animEffect transition="in" filter="fade">
                                      <p:cBhvr>
                                        <p:cTn id="73" dur="500"/>
                                        <p:tgtEl>
                                          <p:spTgt spid="1028"/>
                                        </p:tgtEl>
                                      </p:cBhvr>
                                    </p:animEffect>
                                  </p:childTnLst>
                                </p:cTn>
                              </p:par>
                              <p:par>
                                <p:cTn id="74" presetID="10" presetClass="entr" presetSubtype="0" fill="hold" nodeType="withEffect">
                                  <p:stCondLst>
                                    <p:cond delay="0"/>
                                  </p:stCondLst>
                                  <p:childTnLst>
                                    <p:set>
                                      <p:cBhvr>
                                        <p:cTn id="75" dur="1" fill="hold">
                                          <p:stCondLst>
                                            <p:cond delay="0"/>
                                          </p:stCondLst>
                                        </p:cTn>
                                        <p:tgtEl>
                                          <p:spTgt spid="213"/>
                                        </p:tgtEl>
                                        <p:attrNameLst>
                                          <p:attrName>style.visibility</p:attrName>
                                        </p:attrNameLst>
                                      </p:cBhvr>
                                      <p:to>
                                        <p:strVal val="visible"/>
                                      </p:to>
                                    </p:set>
                                    <p:animEffect transition="in" filter="fade">
                                      <p:cBhvr>
                                        <p:cTn id="76" dur="500"/>
                                        <p:tgtEl>
                                          <p:spTgt spid="213"/>
                                        </p:tgtEl>
                                      </p:cBhvr>
                                    </p:animEffect>
                                  </p:childTnLst>
                                </p:cTn>
                              </p:par>
                              <p:par>
                                <p:cTn id="77" presetID="10" presetClass="entr" presetSubtype="0" fill="hold" nodeType="withEffect">
                                  <p:stCondLst>
                                    <p:cond delay="0"/>
                                  </p:stCondLst>
                                  <p:childTnLst>
                                    <p:set>
                                      <p:cBhvr>
                                        <p:cTn id="78" dur="1" fill="hold">
                                          <p:stCondLst>
                                            <p:cond delay="0"/>
                                          </p:stCondLst>
                                        </p:cTn>
                                        <p:tgtEl>
                                          <p:spTgt spid="214"/>
                                        </p:tgtEl>
                                        <p:attrNameLst>
                                          <p:attrName>style.visibility</p:attrName>
                                        </p:attrNameLst>
                                      </p:cBhvr>
                                      <p:to>
                                        <p:strVal val="visible"/>
                                      </p:to>
                                    </p:set>
                                    <p:animEffect transition="in" filter="fade">
                                      <p:cBhvr>
                                        <p:cTn id="79" dur="500"/>
                                        <p:tgtEl>
                                          <p:spTgt spid="214"/>
                                        </p:tgtEl>
                                      </p:cBhvr>
                                    </p:animEffect>
                                  </p:childTnLst>
                                </p:cTn>
                              </p:par>
                              <p:par>
                                <p:cTn id="80" presetID="10" presetClass="entr" presetSubtype="0" fill="hold" nodeType="withEffect">
                                  <p:stCondLst>
                                    <p:cond delay="0"/>
                                  </p:stCondLst>
                                  <p:childTnLst>
                                    <p:set>
                                      <p:cBhvr>
                                        <p:cTn id="81" dur="1" fill="hold">
                                          <p:stCondLst>
                                            <p:cond delay="0"/>
                                          </p:stCondLst>
                                        </p:cTn>
                                        <p:tgtEl>
                                          <p:spTgt spid="218"/>
                                        </p:tgtEl>
                                        <p:attrNameLst>
                                          <p:attrName>style.visibility</p:attrName>
                                        </p:attrNameLst>
                                      </p:cBhvr>
                                      <p:to>
                                        <p:strVal val="visible"/>
                                      </p:to>
                                    </p:set>
                                    <p:animEffect transition="in" filter="fade">
                                      <p:cBhvr>
                                        <p:cTn id="82" dur="500"/>
                                        <p:tgtEl>
                                          <p:spTgt spid="2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7"/>
                                        </p:tgtEl>
                                        <p:attrNameLst>
                                          <p:attrName>style.visibility</p:attrName>
                                        </p:attrNameLst>
                                      </p:cBhvr>
                                      <p:to>
                                        <p:strVal val="visible"/>
                                      </p:to>
                                    </p:set>
                                    <p:animEffect transition="in" filter="fade">
                                      <p:cBhvr>
                                        <p:cTn id="85" dur="500"/>
                                        <p:tgtEl>
                                          <p:spTgt spid="1037"/>
                                        </p:tgtEl>
                                      </p:cBhvr>
                                    </p:animEffect>
                                  </p:childTnLst>
                                </p:cTn>
                              </p:par>
                              <p:par>
                                <p:cTn id="86" presetID="10" presetClass="entr" presetSubtype="0" fill="hold" nodeType="with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47"/>
                                        </p:tgtEl>
                                        <p:attrNameLst>
                                          <p:attrName>style.visibility</p:attrName>
                                        </p:attrNameLst>
                                      </p:cBhvr>
                                      <p:to>
                                        <p:strVal val="visible"/>
                                      </p:to>
                                    </p:set>
                                    <p:animEffect transition="in" filter="fade">
                                      <p:cBhvr>
                                        <p:cTn id="91" dur="500"/>
                                        <p:tgtEl>
                                          <p:spTgt spid="1047"/>
                                        </p:tgtEl>
                                      </p:cBhvr>
                                    </p:animEffect>
                                  </p:childTnLst>
                                </p:cTn>
                              </p:par>
                              <p:par>
                                <p:cTn id="92" presetID="10" presetClass="entr" presetSubtype="0" fill="hold" nodeType="with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fade">
                                      <p:cBhvr>
                                        <p:cTn id="94" dur="500"/>
                                        <p:tgtEl>
                                          <p:spTgt spid="21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53"/>
                                        </p:tgtEl>
                                        <p:attrNameLst>
                                          <p:attrName>style.visibility</p:attrName>
                                        </p:attrNameLst>
                                      </p:cBhvr>
                                      <p:to>
                                        <p:strVal val="visible"/>
                                      </p:to>
                                    </p:set>
                                    <p:animEffect transition="in" filter="fade">
                                      <p:cBhvr>
                                        <p:cTn id="97" dur="500"/>
                                        <p:tgtEl>
                                          <p:spTgt spid="105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54"/>
                                        </p:tgtEl>
                                        <p:attrNameLst>
                                          <p:attrName>style.visibility</p:attrName>
                                        </p:attrNameLst>
                                      </p:cBhvr>
                                      <p:to>
                                        <p:strVal val="visible"/>
                                      </p:to>
                                    </p:set>
                                    <p:animEffect transition="in" filter="fade">
                                      <p:cBhvr>
                                        <p:cTn id="100" dur="500"/>
                                        <p:tgtEl>
                                          <p:spTgt spid="105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55"/>
                                        </p:tgtEl>
                                        <p:attrNameLst>
                                          <p:attrName>style.visibility</p:attrName>
                                        </p:attrNameLst>
                                      </p:cBhvr>
                                      <p:to>
                                        <p:strVal val="visible"/>
                                      </p:to>
                                    </p:set>
                                    <p:animEffect transition="in" filter="fade">
                                      <p:cBhvr>
                                        <p:cTn id="103" dur="500"/>
                                        <p:tgtEl>
                                          <p:spTgt spid="1055"/>
                                        </p:tgtEl>
                                      </p:cBhvr>
                                    </p:animEffect>
                                  </p:childTnLst>
                                </p:cTn>
                              </p:par>
                              <p:par>
                                <p:cTn id="104" presetID="10" presetClass="entr" presetSubtype="0" fill="hold" nodeType="withEffect">
                                  <p:stCondLst>
                                    <p:cond delay="0"/>
                                  </p:stCondLst>
                                  <p:childTnLst>
                                    <p:set>
                                      <p:cBhvr>
                                        <p:cTn id="105" dur="1" fill="hold">
                                          <p:stCondLst>
                                            <p:cond delay="0"/>
                                          </p:stCondLst>
                                        </p:cTn>
                                        <p:tgtEl>
                                          <p:spTgt spid="219"/>
                                        </p:tgtEl>
                                        <p:attrNameLst>
                                          <p:attrName>style.visibility</p:attrName>
                                        </p:attrNameLst>
                                      </p:cBhvr>
                                      <p:to>
                                        <p:strVal val="visible"/>
                                      </p:to>
                                    </p:set>
                                    <p:animEffect transition="in" filter="fade">
                                      <p:cBhvr>
                                        <p:cTn id="106" dur="500"/>
                                        <p:tgtEl>
                                          <p:spTgt spid="219"/>
                                        </p:tgtEl>
                                      </p:cBhvr>
                                    </p:animEffect>
                                  </p:childTnLst>
                                </p:cTn>
                              </p:par>
                              <p:par>
                                <p:cTn id="107" presetID="10" presetClass="entr" presetSubtype="0" fill="hold" nodeType="withEffect">
                                  <p:stCondLst>
                                    <p:cond delay="0"/>
                                  </p:stCondLst>
                                  <p:childTnLst>
                                    <p:set>
                                      <p:cBhvr>
                                        <p:cTn id="108" dur="1" fill="hold">
                                          <p:stCondLst>
                                            <p:cond delay="0"/>
                                          </p:stCondLst>
                                        </p:cTn>
                                        <p:tgtEl>
                                          <p:spTgt spid="220"/>
                                        </p:tgtEl>
                                        <p:attrNameLst>
                                          <p:attrName>style.visibility</p:attrName>
                                        </p:attrNameLst>
                                      </p:cBhvr>
                                      <p:to>
                                        <p:strVal val="visible"/>
                                      </p:to>
                                    </p:set>
                                    <p:animEffect transition="in" filter="fade">
                                      <p:cBhvr>
                                        <p:cTn id="109"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7" grpId="0" animBg="1"/>
      <p:bldP spid="18" grpId="0" animBg="1"/>
      <p:bldP spid="38" grpId="0" animBg="1"/>
      <p:bldP spid="44" grpId="0" animBg="1"/>
      <p:bldP spid="80" grpId="0" animBg="1"/>
      <p:bldP spid="92" grpId="0" animBg="1"/>
      <p:bldP spid="1027" grpId="0" animBg="1"/>
      <p:bldP spid="1028" grpId="0" animBg="1"/>
      <p:bldP spid="1037" grpId="0" animBg="1"/>
      <p:bldP spid="1047" grpId="0" animBg="1"/>
      <p:bldP spid="1053" grpId="0" animBg="1"/>
      <p:bldP spid="1054" grpId="0" animBg="1"/>
      <p:bldP spid="10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72" name="组合 71"/>
          <p:cNvGrpSpPr/>
          <p:nvPr/>
        </p:nvGrpSpPr>
        <p:grpSpPr>
          <a:xfrm>
            <a:off x="1126158" y="1473870"/>
            <a:ext cx="450850" cy="450850"/>
            <a:chOff x="1270174" y="1522412"/>
            <a:chExt cx="450850" cy="450850"/>
          </a:xfrm>
          <a:solidFill>
            <a:schemeClr val="tx1">
              <a:lumMod val="65000"/>
              <a:lumOff val="35000"/>
            </a:schemeClr>
          </a:solidFill>
        </p:grpSpPr>
        <p:sp>
          <p:nvSpPr>
            <p:cNvPr id="19" name="Oval 6"/>
            <p:cNvSpPr>
              <a:spLocks noChangeArrowheads="1"/>
            </p:cNvSpPr>
            <p:nvPr/>
          </p:nvSpPr>
          <p:spPr bwMode="auto">
            <a:xfrm>
              <a:off x="1270174"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7"/>
            <p:cNvSpPr>
              <a:spLocks noChangeArrowheads="1"/>
            </p:cNvSpPr>
            <p:nvPr/>
          </p:nvSpPr>
          <p:spPr bwMode="auto">
            <a:xfrm>
              <a:off x="1270174"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8"/>
            <p:cNvSpPr>
              <a:spLocks noChangeArrowheads="1"/>
            </p:cNvSpPr>
            <p:nvPr/>
          </p:nvSpPr>
          <p:spPr bwMode="auto">
            <a:xfrm>
              <a:off x="1270174"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Oval 9"/>
            <p:cNvSpPr>
              <a:spLocks noChangeArrowheads="1"/>
            </p:cNvSpPr>
            <p:nvPr/>
          </p:nvSpPr>
          <p:spPr bwMode="auto">
            <a:xfrm>
              <a:off x="1436862"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10"/>
            <p:cNvSpPr>
              <a:spLocks noChangeArrowheads="1"/>
            </p:cNvSpPr>
            <p:nvPr/>
          </p:nvSpPr>
          <p:spPr bwMode="auto">
            <a:xfrm>
              <a:off x="1436862"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11"/>
            <p:cNvSpPr>
              <a:spLocks noChangeArrowheads="1"/>
            </p:cNvSpPr>
            <p:nvPr/>
          </p:nvSpPr>
          <p:spPr bwMode="auto">
            <a:xfrm>
              <a:off x="1436862"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12"/>
            <p:cNvSpPr>
              <a:spLocks noChangeArrowheads="1"/>
            </p:cNvSpPr>
            <p:nvPr/>
          </p:nvSpPr>
          <p:spPr bwMode="auto">
            <a:xfrm>
              <a:off x="1603549"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Oval 13"/>
            <p:cNvSpPr>
              <a:spLocks noChangeArrowheads="1"/>
            </p:cNvSpPr>
            <p:nvPr/>
          </p:nvSpPr>
          <p:spPr bwMode="auto">
            <a:xfrm>
              <a:off x="1603549"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14"/>
            <p:cNvSpPr>
              <a:spLocks noChangeArrowheads="1"/>
            </p:cNvSpPr>
            <p:nvPr/>
          </p:nvSpPr>
          <p:spPr bwMode="auto">
            <a:xfrm>
              <a:off x="1603549"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4" name="组合 73"/>
          <p:cNvGrpSpPr/>
          <p:nvPr/>
        </p:nvGrpSpPr>
        <p:grpSpPr>
          <a:xfrm>
            <a:off x="2131097" y="1394495"/>
            <a:ext cx="333375" cy="588963"/>
            <a:chOff x="2203624" y="1443037"/>
            <a:chExt cx="333375" cy="588963"/>
          </a:xfrm>
          <a:solidFill>
            <a:schemeClr val="tx1">
              <a:lumMod val="65000"/>
              <a:lumOff val="35000"/>
            </a:schemeClr>
          </a:solidFill>
        </p:grpSpPr>
        <p:sp>
          <p:nvSpPr>
            <p:cNvPr id="28" name="Freeform 15"/>
            <p:cNvSpPr>
              <a:spLocks/>
            </p:cNvSpPr>
            <p:nvPr/>
          </p:nvSpPr>
          <p:spPr bwMode="auto">
            <a:xfrm>
              <a:off x="2262362" y="1443037"/>
              <a:ext cx="215900" cy="412750"/>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6"/>
            <p:cNvSpPr>
              <a:spLocks/>
            </p:cNvSpPr>
            <p:nvPr/>
          </p:nvSpPr>
          <p:spPr bwMode="auto">
            <a:xfrm>
              <a:off x="2203624" y="1649412"/>
              <a:ext cx="333375" cy="3825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Freeform 17"/>
          <p:cNvSpPr>
            <a:spLocks/>
          </p:cNvSpPr>
          <p:nvPr/>
        </p:nvSpPr>
        <p:spPr bwMode="auto">
          <a:xfrm>
            <a:off x="3892724" y="1488158"/>
            <a:ext cx="490538" cy="441325"/>
          </a:xfrm>
          <a:custGeom>
            <a:avLst/>
            <a:gdLst>
              <a:gd name="T0" fmla="*/ 145 w 200"/>
              <a:gd name="T1" fmla="*/ 0 h 180"/>
              <a:gd name="T2" fmla="*/ 100 w 200"/>
              <a:gd name="T3" fmla="*/ 22 h 180"/>
              <a:gd name="T4" fmla="*/ 56 w 200"/>
              <a:gd name="T5" fmla="*/ 0 h 180"/>
              <a:gd name="T6" fmla="*/ 0 w 200"/>
              <a:gd name="T7" fmla="*/ 56 h 180"/>
              <a:gd name="T8" fmla="*/ 16 w 200"/>
              <a:gd name="T9" fmla="*/ 95 h 180"/>
              <a:gd name="T10" fmla="*/ 95 w 200"/>
              <a:gd name="T11" fmla="*/ 174 h 180"/>
              <a:gd name="T12" fmla="*/ 100 w 200"/>
              <a:gd name="T13" fmla="*/ 180 h 180"/>
              <a:gd name="T14" fmla="*/ 106 w 200"/>
              <a:gd name="T15" fmla="*/ 174 h 180"/>
              <a:gd name="T16" fmla="*/ 183 w 200"/>
              <a:gd name="T17" fmla="*/ 96 h 180"/>
              <a:gd name="T18" fmla="*/ 200 w 200"/>
              <a:gd name="T19" fmla="*/ 56 h 180"/>
              <a:gd name="T20" fmla="*/ 145 w 200"/>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80">
                <a:moveTo>
                  <a:pt x="145" y="0"/>
                </a:moveTo>
                <a:cubicBezTo>
                  <a:pt x="127" y="0"/>
                  <a:pt x="111" y="8"/>
                  <a:pt x="100" y="22"/>
                </a:cubicBezTo>
                <a:cubicBezTo>
                  <a:pt x="90" y="8"/>
                  <a:pt x="74" y="0"/>
                  <a:pt x="56" y="0"/>
                </a:cubicBezTo>
                <a:cubicBezTo>
                  <a:pt x="25" y="0"/>
                  <a:pt x="0" y="25"/>
                  <a:pt x="0" y="56"/>
                </a:cubicBezTo>
                <a:cubicBezTo>
                  <a:pt x="0" y="71"/>
                  <a:pt x="6" y="84"/>
                  <a:pt x="16" y="95"/>
                </a:cubicBezTo>
                <a:cubicBezTo>
                  <a:pt x="95" y="174"/>
                  <a:pt x="95" y="174"/>
                  <a:pt x="95" y="174"/>
                </a:cubicBezTo>
                <a:cubicBezTo>
                  <a:pt x="100" y="180"/>
                  <a:pt x="100" y="180"/>
                  <a:pt x="100" y="180"/>
                </a:cubicBezTo>
                <a:cubicBezTo>
                  <a:pt x="106" y="174"/>
                  <a:pt x="106" y="174"/>
                  <a:pt x="106" y="174"/>
                </a:cubicBezTo>
                <a:cubicBezTo>
                  <a:pt x="183" y="96"/>
                  <a:pt x="183" y="96"/>
                  <a:pt x="183" y="96"/>
                </a:cubicBezTo>
                <a:cubicBezTo>
                  <a:pt x="194" y="86"/>
                  <a:pt x="200" y="71"/>
                  <a:pt x="200" y="56"/>
                </a:cubicBezTo>
                <a:cubicBezTo>
                  <a:pt x="200" y="25"/>
                  <a:pt x="175" y="0"/>
                  <a:pt x="145"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8"/>
          <p:cNvSpPr>
            <a:spLocks/>
          </p:cNvSpPr>
          <p:nvPr/>
        </p:nvSpPr>
        <p:spPr bwMode="auto">
          <a:xfrm>
            <a:off x="4722988" y="1577058"/>
            <a:ext cx="588963" cy="263525"/>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08">
                <a:moveTo>
                  <a:pt x="186" y="0"/>
                </a:moveTo>
                <a:cubicBezTo>
                  <a:pt x="157" y="0"/>
                  <a:pt x="132" y="24"/>
                  <a:pt x="132" y="54"/>
                </a:cubicBezTo>
                <a:cubicBezTo>
                  <a:pt x="132" y="73"/>
                  <a:pt x="143" y="90"/>
                  <a:pt x="158" y="100"/>
                </a:cubicBezTo>
                <a:cubicBezTo>
                  <a:pt x="83" y="100"/>
                  <a:pt x="83" y="100"/>
                  <a:pt x="83" y="100"/>
                </a:cubicBezTo>
                <a:cubicBezTo>
                  <a:pt x="98" y="90"/>
                  <a:pt x="108" y="73"/>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9"/>
          <p:cNvSpPr>
            <a:spLocks/>
          </p:cNvSpPr>
          <p:nvPr/>
        </p:nvSpPr>
        <p:spPr bwMode="auto">
          <a:xfrm>
            <a:off x="5777089" y="1502445"/>
            <a:ext cx="352425" cy="412750"/>
          </a:xfrm>
          <a:custGeom>
            <a:avLst/>
            <a:gdLst>
              <a:gd name="T0" fmla="*/ 0 w 222"/>
              <a:gd name="T1" fmla="*/ 0 h 260"/>
              <a:gd name="T2" fmla="*/ 0 w 222"/>
              <a:gd name="T3" fmla="*/ 260 h 260"/>
              <a:gd name="T4" fmla="*/ 222 w 222"/>
              <a:gd name="T5" fmla="*/ 130 h 260"/>
              <a:gd name="T6" fmla="*/ 0 w 222"/>
              <a:gd name="T7" fmla="*/ 0 h 260"/>
            </a:gdLst>
            <a:ahLst/>
            <a:cxnLst>
              <a:cxn ang="0">
                <a:pos x="T0" y="T1"/>
              </a:cxn>
              <a:cxn ang="0">
                <a:pos x="T2" y="T3"/>
              </a:cxn>
              <a:cxn ang="0">
                <a:pos x="T4" y="T5"/>
              </a:cxn>
              <a:cxn ang="0">
                <a:pos x="T6" y="T7"/>
              </a:cxn>
            </a:cxnLst>
            <a:rect l="0" t="0" r="r" b="b"/>
            <a:pathLst>
              <a:path w="222" h="260">
                <a:moveTo>
                  <a:pt x="0" y="0"/>
                </a:moveTo>
                <a:lnTo>
                  <a:pt x="0" y="260"/>
                </a:lnTo>
                <a:lnTo>
                  <a:pt x="222" y="13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1" name="组合 220"/>
          <p:cNvGrpSpPr/>
          <p:nvPr/>
        </p:nvGrpSpPr>
        <p:grpSpPr>
          <a:xfrm>
            <a:off x="6477174" y="1551658"/>
            <a:ext cx="547688" cy="314325"/>
            <a:chOff x="6477174" y="1600200"/>
            <a:chExt cx="547688" cy="314325"/>
          </a:xfrm>
          <a:solidFill>
            <a:schemeClr val="tx1">
              <a:lumMod val="65000"/>
              <a:lumOff val="35000"/>
            </a:schemeClr>
          </a:solidFill>
        </p:grpSpPr>
        <p:sp>
          <p:nvSpPr>
            <p:cNvPr id="33" name="Freeform 20"/>
            <p:cNvSpPr>
              <a:spLocks/>
            </p:cNvSpPr>
            <p:nvPr/>
          </p:nvSpPr>
          <p:spPr bwMode="auto">
            <a:xfrm>
              <a:off x="6751812" y="1600200"/>
              <a:ext cx="273050" cy="314325"/>
            </a:xfrm>
            <a:custGeom>
              <a:avLst/>
              <a:gdLst>
                <a:gd name="T0" fmla="*/ 0 w 172"/>
                <a:gd name="T1" fmla="*/ 99 h 198"/>
                <a:gd name="T2" fmla="*/ 172 w 172"/>
                <a:gd name="T3" fmla="*/ 198 h 198"/>
                <a:gd name="T4" fmla="*/ 172 w 172"/>
                <a:gd name="T5" fmla="*/ 0 h 198"/>
                <a:gd name="T6" fmla="*/ 0 w 172"/>
                <a:gd name="T7" fmla="*/ 99 h 198"/>
              </a:gdLst>
              <a:ahLst/>
              <a:cxnLst>
                <a:cxn ang="0">
                  <a:pos x="T0" y="T1"/>
                </a:cxn>
                <a:cxn ang="0">
                  <a:pos x="T2" y="T3"/>
                </a:cxn>
                <a:cxn ang="0">
                  <a:pos x="T4" y="T5"/>
                </a:cxn>
                <a:cxn ang="0">
                  <a:pos x="T6" y="T7"/>
                </a:cxn>
              </a:cxnLst>
              <a:rect l="0" t="0" r="r" b="b"/>
              <a:pathLst>
                <a:path w="172" h="198">
                  <a:moveTo>
                    <a:pt x="0" y="99"/>
                  </a:moveTo>
                  <a:lnTo>
                    <a:pt x="172" y="198"/>
                  </a:lnTo>
                  <a:lnTo>
                    <a:pt x="172"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6477174" y="1600200"/>
              <a:ext cx="274638" cy="314325"/>
            </a:xfrm>
            <a:custGeom>
              <a:avLst/>
              <a:gdLst>
                <a:gd name="T0" fmla="*/ 0 w 173"/>
                <a:gd name="T1" fmla="*/ 99 h 198"/>
                <a:gd name="T2" fmla="*/ 173 w 173"/>
                <a:gd name="T3" fmla="*/ 198 h 198"/>
                <a:gd name="T4" fmla="*/ 173 w 173"/>
                <a:gd name="T5" fmla="*/ 99 h 198"/>
                <a:gd name="T6" fmla="*/ 173 w 173"/>
                <a:gd name="T7" fmla="*/ 0 h 198"/>
                <a:gd name="T8" fmla="*/ 0 w 173"/>
                <a:gd name="T9" fmla="*/ 99 h 198"/>
              </a:gdLst>
              <a:ahLst/>
              <a:cxnLst>
                <a:cxn ang="0">
                  <a:pos x="T0" y="T1"/>
                </a:cxn>
                <a:cxn ang="0">
                  <a:pos x="T2" y="T3"/>
                </a:cxn>
                <a:cxn ang="0">
                  <a:pos x="T4" y="T5"/>
                </a:cxn>
                <a:cxn ang="0">
                  <a:pos x="T6" y="T7"/>
                </a:cxn>
                <a:cxn ang="0">
                  <a:pos x="T8" y="T9"/>
                </a:cxn>
              </a:cxnLst>
              <a:rect l="0" t="0" r="r" b="b"/>
              <a:pathLst>
                <a:path w="173" h="198">
                  <a:moveTo>
                    <a:pt x="0" y="99"/>
                  </a:moveTo>
                  <a:lnTo>
                    <a:pt x="173" y="198"/>
                  </a:lnTo>
                  <a:lnTo>
                    <a:pt x="173" y="99"/>
                  </a:lnTo>
                  <a:lnTo>
                    <a:pt x="173"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2" name="组合 221"/>
          <p:cNvGrpSpPr/>
          <p:nvPr/>
        </p:nvGrpSpPr>
        <p:grpSpPr>
          <a:xfrm>
            <a:off x="7551116" y="1542133"/>
            <a:ext cx="549276" cy="314325"/>
            <a:chOff x="7397924" y="1590675"/>
            <a:chExt cx="549276" cy="314325"/>
          </a:xfrm>
          <a:solidFill>
            <a:schemeClr val="tx1">
              <a:lumMod val="65000"/>
              <a:lumOff val="35000"/>
            </a:schemeClr>
          </a:solidFill>
        </p:grpSpPr>
        <p:sp>
          <p:nvSpPr>
            <p:cNvPr id="35" name="Freeform 22"/>
            <p:cNvSpPr>
              <a:spLocks/>
            </p:cNvSpPr>
            <p:nvPr/>
          </p:nvSpPr>
          <p:spPr bwMode="auto">
            <a:xfrm>
              <a:off x="7397924" y="1590675"/>
              <a:ext cx="274638" cy="314325"/>
            </a:xfrm>
            <a:custGeom>
              <a:avLst/>
              <a:gdLst>
                <a:gd name="T0" fmla="*/ 0 w 173"/>
                <a:gd name="T1" fmla="*/ 198 h 198"/>
                <a:gd name="T2" fmla="*/ 173 w 173"/>
                <a:gd name="T3" fmla="*/ 99 h 198"/>
                <a:gd name="T4" fmla="*/ 0 w 173"/>
                <a:gd name="T5" fmla="*/ 0 h 198"/>
                <a:gd name="T6" fmla="*/ 0 w 173"/>
                <a:gd name="T7" fmla="*/ 198 h 198"/>
              </a:gdLst>
              <a:ahLst/>
              <a:cxnLst>
                <a:cxn ang="0">
                  <a:pos x="T0" y="T1"/>
                </a:cxn>
                <a:cxn ang="0">
                  <a:pos x="T2" y="T3"/>
                </a:cxn>
                <a:cxn ang="0">
                  <a:pos x="T4" y="T5"/>
                </a:cxn>
                <a:cxn ang="0">
                  <a:pos x="T6" y="T7"/>
                </a:cxn>
              </a:cxnLst>
              <a:rect l="0" t="0" r="r" b="b"/>
              <a:pathLst>
                <a:path w="173" h="198">
                  <a:moveTo>
                    <a:pt x="0" y="198"/>
                  </a:moveTo>
                  <a:lnTo>
                    <a:pt x="173" y="99"/>
                  </a:lnTo>
                  <a:lnTo>
                    <a:pt x="0" y="0"/>
                  </a:lnTo>
                  <a:lnTo>
                    <a:pt x="0" y="19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
            <p:cNvSpPr>
              <a:spLocks/>
            </p:cNvSpPr>
            <p:nvPr/>
          </p:nvSpPr>
          <p:spPr bwMode="auto">
            <a:xfrm>
              <a:off x="7672562" y="1590675"/>
              <a:ext cx="274638" cy="314325"/>
            </a:xfrm>
            <a:custGeom>
              <a:avLst/>
              <a:gdLst>
                <a:gd name="T0" fmla="*/ 173 w 173"/>
                <a:gd name="T1" fmla="*/ 99 h 198"/>
                <a:gd name="T2" fmla="*/ 0 w 173"/>
                <a:gd name="T3" fmla="*/ 0 h 198"/>
                <a:gd name="T4" fmla="*/ 0 w 173"/>
                <a:gd name="T5" fmla="*/ 99 h 198"/>
                <a:gd name="T6" fmla="*/ 0 w 173"/>
                <a:gd name="T7" fmla="*/ 198 h 198"/>
                <a:gd name="T8" fmla="*/ 173 w 173"/>
                <a:gd name="T9" fmla="*/ 99 h 198"/>
              </a:gdLst>
              <a:ahLst/>
              <a:cxnLst>
                <a:cxn ang="0">
                  <a:pos x="T0" y="T1"/>
                </a:cxn>
                <a:cxn ang="0">
                  <a:pos x="T2" y="T3"/>
                </a:cxn>
                <a:cxn ang="0">
                  <a:pos x="T4" y="T5"/>
                </a:cxn>
                <a:cxn ang="0">
                  <a:pos x="T6" y="T7"/>
                </a:cxn>
                <a:cxn ang="0">
                  <a:pos x="T8" y="T9"/>
                </a:cxn>
              </a:cxnLst>
              <a:rect l="0" t="0" r="r" b="b"/>
              <a:pathLst>
                <a:path w="173" h="198">
                  <a:moveTo>
                    <a:pt x="173" y="99"/>
                  </a:moveTo>
                  <a:lnTo>
                    <a:pt x="0" y="0"/>
                  </a:lnTo>
                  <a:lnTo>
                    <a:pt x="0" y="99"/>
                  </a:lnTo>
                  <a:lnTo>
                    <a:pt x="0" y="198"/>
                  </a:lnTo>
                  <a:lnTo>
                    <a:pt x="173"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Freeform 24"/>
          <p:cNvSpPr>
            <a:spLocks/>
          </p:cNvSpPr>
          <p:nvPr/>
        </p:nvSpPr>
        <p:spPr bwMode="auto">
          <a:xfrm>
            <a:off x="5611989" y="2456533"/>
            <a:ext cx="588963" cy="244475"/>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100">
                <a:moveTo>
                  <a:pt x="234" y="44"/>
                </a:moveTo>
                <a:cubicBezTo>
                  <a:pt x="232" y="44"/>
                  <a:pt x="232" y="44"/>
                  <a:pt x="232" y="44"/>
                </a:cubicBezTo>
                <a:cubicBezTo>
                  <a:pt x="229" y="19"/>
                  <a:pt x="208" y="0"/>
                  <a:pt x="182" y="0"/>
                </a:cubicBezTo>
                <a:cubicBezTo>
                  <a:pt x="159" y="0"/>
                  <a:pt x="139" y="17"/>
                  <a:pt x="134" y="39"/>
                </a:cubicBezTo>
                <a:cubicBezTo>
                  <a:pt x="122" y="33"/>
                  <a:pt x="122" y="33"/>
                  <a:pt x="122" y="33"/>
                </a:cubicBezTo>
                <a:cubicBezTo>
                  <a:pt x="121" y="32"/>
                  <a:pt x="120" y="32"/>
                  <a:pt x="119" y="33"/>
                </a:cubicBezTo>
                <a:cubicBezTo>
                  <a:pt x="107" y="39"/>
                  <a:pt x="107" y="39"/>
                  <a:pt x="107" y="39"/>
                </a:cubicBezTo>
                <a:cubicBezTo>
                  <a:pt x="102" y="17"/>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8"/>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8"/>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5"/>
          <p:cNvSpPr>
            <a:spLocks noEditPoints="1"/>
          </p:cNvSpPr>
          <p:nvPr/>
        </p:nvSpPr>
        <p:spPr bwMode="auto">
          <a:xfrm>
            <a:off x="1086473" y="2326357"/>
            <a:ext cx="530225" cy="528638"/>
          </a:xfrm>
          <a:custGeom>
            <a:avLst/>
            <a:gdLst>
              <a:gd name="T0" fmla="*/ 108 w 216"/>
              <a:gd name="T1" fmla="*/ 0 h 216"/>
              <a:gd name="T2" fmla="*/ 0 w 216"/>
              <a:gd name="T3" fmla="*/ 108 h 216"/>
              <a:gd name="T4" fmla="*/ 108 w 216"/>
              <a:gd name="T5" fmla="*/ 216 h 216"/>
              <a:gd name="T6" fmla="*/ 216 w 216"/>
              <a:gd name="T7" fmla="*/ 108 h 216"/>
              <a:gd name="T8" fmla="*/ 108 w 216"/>
              <a:gd name="T9" fmla="*/ 0 h 216"/>
              <a:gd name="T10" fmla="*/ 132 w 216"/>
              <a:gd name="T11" fmla="*/ 155 h 216"/>
              <a:gd name="T12" fmla="*/ 105 w 216"/>
              <a:gd name="T13" fmla="*/ 128 h 216"/>
              <a:gd name="T14" fmla="*/ 72 w 216"/>
              <a:gd name="T15" fmla="*/ 128 h 216"/>
              <a:gd name="T16" fmla="*/ 72 w 216"/>
              <a:gd name="T17" fmla="*/ 88 h 216"/>
              <a:gd name="T18" fmla="*/ 105 w 216"/>
              <a:gd name="T19" fmla="*/ 88 h 216"/>
              <a:gd name="T20" fmla="*/ 132 w 216"/>
              <a:gd name="T21" fmla="*/ 60 h 216"/>
              <a:gd name="T22" fmla="*/ 132 w 216"/>
              <a:gd name="T23" fmla="*/ 155 h 216"/>
              <a:gd name="T24" fmla="*/ 150 w 216"/>
              <a:gd name="T25" fmla="*/ 139 h 216"/>
              <a:gd name="T26" fmla="*/ 143 w 216"/>
              <a:gd name="T27" fmla="*/ 134 h 216"/>
              <a:gd name="T28" fmla="*/ 152 w 216"/>
              <a:gd name="T29" fmla="*/ 108 h 216"/>
              <a:gd name="T30" fmla="*/ 143 w 216"/>
              <a:gd name="T31" fmla="*/ 81 h 216"/>
              <a:gd name="T32" fmla="*/ 150 w 216"/>
              <a:gd name="T33" fmla="*/ 77 h 216"/>
              <a:gd name="T34" fmla="*/ 160 w 216"/>
              <a:gd name="T35" fmla="*/ 108 h 216"/>
              <a:gd name="T36" fmla="*/ 150 w 216"/>
              <a:gd name="T37" fmla="*/ 139 h 216"/>
              <a:gd name="T38" fmla="*/ 162 w 216"/>
              <a:gd name="T39" fmla="*/ 148 h 216"/>
              <a:gd name="T40" fmla="*/ 176 w 216"/>
              <a:gd name="T41" fmla="*/ 108 h 216"/>
              <a:gd name="T42" fmla="*/ 162 w 216"/>
              <a:gd name="T43" fmla="*/ 67 h 216"/>
              <a:gd name="T44" fmla="*/ 169 w 216"/>
              <a:gd name="T45" fmla="*/ 62 h 216"/>
              <a:gd name="T46" fmla="*/ 184 w 216"/>
              <a:gd name="T47" fmla="*/ 108 h 216"/>
              <a:gd name="T48" fmla="*/ 169 w 216"/>
              <a:gd name="T49" fmla="*/ 153 h 216"/>
              <a:gd name="T50" fmla="*/ 162 w 216"/>
              <a:gd name="T51" fmla="*/ 148 h 216"/>
              <a:gd name="T52" fmla="*/ 182 w 216"/>
              <a:gd name="T53" fmla="*/ 162 h 216"/>
              <a:gd name="T54" fmla="*/ 200 w 216"/>
              <a:gd name="T55" fmla="*/ 108 h 216"/>
              <a:gd name="T56" fmla="*/ 182 w 216"/>
              <a:gd name="T57" fmla="*/ 53 h 216"/>
              <a:gd name="T58" fmla="*/ 188 w 216"/>
              <a:gd name="T59" fmla="*/ 48 h 216"/>
              <a:gd name="T60" fmla="*/ 208 w 216"/>
              <a:gd name="T61" fmla="*/ 108 h 216"/>
              <a:gd name="T62" fmla="*/ 188 w 216"/>
              <a:gd name="T63" fmla="*/ 167 h 216"/>
              <a:gd name="T64" fmla="*/ 182 w 216"/>
              <a:gd name="T65" fmla="*/ 16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216">
                <a:moveTo>
                  <a:pt x="108" y="0"/>
                </a:moveTo>
                <a:cubicBezTo>
                  <a:pt x="48" y="0"/>
                  <a:pt x="0" y="48"/>
                  <a:pt x="0" y="108"/>
                </a:cubicBezTo>
                <a:cubicBezTo>
                  <a:pt x="0" y="167"/>
                  <a:pt x="48" y="216"/>
                  <a:pt x="108" y="216"/>
                </a:cubicBezTo>
                <a:cubicBezTo>
                  <a:pt x="168" y="216"/>
                  <a:pt x="216" y="167"/>
                  <a:pt x="216" y="108"/>
                </a:cubicBezTo>
                <a:cubicBezTo>
                  <a:pt x="216" y="48"/>
                  <a:pt x="168" y="0"/>
                  <a:pt x="108" y="0"/>
                </a:cubicBezTo>
                <a:close/>
                <a:moveTo>
                  <a:pt x="132" y="155"/>
                </a:moveTo>
                <a:cubicBezTo>
                  <a:pt x="105" y="128"/>
                  <a:pt x="105" y="128"/>
                  <a:pt x="105" y="128"/>
                </a:cubicBezTo>
                <a:cubicBezTo>
                  <a:pt x="72" y="128"/>
                  <a:pt x="72" y="128"/>
                  <a:pt x="72" y="128"/>
                </a:cubicBezTo>
                <a:cubicBezTo>
                  <a:pt x="72" y="88"/>
                  <a:pt x="72" y="88"/>
                  <a:pt x="72" y="88"/>
                </a:cubicBezTo>
                <a:cubicBezTo>
                  <a:pt x="105" y="88"/>
                  <a:pt x="105" y="88"/>
                  <a:pt x="105" y="88"/>
                </a:cubicBezTo>
                <a:cubicBezTo>
                  <a:pt x="132" y="60"/>
                  <a:pt x="132" y="60"/>
                  <a:pt x="132" y="60"/>
                </a:cubicBezTo>
                <a:lnTo>
                  <a:pt x="132" y="155"/>
                </a:lnTo>
                <a:close/>
                <a:moveTo>
                  <a:pt x="150" y="139"/>
                </a:moveTo>
                <a:cubicBezTo>
                  <a:pt x="143" y="134"/>
                  <a:pt x="143" y="134"/>
                  <a:pt x="143" y="134"/>
                </a:cubicBezTo>
                <a:cubicBezTo>
                  <a:pt x="149" y="126"/>
                  <a:pt x="152" y="117"/>
                  <a:pt x="152" y="108"/>
                </a:cubicBezTo>
                <a:cubicBezTo>
                  <a:pt x="152" y="98"/>
                  <a:pt x="149" y="89"/>
                  <a:pt x="143" y="81"/>
                </a:cubicBezTo>
                <a:cubicBezTo>
                  <a:pt x="150" y="77"/>
                  <a:pt x="150" y="77"/>
                  <a:pt x="150" y="77"/>
                </a:cubicBezTo>
                <a:cubicBezTo>
                  <a:pt x="156" y="85"/>
                  <a:pt x="160" y="96"/>
                  <a:pt x="160" y="108"/>
                </a:cubicBezTo>
                <a:cubicBezTo>
                  <a:pt x="160" y="119"/>
                  <a:pt x="156" y="130"/>
                  <a:pt x="150" y="139"/>
                </a:cubicBezTo>
                <a:close/>
                <a:moveTo>
                  <a:pt x="162" y="148"/>
                </a:moveTo>
                <a:cubicBezTo>
                  <a:pt x="171" y="137"/>
                  <a:pt x="176" y="123"/>
                  <a:pt x="176" y="108"/>
                </a:cubicBezTo>
                <a:cubicBezTo>
                  <a:pt x="176" y="92"/>
                  <a:pt x="171" y="78"/>
                  <a:pt x="162" y="67"/>
                </a:cubicBezTo>
                <a:cubicBezTo>
                  <a:pt x="169" y="62"/>
                  <a:pt x="169" y="62"/>
                  <a:pt x="169" y="62"/>
                </a:cubicBezTo>
                <a:cubicBezTo>
                  <a:pt x="178" y="75"/>
                  <a:pt x="184" y="91"/>
                  <a:pt x="184" y="108"/>
                </a:cubicBezTo>
                <a:cubicBezTo>
                  <a:pt x="184" y="125"/>
                  <a:pt x="178" y="140"/>
                  <a:pt x="169" y="153"/>
                </a:cubicBezTo>
                <a:lnTo>
                  <a:pt x="162" y="148"/>
                </a:lnTo>
                <a:close/>
                <a:moveTo>
                  <a:pt x="182" y="162"/>
                </a:moveTo>
                <a:cubicBezTo>
                  <a:pt x="193" y="147"/>
                  <a:pt x="200" y="128"/>
                  <a:pt x="200" y="108"/>
                </a:cubicBezTo>
                <a:cubicBezTo>
                  <a:pt x="200" y="87"/>
                  <a:pt x="193" y="68"/>
                  <a:pt x="182" y="53"/>
                </a:cubicBezTo>
                <a:cubicBezTo>
                  <a:pt x="188" y="48"/>
                  <a:pt x="188" y="48"/>
                  <a:pt x="188" y="48"/>
                </a:cubicBezTo>
                <a:cubicBezTo>
                  <a:pt x="201" y="65"/>
                  <a:pt x="208" y="85"/>
                  <a:pt x="208" y="108"/>
                </a:cubicBezTo>
                <a:cubicBezTo>
                  <a:pt x="208" y="130"/>
                  <a:pt x="201" y="151"/>
                  <a:pt x="188" y="167"/>
                </a:cubicBezTo>
                <a:lnTo>
                  <a:pt x="182" y="16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6"/>
          <p:cNvSpPr>
            <a:spLocks noEditPoints="1"/>
          </p:cNvSpPr>
          <p:nvPr/>
        </p:nvSpPr>
        <p:spPr bwMode="auto">
          <a:xfrm>
            <a:off x="2062833" y="2323183"/>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24 w 200"/>
              <a:gd name="T11" fmla="*/ 147 h 200"/>
              <a:gd name="T12" fmla="*/ 97 w 200"/>
              <a:gd name="T13" fmla="*/ 120 h 200"/>
              <a:gd name="T14" fmla="*/ 64 w 200"/>
              <a:gd name="T15" fmla="*/ 120 h 200"/>
              <a:gd name="T16" fmla="*/ 64 w 200"/>
              <a:gd name="T17" fmla="*/ 80 h 200"/>
              <a:gd name="T18" fmla="*/ 97 w 200"/>
              <a:gd name="T19" fmla="*/ 80 h 200"/>
              <a:gd name="T20" fmla="*/ 124 w 200"/>
              <a:gd name="T21" fmla="*/ 53 h 200"/>
              <a:gd name="T22" fmla="*/ 124 w 200"/>
              <a:gd name="T23" fmla="*/ 1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24" y="147"/>
                </a:moveTo>
                <a:cubicBezTo>
                  <a:pt x="97" y="120"/>
                  <a:pt x="97" y="120"/>
                  <a:pt x="97" y="120"/>
                </a:cubicBezTo>
                <a:cubicBezTo>
                  <a:pt x="64" y="120"/>
                  <a:pt x="64" y="120"/>
                  <a:pt x="64" y="120"/>
                </a:cubicBezTo>
                <a:cubicBezTo>
                  <a:pt x="64" y="80"/>
                  <a:pt x="64" y="80"/>
                  <a:pt x="64" y="80"/>
                </a:cubicBezTo>
                <a:cubicBezTo>
                  <a:pt x="97" y="80"/>
                  <a:pt x="97" y="80"/>
                  <a:pt x="97" y="80"/>
                </a:cubicBezTo>
                <a:cubicBezTo>
                  <a:pt x="124" y="53"/>
                  <a:pt x="124" y="53"/>
                  <a:pt x="124" y="53"/>
                </a:cubicBezTo>
                <a:lnTo>
                  <a:pt x="124" y="14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noEditPoints="1"/>
          </p:cNvSpPr>
          <p:nvPr/>
        </p:nvSpPr>
        <p:spPr bwMode="auto">
          <a:xfrm>
            <a:off x="3918124" y="2372395"/>
            <a:ext cx="469900" cy="411163"/>
          </a:xfrm>
          <a:custGeom>
            <a:avLst/>
            <a:gdLst>
              <a:gd name="T0" fmla="*/ 296 w 296"/>
              <a:gd name="T1" fmla="*/ 0 h 259"/>
              <a:gd name="T2" fmla="*/ 0 w 296"/>
              <a:gd name="T3" fmla="*/ 0 h 259"/>
              <a:gd name="T4" fmla="*/ 0 w 296"/>
              <a:gd name="T5" fmla="*/ 185 h 259"/>
              <a:gd name="T6" fmla="*/ 102 w 296"/>
              <a:gd name="T7" fmla="*/ 185 h 259"/>
              <a:gd name="T8" fmla="*/ 37 w 296"/>
              <a:gd name="T9" fmla="*/ 259 h 259"/>
              <a:gd name="T10" fmla="*/ 259 w 296"/>
              <a:gd name="T11" fmla="*/ 259 h 259"/>
              <a:gd name="T12" fmla="*/ 196 w 296"/>
              <a:gd name="T13" fmla="*/ 185 h 259"/>
              <a:gd name="T14" fmla="*/ 296 w 296"/>
              <a:gd name="T15" fmla="*/ 185 h 259"/>
              <a:gd name="T16" fmla="*/ 296 w 296"/>
              <a:gd name="T17" fmla="*/ 0 h 259"/>
              <a:gd name="T18" fmla="*/ 284 w 296"/>
              <a:gd name="T19" fmla="*/ 173 h 259"/>
              <a:gd name="T20" fmla="*/ 185 w 296"/>
              <a:gd name="T21" fmla="*/ 173 h 259"/>
              <a:gd name="T22" fmla="*/ 148 w 296"/>
              <a:gd name="T23" fmla="*/ 130 h 259"/>
              <a:gd name="T24" fmla="*/ 111 w 296"/>
              <a:gd name="T25" fmla="*/ 173 h 259"/>
              <a:gd name="T26" fmla="*/ 12 w 296"/>
              <a:gd name="T27" fmla="*/ 173 h 259"/>
              <a:gd name="T28" fmla="*/ 12 w 296"/>
              <a:gd name="T29" fmla="*/ 12 h 259"/>
              <a:gd name="T30" fmla="*/ 284 w 296"/>
              <a:gd name="T31" fmla="*/ 12 h 259"/>
              <a:gd name="T32" fmla="*/ 284 w 296"/>
              <a:gd name="T33" fmla="*/ 17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59">
                <a:moveTo>
                  <a:pt x="296" y="0"/>
                </a:moveTo>
                <a:lnTo>
                  <a:pt x="0" y="0"/>
                </a:lnTo>
                <a:lnTo>
                  <a:pt x="0" y="185"/>
                </a:lnTo>
                <a:lnTo>
                  <a:pt x="102" y="185"/>
                </a:lnTo>
                <a:lnTo>
                  <a:pt x="37" y="259"/>
                </a:lnTo>
                <a:lnTo>
                  <a:pt x="259" y="259"/>
                </a:lnTo>
                <a:lnTo>
                  <a:pt x="196" y="185"/>
                </a:lnTo>
                <a:lnTo>
                  <a:pt x="296" y="185"/>
                </a:lnTo>
                <a:lnTo>
                  <a:pt x="296" y="0"/>
                </a:lnTo>
                <a:close/>
                <a:moveTo>
                  <a:pt x="284" y="173"/>
                </a:moveTo>
                <a:lnTo>
                  <a:pt x="185" y="173"/>
                </a:lnTo>
                <a:lnTo>
                  <a:pt x="148" y="130"/>
                </a:lnTo>
                <a:lnTo>
                  <a:pt x="111" y="173"/>
                </a:lnTo>
                <a:lnTo>
                  <a:pt x="12" y="173"/>
                </a:lnTo>
                <a:lnTo>
                  <a:pt x="12" y="12"/>
                </a:lnTo>
                <a:lnTo>
                  <a:pt x="284" y="12"/>
                </a:lnTo>
                <a:lnTo>
                  <a:pt x="284" y="173"/>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8" name="组合 77"/>
          <p:cNvGrpSpPr/>
          <p:nvPr/>
        </p:nvGrpSpPr>
        <p:grpSpPr>
          <a:xfrm>
            <a:off x="4753149" y="2335883"/>
            <a:ext cx="528638" cy="469900"/>
            <a:chOff x="4753149" y="2384425"/>
            <a:chExt cx="528638" cy="469900"/>
          </a:xfrm>
          <a:solidFill>
            <a:schemeClr val="tx1">
              <a:lumMod val="65000"/>
              <a:lumOff val="35000"/>
            </a:schemeClr>
          </a:solidFill>
        </p:grpSpPr>
        <p:sp>
          <p:nvSpPr>
            <p:cNvPr id="48" name="Rectangle 28"/>
            <p:cNvSpPr>
              <a:spLocks noChangeArrowheads="1"/>
            </p:cNvSpPr>
            <p:nvPr/>
          </p:nvSpPr>
          <p:spPr bwMode="auto">
            <a:xfrm>
              <a:off x="4753149" y="2462212"/>
              <a:ext cx="528638" cy="39211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29"/>
            <p:cNvSpPr>
              <a:spLocks noChangeArrowheads="1"/>
            </p:cNvSpPr>
            <p:nvPr/>
          </p:nvSpPr>
          <p:spPr bwMode="auto">
            <a:xfrm>
              <a:off x="4791249" y="2424112"/>
              <a:ext cx="45085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30"/>
            <p:cNvSpPr>
              <a:spLocks noChangeArrowheads="1"/>
            </p:cNvSpPr>
            <p:nvPr/>
          </p:nvSpPr>
          <p:spPr bwMode="auto">
            <a:xfrm>
              <a:off x="4830937" y="2384425"/>
              <a:ext cx="373063"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6" name="组合 75"/>
          <p:cNvGrpSpPr/>
          <p:nvPr/>
        </p:nvGrpSpPr>
        <p:grpSpPr>
          <a:xfrm>
            <a:off x="3060876" y="2316833"/>
            <a:ext cx="488951" cy="488950"/>
            <a:chOff x="3060874" y="2365375"/>
            <a:chExt cx="488951" cy="488950"/>
          </a:xfrm>
          <a:solidFill>
            <a:schemeClr val="tx1">
              <a:lumMod val="65000"/>
              <a:lumOff val="35000"/>
            </a:schemeClr>
          </a:solidFill>
        </p:grpSpPr>
        <p:sp>
          <p:nvSpPr>
            <p:cNvPr id="51" name="Rectangle 31"/>
            <p:cNvSpPr>
              <a:spLocks noChangeArrowheads="1"/>
            </p:cNvSpPr>
            <p:nvPr/>
          </p:nvSpPr>
          <p:spPr bwMode="auto">
            <a:xfrm>
              <a:off x="3060874" y="2471737"/>
              <a:ext cx="254000" cy="206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32"/>
            <p:cNvSpPr>
              <a:spLocks noChangeArrowheads="1"/>
            </p:cNvSpPr>
            <p:nvPr/>
          </p:nvSpPr>
          <p:spPr bwMode="auto">
            <a:xfrm>
              <a:off x="3060874" y="25606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33"/>
            <p:cNvSpPr>
              <a:spLocks noChangeArrowheads="1"/>
            </p:cNvSpPr>
            <p:nvPr/>
          </p:nvSpPr>
          <p:spPr bwMode="auto">
            <a:xfrm>
              <a:off x="3060874" y="26495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34"/>
            <p:cNvSpPr>
              <a:spLocks/>
            </p:cNvSpPr>
            <p:nvPr/>
          </p:nvSpPr>
          <p:spPr bwMode="auto">
            <a:xfrm>
              <a:off x="3256137" y="2365375"/>
              <a:ext cx="293688" cy="488950"/>
            </a:xfrm>
            <a:custGeom>
              <a:avLst/>
              <a:gdLst>
                <a:gd name="T0" fmla="*/ 64 w 120"/>
                <a:gd name="T1" fmla="*/ 48 h 200"/>
                <a:gd name="T2" fmla="*/ 120 w 120"/>
                <a:gd name="T3" fmla="*/ 56 h 200"/>
                <a:gd name="T4" fmla="*/ 56 w 120"/>
                <a:gd name="T5" fmla="*/ 0 h 200"/>
                <a:gd name="T6" fmla="*/ 56 w 120"/>
                <a:gd name="T7" fmla="*/ 5 h 200"/>
                <a:gd name="T8" fmla="*/ 56 w 120"/>
                <a:gd name="T9" fmla="*/ 47 h 200"/>
                <a:gd name="T10" fmla="*/ 56 w 120"/>
                <a:gd name="T11" fmla="*/ 152 h 200"/>
                <a:gd name="T12" fmla="*/ 32 w 120"/>
                <a:gd name="T13" fmla="*/ 152 h 200"/>
                <a:gd name="T14" fmla="*/ 0 w 120"/>
                <a:gd name="T15" fmla="*/ 175 h 200"/>
                <a:gd name="T16" fmla="*/ 32 w 120"/>
                <a:gd name="T17" fmla="*/ 200 h 200"/>
                <a:gd name="T18" fmla="*/ 64 w 120"/>
                <a:gd name="T19" fmla="*/ 152 h 200"/>
                <a:gd name="T20" fmla="*/ 64 w 120"/>
                <a:gd name="T21" fmla="*/ 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200">
                  <a:moveTo>
                    <a:pt x="64" y="48"/>
                  </a:moveTo>
                  <a:cubicBezTo>
                    <a:pt x="120" y="56"/>
                    <a:pt x="120" y="56"/>
                    <a:pt x="120" y="56"/>
                  </a:cubicBezTo>
                  <a:cubicBezTo>
                    <a:pt x="120" y="16"/>
                    <a:pt x="88" y="8"/>
                    <a:pt x="56" y="0"/>
                  </a:cubicBezTo>
                  <a:cubicBezTo>
                    <a:pt x="56" y="5"/>
                    <a:pt x="56" y="5"/>
                    <a:pt x="56" y="5"/>
                  </a:cubicBezTo>
                  <a:cubicBezTo>
                    <a:pt x="56" y="47"/>
                    <a:pt x="56" y="47"/>
                    <a:pt x="56" y="47"/>
                  </a:cubicBezTo>
                  <a:cubicBezTo>
                    <a:pt x="56" y="152"/>
                    <a:pt x="56" y="152"/>
                    <a:pt x="56" y="152"/>
                  </a:cubicBezTo>
                  <a:cubicBezTo>
                    <a:pt x="51" y="152"/>
                    <a:pt x="44" y="152"/>
                    <a:pt x="32" y="152"/>
                  </a:cubicBezTo>
                  <a:cubicBezTo>
                    <a:pt x="8" y="152"/>
                    <a:pt x="0" y="164"/>
                    <a:pt x="0" y="175"/>
                  </a:cubicBezTo>
                  <a:cubicBezTo>
                    <a:pt x="0" y="185"/>
                    <a:pt x="7" y="200"/>
                    <a:pt x="32" y="200"/>
                  </a:cubicBezTo>
                  <a:cubicBezTo>
                    <a:pt x="68" y="200"/>
                    <a:pt x="64" y="171"/>
                    <a:pt x="64" y="152"/>
                  </a:cubicBezTo>
                  <a:lnTo>
                    <a:pt x="64" y="4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35"/>
          <p:cNvSpPr>
            <a:spLocks noEditPoints="1"/>
          </p:cNvSpPr>
          <p:nvPr/>
        </p:nvSpPr>
        <p:spPr bwMode="auto">
          <a:xfrm>
            <a:off x="1102346" y="3216945"/>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52 h 200"/>
              <a:gd name="T12" fmla="*/ 92 w 200"/>
              <a:gd name="T13" fmla="*/ 144 h 200"/>
              <a:gd name="T14" fmla="*/ 100 w 200"/>
              <a:gd name="T15" fmla="*/ 136 h 200"/>
              <a:gd name="T16" fmla="*/ 108 w 200"/>
              <a:gd name="T17" fmla="*/ 144 h 200"/>
              <a:gd name="T18" fmla="*/ 100 w 200"/>
              <a:gd name="T19" fmla="*/ 152 h 200"/>
              <a:gd name="T20" fmla="*/ 116 w 200"/>
              <a:gd name="T21" fmla="*/ 97 h 200"/>
              <a:gd name="T22" fmla="*/ 105 w 200"/>
              <a:gd name="T23" fmla="*/ 120 h 200"/>
              <a:gd name="T24" fmla="*/ 96 w 200"/>
              <a:gd name="T25" fmla="*/ 120 h 200"/>
              <a:gd name="T26" fmla="*/ 110 w 200"/>
              <a:gd name="T27" fmla="*/ 92 h 200"/>
              <a:gd name="T28" fmla="*/ 119 w 200"/>
              <a:gd name="T29" fmla="*/ 74 h 200"/>
              <a:gd name="T30" fmla="*/ 99 w 200"/>
              <a:gd name="T31" fmla="*/ 55 h 200"/>
              <a:gd name="T32" fmla="*/ 77 w 200"/>
              <a:gd name="T33" fmla="*/ 80 h 200"/>
              <a:gd name="T34" fmla="*/ 68 w 200"/>
              <a:gd name="T35" fmla="*/ 80 h 200"/>
              <a:gd name="T36" fmla="*/ 100 w 200"/>
              <a:gd name="T37" fmla="*/ 47 h 200"/>
              <a:gd name="T38" fmla="*/ 128 w 200"/>
              <a:gd name="T39" fmla="*/ 73 h 200"/>
              <a:gd name="T40" fmla="*/ 116 w 200"/>
              <a:gd name="T41" fmla="*/ 9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52"/>
                </a:moveTo>
                <a:cubicBezTo>
                  <a:pt x="96" y="152"/>
                  <a:pt x="92" y="148"/>
                  <a:pt x="92" y="144"/>
                </a:cubicBezTo>
                <a:cubicBezTo>
                  <a:pt x="92" y="139"/>
                  <a:pt x="96" y="136"/>
                  <a:pt x="100" y="136"/>
                </a:cubicBezTo>
                <a:cubicBezTo>
                  <a:pt x="104" y="136"/>
                  <a:pt x="108" y="139"/>
                  <a:pt x="108" y="144"/>
                </a:cubicBezTo>
                <a:cubicBezTo>
                  <a:pt x="108" y="148"/>
                  <a:pt x="104" y="152"/>
                  <a:pt x="100" y="152"/>
                </a:cubicBezTo>
                <a:close/>
                <a:moveTo>
                  <a:pt x="116" y="97"/>
                </a:moveTo>
                <a:cubicBezTo>
                  <a:pt x="105" y="108"/>
                  <a:pt x="105" y="108"/>
                  <a:pt x="105" y="120"/>
                </a:cubicBezTo>
                <a:cubicBezTo>
                  <a:pt x="96" y="120"/>
                  <a:pt x="96" y="120"/>
                  <a:pt x="96" y="120"/>
                </a:cubicBezTo>
                <a:cubicBezTo>
                  <a:pt x="97" y="106"/>
                  <a:pt x="100" y="102"/>
                  <a:pt x="110" y="92"/>
                </a:cubicBezTo>
                <a:cubicBezTo>
                  <a:pt x="115" y="87"/>
                  <a:pt x="119" y="81"/>
                  <a:pt x="119" y="74"/>
                </a:cubicBezTo>
                <a:cubicBezTo>
                  <a:pt x="119" y="63"/>
                  <a:pt x="110" y="55"/>
                  <a:pt x="99" y="55"/>
                </a:cubicBezTo>
                <a:cubicBezTo>
                  <a:pt x="84" y="55"/>
                  <a:pt x="76" y="65"/>
                  <a:pt x="77" y="80"/>
                </a:cubicBezTo>
                <a:cubicBezTo>
                  <a:pt x="68" y="80"/>
                  <a:pt x="68" y="80"/>
                  <a:pt x="68" y="80"/>
                </a:cubicBezTo>
                <a:cubicBezTo>
                  <a:pt x="68" y="60"/>
                  <a:pt x="79" y="47"/>
                  <a:pt x="100" y="47"/>
                </a:cubicBezTo>
                <a:cubicBezTo>
                  <a:pt x="115" y="47"/>
                  <a:pt x="128" y="57"/>
                  <a:pt x="128" y="73"/>
                </a:cubicBezTo>
                <a:cubicBezTo>
                  <a:pt x="128" y="84"/>
                  <a:pt x="123" y="90"/>
                  <a:pt x="116" y="9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6"/>
          <p:cNvSpPr>
            <a:spLocks noEditPoints="1"/>
          </p:cNvSpPr>
          <p:nvPr/>
        </p:nvSpPr>
        <p:spPr bwMode="auto">
          <a:xfrm>
            <a:off x="2051720" y="3256633"/>
            <a:ext cx="490538"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7"/>
          <p:cNvSpPr>
            <a:spLocks noEditPoints="1"/>
          </p:cNvSpPr>
          <p:nvPr/>
        </p:nvSpPr>
        <p:spPr bwMode="auto">
          <a:xfrm>
            <a:off x="3060876" y="3212182"/>
            <a:ext cx="392113" cy="50958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8"/>
                  <a:pt x="56" y="8"/>
                  <a:pt x="80" y="8"/>
                </a:cubicBezTo>
                <a:cubicBezTo>
                  <a:pt x="105" y="8"/>
                  <a:pt x="124" y="28"/>
                  <a:pt x="124" y="52"/>
                </a:cubicBezTo>
                <a:cubicBezTo>
                  <a:pt x="124" y="100"/>
                  <a:pt x="124" y="100"/>
                  <a:pt x="124" y="100"/>
                </a:cubicBezTo>
                <a:cubicBezTo>
                  <a:pt x="36" y="100"/>
                  <a:pt x="36" y="100"/>
                  <a:pt x="36" y="100"/>
                </a:cubicBezTo>
                <a:lnTo>
                  <a:pt x="36" y="5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8"/>
          <p:cNvSpPr>
            <a:spLocks/>
          </p:cNvSpPr>
          <p:nvPr/>
        </p:nvSpPr>
        <p:spPr bwMode="auto">
          <a:xfrm>
            <a:off x="3932414" y="3212182"/>
            <a:ext cx="392113" cy="509588"/>
          </a:xfrm>
          <a:custGeom>
            <a:avLst/>
            <a:gdLst>
              <a:gd name="T0" fmla="*/ 136 w 160"/>
              <a:gd name="T1" fmla="*/ 100 h 208"/>
              <a:gd name="T2" fmla="*/ 132 w 160"/>
              <a:gd name="T3" fmla="*/ 100 h 208"/>
              <a:gd name="T4" fmla="*/ 124 w 160"/>
              <a:gd name="T5" fmla="*/ 100 h 208"/>
              <a:gd name="T6" fmla="*/ 117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8">
                <a:moveTo>
                  <a:pt x="136" y="100"/>
                </a:moveTo>
                <a:cubicBezTo>
                  <a:pt x="132" y="100"/>
                  <a:pt x="132" y="100"/>
                  <a:pt x="132" y="100"/>
                </a:cubicBezTo>
                <a:cubicBezTo>
                  <a:pt x="124" y="100"/>
                  <a:pt x="124" y="100"/>
                  <a:pt x="124" y="100"/>
                </a:cubicBezTo>
                <a:cubicBezTo>
                  <a:pt x="117" y="100"/>
                  <a:pt x="117" y="100"/>
                  <a:pt x="117" y="100"/>
                </a:cubicBezTo>
                <a:cubicBezTo>
                  <a:pt x="36" y="100"/>
                  <a:pt x="36" y="100"/>
                  <a:pt x="36" y="100"/>
                </a:cubicBezTo>
                <a:cubicBezTo>
                  <a:pt x="36" y="52"/>
                  <a:pt x="36" y="52"/>
                  <a:pt x="36" y="52"/>
                </a:cubicBezTo>
                <a:cubicBezTo>
                  <a:pt x="36" y="28"/>
                  <a:pt x="56" y="8"/>
                  <a:pt x="80" y="8"/>
                </a:cubicBezTo>
                <a:cubicBezTo>
                  <a:pt x="105" y="8"/>
                  <a:pt x="124" y="28"/>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9" name="组合 78"/>
          <p:cNvGrpSpPr/>
          <p:nvPr/>
        </p:nvGrpSpPr>
        <p:grpSpPr>
          <a:xfrm>
            <a:off x="4811887" y="3310607"/>
            <a:ext cx="469900" cy="333375"/>
            <a:chOff x="4811887" y="3359150"/>
            <a:chExt cx="469900" cy="333375"/>
          </a:xfrm>
          <a:solidFill>
            <a:schemeClr val="tx1">
              <a:lumMod val="65000"/>
              <a:lumOff val="35000"/>
            </a:schemeClr>
          </a:solidFill>
        </p:grpSpPr>
        <p:sp>
          <p:nvSpPr>
            <p:cNvPr id="2048" name="Rectangle 39"/>
            <p:cNvSpPr>
              <a:spLocks noChangeArrowheads="1"/>
            </p:cNvSpPr>
            <p:nvPr/>
          </p:nvSpPr>
          <p:spPr bwMode="auto">
            <a:xfrm>
              <a:off x="4811887" y="3359150"/>
              <a:ext cx="469900" cy="7778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9" name="Rectangle 40"/>
            <p:cNvSpPr>
              <a:spLocks noChangeArrowheads="1"/>
            </p:cNvSpPr>
            <p:nvPr/>
          </p:nvSpPr>
          <p:spPr bwMode="auto">
            <a:xfrm>
              <a:off x="4811887" y="3486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1" name="Rectangle 41"/>
            <p:cNvSpPr>
              <a:spLocks noChangeArrowheads="1"/>
            </p:cNvSpPr>
            <p:nvPr/>
          </p:nvSpPr>
          <p:spPr bwMode="auto">
            <a:xfrm>
              <a:off x="4811887" y="3613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26" name="组合 1025"/>
          <p:cNvGrpSpPr/>
          <p:nvPr/>
        </p:nvGrpSpPr>
        <p:grpSpPr>
          <a:xfrm>
            <a:off x="5691362" y="3228057"/>
            <a:ext cx="450850" cy="469900"/>
            <a:chOff x="5691362" y="3276600"/>
            <a:chExt cx="450850" cy="469900"/>
          </a:xfrm>
          <a:solidFill>
            <a:schemeClr val="tx1">
              <a:lumMod val="65000"/>
              <a:lumOff val="35000"/>
            </a:schemeClr>
          </a:solidFill>
        </p:grpSpPr>
        <p:sp>
          <p:nvSpPr>
            <p:cNvPr id="2052" name="Freeform 42"/>
            <p:cNvSpPr>
              <a:spLocks/>
            </p:cNvSpPr>
            <p:nvPr/>
          </p:nvSpPr>
          <p:spPr bwMode="auto">
            <a:xfrm>
              <a:off x="6043787" y="3276600"/>
              <a:ext cx="98425" cy="430213"/>
            </a:xfrm>
            <a:custGeom>
              <a:avLst/>
              <a:gdLst>
                <a:gd name="T0" fmla="*/ 20 w 40"/>
                <a:gd name="T1" fmla="*/ 0 h 176"/>
                <a:gd name="T2" fmla="*/ 0 w 40"/>
                <a:gd name="T3" fmla="*/ 20 h 176"/>
                <a:gd name="T4" fmla="*/ 16 w 40"/>
                <a:gd name="T5" fmla="*/ 39 h 176"/>
                <a:gd name="T6" fmla="*/ 16 w 40"/>
                <a:gd name="T7" fmla="*/ 176 h 176"/>
                <a:gd name="T8" fmla="*/ 24 w 40"/>
                <a:gd name="T9" fmla="*/ 176 h 176"/>
                <a:gd name="T10" fmla="*/ 24 w 40"/>
                <a:gd name="T11" fmla="*/ 39 h 176"/>
                <a:gd name="T12" fmla="*/ 40 w 40"/>
                <a:gd name="T13" fmla="*/ 20 h 176"/>
                <a:gd name="T14" fmla="*/ 20 w 4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0" y="0"/>
                  </a:moveTo>
                  <a:cubicBezTo>
                    <a:pt x="9" y="0"/>
                    <a:pt x="0" y="9"/>
                    <a:pt x="0" y="20"/>
                  </a:cubicBezTo>
                  <a:cubicBezTo>
                    <a:pt x="0" y="30"/>
                    <a:pt x="7" y="38"/>
                    <a:pt x="16" y="39"/>
                  </a:cubicBezTo>
                  <a:cubicBezTo>
                    <a:pt x="16" y="176"/>
                    <a:pt x="16" y="176"/>
                    <a:pt x="16" y="176"/>
                  </a:cubicBezTo>
                  <a:cubicBezTo>
                    <a:pt x="24" y="176"/>
                    <a:pt x="24" y="176"/>
                    <a:pt x="24" y="176"/>
                  </a:cubicBezTo>
                  <a:cubicBezTo>
                    <a:pt x="24" y="39"/>
                    <a:pt x="24" y="39"/>
                    <a:pt x="24" y="39"/>
                  </a:cubicBezTo>
                  <a:cubicBezTo>
                    <a:pt x="34" y="38"/>
                    <a:pt x="40" y="30"/>
                    <a:pt x="40" y="20"/>
                  </a:cubicBezTo>
                  <a:cubicBezTo>
                    <a:pt x="40" y="9"/>
                    <a:pt x="31"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3" name="Freeform 43"/>
            <p:cNvSpPr>
              <a:spLocks/>
            </p:cNvSpPr>
            <p:nvPr/>
          </p:nvSpPr>
          <p:spPr bwMode="auto">
            <a:xfrm>
              <a:off x="5691362" y="3314700"/>
              <a:ext cx="96838" cy="431800"/>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4" name="Freeform 44"/>
            <p:cNvSpPr>
              <a:spLocks/>
            </p:cNvSpPr>
            <p:nvPr/>
          </p:nvSpPr>
          <p:spPr bwMode="auto">
            <a:xfrm>
              <a:off x="5867574" y="3314700"/>
              <a:ext cx="96838" cy="39211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100 h 160"/>
                <a:gd name="T12" fmla="*/ 16 w 40"/>
                <a:gd name="T13" fmla="*/ 160 h 160"/>
                <a:gd name="T14" fmla="*/ 24 w 40"/>
                <a:gd name="T15" fmla="*/ 160 h 160"/>
                <a:gd name="T16" fmla="*/ 24 w 40"/>
                <a:gd name="T17" fmla="*/ 100 h 160"/>
                <a:gd name="T18" fmla="*/ 40 w 40"/>
                <a:gd name="T19" fmla="*/ 80 h 160"/>
                <a:gd name="T20" fmla="*/ 24 w 40"/>
                <a:gd name="T21"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90"/>
                    <a:pt x="7" y="98"/>
                    <a:pt x="16" y="100"/>
                  </a:cubicBezTo>
                  <a:cubicBezTo>
                    <a:pt x="16" y="160"/>
                    <a:pt x="16" y="160"/>
                    <a:pt x="16" y="160"/>
                  </a:cubicBezTo>
                  <a:cubicBezTo>
                    <a:pt x="24" y="160"/>
                    <a:pt x="24" y="160"/>
                    <a:pt x="24" y="160"/>
                  </a:cubicBezTo>
                  <a:cubicBezTo>
                    <a:pt x="24" y="100"/>
                    <a:pt x="24" y="100"/>
                    <a:pt x="24" y="100"/>
                  </a:cubicBezTo>
                  <a:cubicBezTo>
                    <a:pt x="34" y="98"/>
                    <a:pt x="40" y="90"/>
                    <a:pt x="40" y="80"/>
                  </a:cubicBezTo>
                  <a:cubicBezTo>
                    <a:pt x="40" y="70"/>
                    <a:pt x="34" y="62"/>
                    <a:pt x="24"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0" name="组合 2079"/>
          <p:cNvGrpSpPr/>
          <p:nvPr/>
        </p:nvGrpSpPr>
        <p:grpSpPr>
          <a:xfrm>
            <a:off x="6505751" y="3345532"/>
            <a:ext cx="588963" cy="254000"/>
            <a:chOff x="6505749" y="3394075"/>
            <a:chExt cx="588963" cy="254000"/>
          </a:xfrm>
          <a:solidFill>
            <a:schemeClr val="tx1">
              <a:lumMod val="65000"/>
              <a:lumOff val="35000"/>
            </a:schemeClr>
          </a:solidFill>
        </p:grpSpPr>
        <p:sp>
          <p:nvSpPr>
            <p:cNvPr id="2055" name="Freeform 45"/>
            <p:cNvSpPr>
              <a:spLocks/>
            </p:cNvSpPr>
            <p:nvPr/>
          </p:nvSpPr>
          <p:spPr bwMode="auto">
            <a:xfrm>
              <a:off x="6505749" y="3394075"/>
              <a:ext cx="274638" cy="254000"/>
            </a:xfrm>
            <a:custGeom>
              <a:avLst/>
              <a:gdLst>
                <a:gd name="T0" fmla="*/ 0 w 112"/>
                <a:gd name="T1" fmla="*/ 12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2 h 104"/>
              </a:gdLst>
              <a:ahLst/>
              <a:cxnLst>
                <a:cxn ang="0">
                  <a:pos x="T0" y="T1"/>
                </a:cxn>
                <a:cxn ang="0">
                  <a:pos x="T2" y="T3"/>
                </a:cxn>
                <a:cxn ang="0">
                  <a:pos x="T4" y="T5"/>
                </a:cxn>
                <a:cxn ang="0">
                  <a:pos x="T6" y="T7"/>
                </a:cxn>
                <a:cxn ang="0">
                  <a:pos x="T8" y="T9"/>
                </a:cxn>
                <a:cxn ang="0">
                  <a:pos x="T10" y="T11"/>
                </a:cxn>
                <a:cxn ang="0">
                  <a:pos x="T12" y="T13"/>
                </a:cxn>
              </a:cxnLst>
              <a:rect l="0" t="0" r="r" b="b"/>
              <a:pathLst>
                <a:path w="112" h="104">
                  <a:moveTo>
                    <a:pt x="0" y="12"/>
                  </a:moveTo>
                  <a:cubicBezTo>
                    <a:pt x="0" y="92"/>
                    <a:pt x="0" y="92"/>
                    <a:pt x="0" y="92"/>
                  </a:cubicBezTo>
                  <a:cubicBezTo>
                    <a:pt x="0" y="99"/>
                    <a:pt x="5" y="104"/>
                    <a:pt x="12" y="104"/>
                  </a:cubicBezTo>
                  <a:cubicBezTo>
                    <a:pt x="112" y="104"/>
                    <a:pt x="112" y="104"/>
                    <a:pt x="112" y="104"/>
                  </a:cubicBezTo>
                  <a:cubicBezTo>
                    <a:pt x="112" y="0"/>
                    <a:pt x="112" y="0"/>
                    <a:pt x="112" y="0"/>
                  </a:cubicBezTo>
                  <a:cubicBezTo>
                    <a:pt x="12" y="0"/>
                    <a:pt x="12" y="0"/>
                    <a:pt x="12" y="0"/>
                  </a:cubicBezTo>
                  <a:cubicBezTo>
                    <a:pt x="5" y="0"/>
                    <a:pt x="0" y="5"/>
                    <a:pt x="0"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6" name="Freeform 46"/>
            <p:cNvSpPr>
              <a:spLocks/>
            </p:cNvSpPr>
            <p:nvPr/>
          </p:nvSpPr>
          <p:spPr bwMode="auto">
            <a:xfrm>
              <a:off x="6801024" y="3394075"/>
              <a:ext cx="293688" cy="254000"/>
            </a:xfrm>
            <a:custGeom>
              <a:avLst/>
              <a:gdLst>
                <a:gd name="T0" fmla="*/ 96 w 120"/>
                <a:gd name="T1" fmla="*/ 28 h 104"/>
                <a:gd name="T2" fmla="*/ 96 w 120"/>
                <a:gd name="T3" fmla="*/ 12 h 104"/>
                <a:gd name="T4" fmla="*/ 84 w 120"/>
                <a:gd name="T5" fmla="*/ 0 h 104"/>
                <a:gd name="T6" fmla="*/ 0 w 120"/>
                <a:gd name="T7" fmla="*/ 0 h 104"/>
                <a:gd name="T8" fmla="*/ 0 w 120"/>
                <a:gd name="T9" fmla="*/ 8 h 104"/>
                <a:gd name="T10" fmla="*/ 8 w 120"/>
                <a:gd name="T11" fmla="*/ 8 h 104"/>
                <a:gd name="T12" fmla="*/ 20 w 120"/>
                <a:gd name="T13" fmla="*/ 8 h 104"/>
                <a:gd name="T14" fmla="*/ 84 w 120"/>
                <a:gd name="T15" fmla="*/ 8 h 104"/>
                <a:gd name="T16" fmla="*/ 88 w 120"/>
                <a:gd name="T17" fmla="*/ 12 h 104"/>
                <a:gd name="T18" fmla="*/ 88 w 120"/>
                <a:gd name="T19" fmla="*/ 92 h 104"/>
                <a:gd name="T20" fmla="*/ 84 w 120"/>
                <a:gd name="T21" fmla="*/ 96 h 104"/>
                <a:gd name="T22" fmla="*/ 20 w 120"/>
                <a:gd name="T23" fmla="*/ 96 h 104"/>
                <a:gd name="T24" fmla="*/ 8 w 120"/>
                <a:gd name="T25" fmla="*/ 96 h 104"/>
                <a:gd name="T26" fmla="*/ 0 w 120"/>
                <a:gd name="T27" fmla="*/ 96 h 104"/>
                <a:gd name="T28" fmla="*/ 0 w 120"/>
                <a:gd name="T29" fmla="*/ 104 h 104"/>
                <a:gd name="T30" fmla="*/ 84 w 120"/>
                <a:gd name="T31" fmla="*/ 104 h 104"/>
                <a:gd name="T32" fmla="*/ 96 w 120"/>
                <a:gd name="T33" fmla="*/ 92 h 104"/>
                <a:gd name="T34" fmla="*/ 96 w 120"/>
                <a:gd name="T35" fmla="*/ 76 h 104"/>
                <a:gd name="T36" fmla="*/ 120 w 120"/>
                <a:gd name="T37" fmla="*/ 52 h 104"/>
                <a:gd name="T38" fmla="*/ 96 w 120"/>
                <a:gd name="T39" fmla="*/ 2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04">
                  <a:moveTo>
                    <a:pt x="96" y="28"/>
                  </a:moveTo>
                  <a:cubicBezTo>
                    <a:pt x="96" y="12"/>
                    <a:pt x="96" y="12"/>
                    <a:pt x="96" y="12"/>
                  </a:cubicBezTo>
                  <a:cubicBezTo>
                    <a:pt x="96" y="5"/>
                    <a:pt x="91" y="0"/>
                    <a:pt x="84" y="0"/>
                  </a:cubicBezTo>
                  <a:cubicBezTo>
                    <a:pt x="0" y="0"/>
                    <a:pt x="0" y="0"/>
                    <a:pt x="0" y="0"/>
                  </a:cubicBezTo>
                  <a:cubicBezTo>
                    <a:pt x="0" y="8"/>
                    <a:pt x="0" y="8"/>
                    <a:pt x="0" y="8"/>
                  </a:cubicBezTo>
                  <a:cubicBezTo>
                    <a:pt x="8" y="8"/>
                    <a:pt x="8" y="8"/>
                    <a:pt x="8" y="8"/>
                  </a:cubicBezTo>
                  <a:cubicBezTo>
                    <a:pt x="20" y="8"/>
                    <a:pt x="20" y="8"/>
                    <a:pt x="20" y="8"/>
                  </a:cubicBezTo>
                  <a:cubicBezTo>
                    <a:pt x="84" y="8"/>
                    <a:pt x="84" y="8"/>
                    <a:pt x="84" y="8"/>
                  </a:cubicBezTo>
                  <a:cubicBezTo>
                    <a:pt x="86" y="8"/>
                    <a:pt x="88" y="10"/>
                    <a:pt x="88" y="12"/>
                  </a:cubicBezTo>
                  <a:cubicBezTo>
                    <a:pt x="88" y="92"/>
                    <a:pt x="88" y="92"/>
                    <a:pt x="88" y="92"/>
                  </a:cubicBezTo>
                  <a:cubicBezTo>
                    <a:pt x="88" y="94"/>
                    <a:pt x="86" y="96"/>
                    <a:pt x="84" y="96"/>
                  </a:cubicBezTo>
                  <a:cubicBezTo>
                    <a:pt x="20" y="96"/>
                    <a:pt x="20" y="96"/>
                    <a:pt x="20" y="96"/>
                  </a:cubicBezTo>
                  <a:cubicBezTo>
                    <a:pt x="8" y="96"/>
                    <a:pt x="8" y="96"/>
                    <a:pt x="8" y="96"/>
                  </a:cubicBezTo>
                  <a:cubicBezTo>
                    <a:pt x="0" y="96"/>
                    <a:pt x="0" y="96"/>
                    <a:pt x="0" y="96"/>
                  </a:cubicBezTo>
                  <a:cubicBezTo>
                    <a:pt x="0" y="104"/>
                    <a:pt x="0" y="104"/>
                    <a:pt x="0" y="104"/>
                  </a:cubicBezTo>
                  <a:cubicBezTo>
                    <a:pt x="84" y="104"/>
                    <a:pt x="84" y="104"/>
                    <a:pt x="84" y="104"/>
                  </a:cubicBezTo>
                  <a:cubicBezTo>
                    <a:pt x="91" y="104"/>
                    <a:pt x="96" y="99"/>
                    <a:pt x="96" y="92"/>
                  </a:cubicBezTo>
                  <a:cubicBezTo>
                    <a:pt x="96" y="76"/>
                    <a:pt x="96" y="76"/>
                    <a:pt x="96" y="76"/>
                  </a:cubicBezTo>
                  <a:cubicBezTo>
                    <a:pt x="109" y="76"/>
                    <a:pt x="120" y="65"/>
                    <a:pt x="120" y="52"/>
                  </a:cubicBezTo>
                  <a:cubicBezTo>
                    <a:pt x="120" y="39"/>
                    <a:pt x="109" y="28"/>
                    <a:pt x="96"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57" name="Freeform 47"/>
          <p:cNvSpPr>
            <a:spLocks/>
          </p:cNvSpPr>
          <p:nvPr/>
        </p:nvSpPr>
        <p:spPr bwMode="auto">
          <a:xfrm>
            <a:off x="7579691" y="3158208"/>
            <a:ext cx="471488" cy="568325"/>
          </a:xfrm>
          <a:custGeom>
            <a:avLst/>
            <a:gdLst>
              <a:gd name="T0" fmla="*/ 184 w 192"/>
              <a:gd name="T1" fmla="*/ 136 h 232"/>
              <a:gd name="T2" fmla="*/ 96 w 192"/>
              <a:gd name="T3" fmla="*/ 224 h 232"/>
              <a:gd name="T4" fmla="*/ 8 w 192"/>
              <a:gd name="T5" fmla="*/ 136 h 232"/>
              <a:gd name="T6" fmla="*/ 95 w 192"/>
              <a:gd name="T7" fmla="*/ 48 h 232"/>
              <a:gd name="T8" fmla="*/ 95 w 192"/>
              <a:gd name="T9" fmla="*/ 88 h 232"/>
              <a:gd name="T10" fmla="*/ 171 w 192"/>
              <a:gd name="T11" fmla="*/ 44 h 232"/>
              <a:gd name="T12" fmla="*/ 95 w 192"/>
              <a:gd name="T13" fmla="*/ 0 h 232"/>
              <a:gd name="T14" fmla="*/ 95 w 192"/>
              <a:gd name="T15" fmla="*/ 40 h 232"/>
              <a:gd name="T16" fmla="*/ 0 w 192"/>
              <a:gd name="T17" fmla="*/ 136 h 232"/>
              <a:gd name="T18" fmla="*/ 96 w 192"/>
              <a:gd name="T19" fmla="*/ 232 h 232"/>
              <a:gd name="T20" fmla="*/ 192 w 192"/>
              <a:gd name="T21" fmla="*/ 136 h 232"/>
              <a:gd name="T22" fmla="*/ 184 w 192"/>
              <a:gd name="T23" fmla="*/ 13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32">
                <a:moveTo>
                  <a:pt x="184" y="136"/>
                </a:moveTo>
                <a:cubicBezTo>
                  <a:pt x="184" y="184"/>
                  <a:pt x="144" y="224"/>
                  <a:pt x="96" y="224"/>
                </a:cubicBezTo>
                <a:cubicBezTo>
                  <a:pt x="47" y="224"/>
                  <a:pt x="8" y="184"/>
                  <a:pt x="8" y="136"/>
                </a:cubicBezTo>
                <a:cubicBezTo>
                  <a:pt x="8" y="87"/>
                  <a:pt x="47" y="48"/>
                  <a:pt x="95" y="48"/>
                </a:cubicBezTo>
                <a:cubicBezTo>
                  <a:pt x="95" y="88"/>
                  <a:pt x="95" y="88"/>
                  <a:pt x="95" y="88"/>
                </a:cubicBezTo>
                <a:cubicBezTo>
                  <a:pt x="171" y="44"/>
                  <a:pt x="171" y="44"/>
                  <a:pt x="171" y="44"/>
                </a:cubicBezTo>
                <a:cubicBezTo>
                  <a:pt x="95" y="0"/>
                  <a:pt x="95" y="0"/>
                  <a:pt x="95" y="0"/>
                </a:cubicBezTo>
                <a:cubicBezTo>
                  <a:pt x="95" y="40"/>
                  <a:pt x="95" y="40"/>
                  <a:pt x="95" y="40"/>
                </a:cubicBezTo>
                <a:cubicBezTo>
                  <a:pt x="42" y="40"/>
                  <a:pt x="0" y="83"/>
                  <a:pt x="0" y="136"/>
                </a:cubicBezTo>
                <a:cubicBezTo>
                  <a:pt x="0" y="189"/>
                  <a:pt x="43" y="232"/>
                  <a:pt x="96" y="232"/>
                </a:cubicBezTo>
                <a:cubicBezTo>
                  <a:pt x="149" y="232"/>
                  <a:pt x="192" y="189"/>
                  <a:pt x="192" y="136"/>
                </a:cubicBezTo>
                <a:lnTo>
                  <a:pt x="184" y="13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1043609" y="4072608"/>
            <a:ext cx="587375" cy="587375"/>
            <a:chOff x="1187624" y="4121150"/>
            <a:chExt cx="587375" cy="587375"/>
          </a:xfrm>
          <a:solidFill>
            <a:schemeClr val="tx1">
              <a:lumMod val="65000"/>
              <a:lumOff val="35000"/>
            </a:schemeClr>
          </a:solidFill>
        </p:grpSpPr>
        <p:sp>
          <p:nvSpPr>
            <p:cNvPr id="2058" name="Oval 48"/>
            <p:cNvSpPr>
              <a:spLocks noChangeArrowheads="1"/>
            </p:cNvSpPr>
            <p:nvPr/>
          </p:nvSpPr>
          <p:spPr bwMode="auto">
            <a:xfrm>
              <a:off x="1333674" y="4267200"/>
              <a:ext cx="293688" cy="2936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9" name="Rectangle 49"/>
            <p:cNvSpPr>
              <a:spLocks noChangeArrowheads="1"/>
            </p:cNvSpPr>
            <p:nvPr/>
          </p:nvSpPr>
          <p:spPr bwMode="auto">
            <a:xfrm>
              <a:off x="1470199" y="41211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0" name="Rectangle 50"/>
            <p:cNvSpPr>
              <a:spLocks noChangeArrowheads="1"/>
            </p:cNvSpPr>
            <p:nvPr/>
          </p:nvSpPr>
          <p:spPr bwMode="auto">
            <a:xfrm>
              <a:off x="1470199" y="45910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1" name="Rectangle 51"/>
            <p:cNvSpPr>
              <a:spLocks noChangeArrowheads="1"/>
            </p:cNvSpPr>
            <p:nvPr/>
          </p:nvSpPr>
          <p:spPr bwMode="auto">
            <a:xfrm>
              <a:off x="11876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2" name="Rectangle 52"/>
            <p:cNvSpPr>
              <a:spLocks noChangeArrowheads="1"/>
            </p:cNvSpPr>
            <p:nvPr/>
          </p:nvSpPr>
          <p:spPr bwMode="auto">
            <a:xfrm>
              <a:off x="16575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3" name="Freeform 53"/>
            <p:cNvSpPr>
              <a:spLocks/>
            </p:cNvSpPr>
            <p:nvPr/>
          </p:nvSpPr>
          <p:spPr bwMode="auto">
            <a:xfrm>
              <a:off x="1600374" y="4198937"/>
              <a:ext cx="95250" cy="95250"/>
            </a:xfrm>
            <a:custGeom>
              <a:avLst/>
              <a:gdLst>
                <a:gd name="T0" fmla="*/ 60 w 60"/>
                <a:gd name="T1" fmla="*/ 8 h 60"/>
                <a:gd name="T2" fmla="*/ 51 w 60"/>
                <a:gd name="T3" fmla="*/ 0 h 60"/>
                <a:gd name="T4" fmla="*/ 0 w 60"/>
                <a:gd name="T5" fmla="*/ 51 h 60"/>
                <a:gd name="T6" fmla="*/ 8 w 60"/>
                <a:gd name="T7" fmla="*/ 60 h 60"/>
                <a:gd name="T8" fmla="*/ 60 w 60"/>
                <a:gd name="T9" fmla="*/ 8 h 60"/>
              </a:gdLst>
              <a:ahLst/>
              <a:cxnLst>
                <a:cxn ang="0">
                  <a:pos x="T0" y="T1"/>
                </a:cxn>
                <a:cxn ang="0">
                  <a:pos x="T2" y="T3"/>
                </a:cxn>
                <a:cxn ang="0">
                  <a:pos x="T4" y="T5"/>
                </a:cxn>
                <a:cxn ang="0">
                  <a:pos x="T6" y="T7"/>
                </a:cxn>
                <a:cxn ang="0">
                  <a:pos x="T8" y="T9"/>
                </a:cxn>
              </a:cxnLst>
              <a:rect l="0" t="0" r="r" b="b"/>
              <a:pathLst>
                <a:path w="60" h="60">
                  <a:moveTo>
                    <a:pt x="60" y="8"/>
                  </a:moveTo>
                  <a:lnTo>
                    <a:pt x="51" y="0"/>
                  </a:lnTo>
                  <a:lnTo>
                    <a:pt x="0" y="51"/>
                  </a:lnTo>
                  <a:lnTo>
                    <a:pt x="8" y="60"/>
                  </a:lnTo>
                  <a:lnTo>
                    <a:pt x="6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4" name="Freeform 54"/>
            <p:cNvSpPr>
              <a:spLocks/>
            </p:cNvSpPr>
            <p:nvPr/>
          </p:nvSpPr>
          <p:spPr bwMode="auto">
            <a:xfrm>
              <a:off x="1265412" y="4532312"/>
              <a:ext cx="95250" cy="95250"/>
            </a:xfrm>
            <a:custGeom>
              <a:avLst/>
              <a:gdLst>
                <a:gd name="T0" fmla="*/ 0 w 60"/>
                <a:gd name="T1" fmla="*/ 51 h 60"/>
                <a:gd name="T2" fmla="*/ 9 w 60"/>
                <a:gd name="T3" fmla="*/ 60 h 60"/>
                <a:gd name="T4" fmla="*/ 60 w 60"/>
                <a:gd name="T5" fmla="*/ 9 h 60"/>
                <a:gd name="T6" fmla="*/ 52 w 60"/>
                <a:gd name="T7" fmla="*/ 0 h 60"/>
                <a:gd name="T8" fmla="*/ 0 w 60"/>
                <a:gd name="T9" fmla="*/ 51 h 60"/>
              </a:gdLst>
              <a:ahLst/>
              <a:cxnLst>
                <a:cxn ang="0">
                  <a:pos x="T0" y="T1"/>
                </a:cxn>
                <a:cxn ang="0">
                  <a:pos x="T2" y="T3"/>
                </a:cxn>
                <a:cxn ang="0">
                  <a:pos x="T4" y="T5"/>
                </a:cxn>
                <a:cxn ang="0">
                  <a:pos x="T6" y="T7"/>
                </a:cxn>
                <a:cxn ang="0">
                  <a:pos x="T8" y="T9"/>
                </a:cxn>
              </a:cxnLst>
              <a:rect l="0" t="0" r="r" b="b"/>
              <a:pathLst>
                <a:path w="60" h="60">
                  <a:moveTo>
                    <a:pt x="0" y="51"/>
                  </a:moveTo>
                  <a:lnTo>
                    <a:pt x="9" y="60"/>
                  </a:lnTo>
                  <a:lnTo>
                    <a:pt x="60" y="9"/>
                  </a:lnTo>
                  <a:lnTo>
                    <a:pt x="52" y="0"/>
                  </a:lnTo>
                  <a:lnTo>
                    <a:pt x="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5" name="Freeform 55"/>
            <p:cNvSpPr>
              <a:spLocks/>
            </p:cNvSpPr>
            <p:nvPr/>
          </p:nvSpPr>
          <p:spPr bwMode="auto">
            <a:xfrm>
              <a:off x="1265412" y="4198937"/>
              <a:ext cx="95250" cy="95250"/>
            </a:xfrm>
            <a:custGeom>
              <a:avLst/>
              <a:gdLst>
                <a:gd name="T0" fmla="*/ 60 w 60"/>
                <a:gd name="T1" fmla="*/ 51 h 60"/>
                <a:gd name="T2" fmla="*/ 9 w 60"/>
                <a:gd name="T3" fmla="*/ 0 h 60"/>
                <a:gd name="T4" fmla="*/ 0 w 60"/>
                <a:gd name="T5" fmla="*/ 8 h 60"/>
                <a:gd name="T6" fmla="*/ 52 w 60"/>
                <a:gd name="T7" fmla="*/ 60 h 60"/>
                <a:gd name="T8" fmla="*/ 60 w 60"/>
                <a:gd name="T9" fmla="*/ 51 h 60"/>
              </a:gdLst>
              <a:ahLst/>
              <a:cxnLst>
                <a:cxn ang="0">
                  <a:pos x="T0" y="T1"/>
                </a:cxn>
                <a:cxn ang="0">
                  <a:pos x="T2" y="T3"/>
                </a:cxn>
                <a:cxn ang="0">
                  <a:pos x="T4" y="T5"/>
                </a:cxn>
                <a:cxn ang="0">
                  <a:pos x="T6" y="T7"/>
                </a:cxn>
                <a:cxn ang="0">
                  <a:pos x="T8" y="T9"/>
                </a:cxn>
              </a:cxnLst>
              <a:rect l="0" t="0" r="r" b="b"/>
              <a:pathLst>
                <a:path w="60" h="60">
                  <a:moveTo>
                    <a:pt x="60" y="51"/>
                  </a:moveTo>
                  <a:lnTo>
                    <a:pt x="9" y="0"/>
                  </a:lnTo>
                  <a:lnTo>
                    <a:pt x="0" y="8"/>
                  </a:lnTo>
                  <a:lnTo>
                    <a:pt x="52" y="60"/>
                  </a:lnTo>
                  <a:lnTo>
                    <a:pt x="6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6" name="Freeform 56"/>
            <p:cNvSpPr>
              <a:spLocks/>
            </p:cNvSpPr>
            <p:nvPr/>
          </p:nvSpPr>
          <p:spPr bwMode="auto">
            <a:xfrm>
              <a:off x="1600374" y="4532312"/>
              <a:ext cx="95250" cy="95250"/>
            </a:xfrm>
            <a:custGeom>
              <a:avLst/>
              <a:gdLst>
                <a:gd name="T0" fmla="*/ 0 w 60"/>
                <a:gd name="T1" fmla="*/ 9 h 60"/>
                <a:gd name="T2" fmla="*/ 51 w 60"/>
                <a:gd name="T3" fmla="*/ 60 h 60"/>
                <a:gd name="T4" fmla="*/ 60 w 60"/>
                <a:gd name="T5" fmla="*/ 51 h 60"/>
                <a:gd name="T6" fmla="*/ 8 w 60"/>
                <a:gd name="T7" fmla="*/ 0 h 60"/>
                <a:gd name="T8" fmla="*/ 0 w 60"/>
                <a:gd name="T9" fmla="*/ 9 h 60"/>
              </a:gdLst>
              <a:ahLst/>
              <a:cxnLst>
                <a:cxn ang="0">
                  <a:pos x="T0" y="T1"/>
                </a:cxn>
                <a:cxn ang="0">
                  <a:pos x="T2" y="T3"/>
                </a:cxn>
                <a:cxn ang="0">
                  <a:pos x="T4" y="T5"/>
                </a:cxn>
                <a:cxn ang="0">
                  <a:pos x="T6" y="T7"/>
                </a:cxn>
                <a:cxn ang="0">
                  <a:pos x="T8" y="T9"/>
                </a:cxn>
              </a:cxnLst>
              <a:rect l="0" t="0" r="r" b="b"/>
              <a:pathLst>
                <a:path w="60" h="60">
                  <a:moveTo>
                    <a:pt x="0" y="9"/>
                  </a:moveTo>
                  <a:lnTo>
                    <a:pt x="51" y="60"/>
                  </a:lnTo>
                  <a:lnTo>
                    <a:pt x="60" y="51"/>
                  </a:lnTo>
                  <a:lnTo>
                    <a:pt x="8" y="0"/>
                  </a:lnTo>
                  <a:lnTo>
                    <a:pt x="0"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7" name="Freeform 57"/>
          <p:cNvSpPr>
            <a:spLocks/>
          </p:cNvSpPr>
          <p:nvPr/>
        </p:nvSpPr>
        <p:spPr bwMode="auto">
          <a:xfrm>
            <a:off x="2062833" y="4126583"/>
            <a:ext cx="488950" cy="487363"/>
          </a:xfrm>
          <a:custGeom>
            <a:avLst/>
            <a:gdLst>
              <a:gd name="T0" fmla="*/ 140 w 200"/>
              <a:gd name="T1" fmla="*/ 146 h 199"/>
              <a:gd name="T2" fmla="*/ 53 w 200"/>
              <a:gd name="T3" fmla="*/ 59 h 199"/>
              <a:gd name="T4" fmla="*/ 76 w 200"/>
              <a:gd name="T5" fmla="*/ 0 h 199"/>
              <a:gd name="T6" fmla="*/ 0 w 200"/>
              <a:gd name="T7" fmla="*/ 98 h 199"/>
              <a:gd name="T8" fmla="*/ 102 w 200"/>
              <a:gd name="T9" fmla="*/ 199 h 199"/>
              <a:gd name="T10" fmla="*/ 200 w 200"/>
              <a:gd name="T11" fmla="*/ 121 h 199"/>
              <a:gd name="T12" fmla="*/ 140 w 200"/>
              <a:gd name="T13" fmla="*/ 146 h 199"/>
            </a:gdLst>
            <a:ahLst/>
            <a:cxnLst>
              <a:cxn ang="0">
                <a:pos x="T0" y="T1"/>
              </a:cxn>
              <a:cxn ang="0">
                <a:pos x="T2" y="T3"/>
              </a:cxn>
              <a:cxn ang="0">
                <a:pos x="T4" y="T5"/>
              </a:cxn>
              <a:cxn ang="0">
                <a:pos x="T6" y="T7"/>
              </a:cxn>
              <a:cxn ang="0">
                <a:pos x="T8" y="T9"/>
              </a:cxn>
              <a:cxn ang="0">
                <a:pos x="T10" y="T11"/>
              </a:cxn>
              <a:cxn ang="0">
                <a:pos x="T12" y="T13"/>
              </a:cxn>
            </a:cxnLst>
            <a:rect l="0" t="0" r="r" b="b"/>
            <a:pathLst>
              <a:path w="200" h="199">
                <a:moveTo>
                  <a:pt x="140" y="146"/>
                </a:moveTo>
                <a:cubicBezTo>
                  <a:pt x="92" y="146"/>
                  <a:pt x="53" y="107"/>
                  <a:pt x="53" y="59"/>
                </a:cubicBezTo>
                <a:cubicBezTo>
                  <a:pt x="53" y="36"/>
                  <a:pt x="62" y="15"/>
                  <a:pt x="76" y="0"/>
                </a:cubicBezTo>
                <a:cubicBezTo>
                  <a:pt x="33" y="11"/>
                  <a:pt x="0" y="51"/>
                  <a:pt x="0" y="98"/>
                </a:cubicBezTo>
                <a:cubicBezTo>
                  <a:pt x="0" y="154"/>
                  <a:pt x="46" y="199"/>
                  <a:pt x="102" y="199"/>
                </a:cubicBezTo>
                <a:cubicBezTo>
                  <a:pt x="150" y="199"/>
                  <a:pt x="190" y="166"/>
                  <a:pt x="200" y="121"/>
                </a:cubicBezTo>
                <a:cubicBezTo>
                  <a:pt x="185" y="137"/>
                  <a:pt x="163" y="146"/>
                  <a:pt x="140" y="14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7" name="组合 76"/>
          <p:cNvGrpSpPr/>
          <p:nvPr/>
        </p:nvGrpSpPr>
        <p:grpSpPr>
          <a:xfrm>
            <a:off x="3011662" y="4110708"/>
            <a:ext cx="469900" cy="471488"/>
            <a:chOff x="3011662" y="4159250"/>
            <a:chExt cx="469900" cy="471488"/>
          </a:xfrm>
          <a:solidFill>
            <a:schemeClr val="tx1">
              <a:lumMod val="65000"/>
              <a:lumOff val="35000"/>
            </a:schemeClr>
          </a:solidFill>
        </p:grpSpPr>
        <p:sp>
          <p:nvSpPr>
            <p:cNvPr id="2068" name="Freeform 58"/>
            <p:cNvSpPr>
              <a:spLocks noEditPoints="1"/>
            </p:cNvSpPr>
            <p:nvPr/>
          </p:nvSpPr>
          <p:spPr bwMode="auto">
            <a:xfrm>
              <a:off x="3011662" y="4159250"/>
              <a:ext cx="469900" cy="471488"/>
            </a:xfrm>
            <a:custGeom>
              <a:avLst/>
              <a:gdLst>
                <a:gd name="T0" fmla="*/ 0 w 296"/>
                <a:gd name="T1" fmla="*/ 0 h 297"/>
                <a:gd name="T2" fmla="*/ 0 w 296"/>
                <a:gd name="T3" fmla="*/ 297 h 297"/>
                <a:gd name="T4" fmla="*/ 296 w 296"/>
                <a:gd name="T5" fmla="*/ 297 h 297"/>
                <a:gd name="T6" fmla="*/ 296 w 296"/>
                <a:gd name="T7" fmla="*/ 0 h 297"/>
                <a:gd name="T8" fmla="*/ 0 w 296"/>
                <a:gd name="T9" fmla="*/ 0 h 297"/>
                <a:gd name="T10" fmla="*/ 185 w 296"/>
                <a:gd name="T11" fmla="*/ 31 h 297"/>
                <a:gd name="T12" fmla="*/ 204 w 296"/>
                <a:gd name="T13" fmla="*/ 31 h 297"/>
                <a:gd name="T14" fmla="*/ 204 w 296"/>
                <a:gd name="T15" fmla="*/ 50 h 297"/>
                <a:gd name="T16" fmla="*/ 185 w 296"/>
                <a:gd name="T17" fmla="*/ 50 h 297"/>
                <a:gd name="T18" fmla="*/ 185 w 296"/>
                <a:gd name="T19" fmla="*/ 31 h 297"/>
                <a:gd name="T20" fmla="*/ 92 w 296"/>
                <a:gd name="T21" fmla="*/ 31 h 297"/>
                <a:gd name="T22" fmla="*/ 111 w 296"/>
                <a:gd name="T23" fmla="*/ 31 h 297"/>
                <a:gd name="T24" fmla="*/ 111 w 296"/>
                <a:gd name="T25" fmla="*/ 50 h 297"/>
                <a:gd name="T26" fmla="*/ 92 w 296"/>
                <a:gd name="T27" fmla="*/ 50 h 297"/>
                <a:gd name="T28" fmla="*/ 92 w 296"/>
                <a:gd name="T29" fmla="*/ 31 h 297"/>
                <a:gd name="T30" fmla="*/ 284 w 296"/>
                <a:gd name="T31" fmla="*/ 284 h 297"/>
                <a:gd name="T32" fmla="*/ 12 w 296"/>
                <a:gd name="T33" fmla="*/ 284 h 297"/>
                <a:gd name="T34" fmla="*/ 12 w 296"/>
                <a:gd name="T35" fmla="*/ 81 h 297"/>
                <a:gd name="T36" fmla="*/ 284 w 296"/>
                <a:gd name="T37" fmla="*/ 81 h 297"/>
                <a:gd name="T38" fmla="*/ 284 w 296"/>
                <a:gd name="T39"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297">
                  <a:moveTo>
                    <a:pt x="0" y="0"/>
                  </a:moveTo>
                  <a:lnTo>
                    <a:pt x="0" y="297"/>
                  </a:lnTo>
                  <a:lnTo>
                    <a:pt x="296" y="297"/>
                  </a:lnTo>
                  <a:lnTo>
                    <a:pt x="296" y="0"/>
                  </a:lnTo>
                  <a:lnTo>
                    <a:pt x="0" y="0"/>
                  </a:lnTo>
                  <a:close/>
                  <a:moveTo>
                    <a:pt x="185" y="31"/>
                  </a:moveTo>
                  <a:lnTo>
                    <a:pt x="204" y="31"/>
                  </a:lnTo>
                  <a:lnTo>
                    <a:pt x="204" y="50"/>
                  </a:lnTo>
                  <a:lnTo>
                    <a:pt x="185" y="50"/>
                  </a:lnTo>
                  <a:lnTo>
                    <a:pt x="185" y="31"/>
                  </a:lnTo>
                  <a:close/>
                  <a:moveTo>
                    <a:pt x="92" y="31"/>
                  </a:moveTo>
                  <a:lnTo>
                    <a:pt x="111" y="31"/>
                  </a:lnTo>
                  <a:lnTo>
                    <a:pt x="111" y="50"/>
                  </a:lnTo>
                  <a:lnTo>
                    <a:pt x="92" y="50"/>
                  </a:lnTo>
                  <a:lnTo>
                    <a:pt x="92" y="31"/>
                  </a:lnTo>
                  <a:close/>
                  <a:moveTo>
                    <a:pt x="284" y="284"/>
                  </a:moveTo>
                  <a:lnTo>
                    <a:pt x="12" y="284"/>
                  </a:lnTo>
                  <a:lnTo>
                    <a:pt x="12" y="81"/>
                  </a:lnTo>
                  <a:lnTo>
                    <a:pt x="284" y="81"/>
                  </a:lnTo>
                  <a:lnTo>
                    <a:pt x="284" y="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9" name="Freeform 59"/>
            <p:cNvSpPr>
              <a:spLocks/>
            </p:cNvSpPr>
            <p:nvPr/>
          </p:nvSpPr>
          <p:spPr bwMode="auto">
            <a:xfrm>
              <a:off x="3138662" y="4352925"/>
              <a:ext cx="58738" cy="155575"/>
            </a:xfrm>
            <a:custGeom>
              <a:avLst/>
              <a:gdLst>
                <a:gd name="T0" fmla="*/ 16 w 24"/>
                <a:gd name="T1" fmla="*/ 63 h 63"/>
                <a:gd name="T2" fmla="*/ 24 w 24"/>
                <a:gd name="T3" fmla="*/ 63 h 63"/>
                <a:gd name="T4" fmla="*/ 24 w 24"/>
                <a:gd name="T5" fmla="*/ 0 h 63"/>
                <a:gd name="T6" fmla="*/ 17 w 24"/>
                <a:gd name="T7" fmla="*/ 0 h 63"/>
                <a:gd name="T8" fmla="*/ 17 w 24"/>
                <a:gd name="T9" fmla="*/ 1 h 63"/>
                <a:gd name="T10" fmla="*/ 1 w 24"/>
                <a:gd name="T11" fmla="*/ 11 h 63"/>
                <a:gd name="T12" fmla="*/ 0 w 24"/>
                <a:gd name="T13" fmla="*/ 11 h 63"/>
                <a:gd name="T14" fmla="*/ 0 w 24"/>
                <a:gd name="T15" fmla="*/ 18 h 63"/>
                <a:gd name="T16" fmla="*/ 16 w 24"/>
                <a:gd name="T17" fmla="*/ 18 h 63"/>
                <a:gd name="T18" fmla="*/ 16 w 24"/>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6" y="63"/>
                  </a:moveTo>
                  <a:cubicBezTo>
                    <a:pt x="24" y="63"/>
                    <a:pt x="24" y="63"/>
                    <a:pt x="24" y="63"/>
                  </a:cubicBezTo>
                  <a:cubicBezTo>
                    <a:pt x="24" y="0"/>
                    <a:pt x="24" y="0"/>
                    <a:pt x="24" y="0"/>
                  </a:cubicBezTo>
                  <a:cubicBezTo>
                    <a:pt x="17" y="0"/>
                    <a:pt x="17" y="0"/>
                    <a:pt x="17" y="0"/>
                  </a:cubicBezTo>
                  <a:cubicBezTo>
                    <a:pt x="17" y="1"/>
                    <a:pt x="17" y="1"/>
                    <a:pt x="17" y="1"/>
                  </a:cubicBezTo>
                  <a:cubicBezTo>
                    <a:pt x="15" y="11"/>
                    <a:pt x="11" y="11"/>
                    <a:pt x="1" y="11"/>
                  </a:cubicBezTo>
                  <a:cubicBezTo>
                    <a:pt x="0" y="11"/>
                    <a:pt x="0" y="11"/>
                    <a:pt x="0" y="11"/>
                  </a:cubicBezTo>
                  <a:cubicBezTo>
                    <a:pt x="0" y="18"/>
                    <a:pt x="0" y="18"/>
                    <a:pt x="0" y="18"/>
                  </a:cubicBezTo>
                  <a:cubicBezTo>
                    <a:pt x="16" y="18"/>
                    <a:pt x="16" y="18"/>
                    <a:pt x="16" y="18"/>
                  </a:cubicBezTo>
                  <a:lnTo>
                    <a:pt x="16"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0" name="Freeform 60"/>
            <p:cNvSpPr>
              <a:spLocks/>
            </p:cNvSpPr>
            <p:nvPr/>
          </p:nvSpPr>
          <p:spPr bwMode="auto">
            <a:xfrm>
              <a:off x="3241849" y="4356100"/>
              <a:ext cx="107950" cy="153988"/>
            </a:xfrm>
            <a:custGeom>
              <a:avLst/>
              <a:gdLst>
                <a:gd name="T0" fmla="*/ 22 w 44"/>
                <a:gd name="T1" fmla="*/ 55 h 63"/>
                <a:gd name="T2" fmla="*/ 9 w 44"/>
                <a:gd name="T3" fmla="*/ 43 h 63"/>
                <a:gd name="T4" fmla="*/ 9 w 44"/>
                <a:gd name="T5" fmla="*/ 41 h 63"/>
                <a:gd name="T6" fmla="*/ 0 w 44"/>
                <a:gd name="T7" fmla="*/ 41 h 63"/>
                <a:gd name="T8" fmla="*/ 0 w 44"/>
                <a:gd name="T9" fmla="*/ 43 h 63"/>
                <a:gd name="T10" fmla="*/ 21 w 44"/>
                <a:gd name="T11" fmla="*/ 63 h 63"/>
                <a:gd name="T12" fmla="*/ 44 w 44"/>
                <a:gd name="T13" fmla="*/ 41 h 63"/>
                <a:gd name="T14" fmla="*/ 22 w 44"/>
                <a:gd name="T15" fmla="*/ 19 h 63"/>
                <a:gd name="T16" fmla="*/ 12 w 44"/>
                <a:gd name="T17" fmla="*/ 22 h 63"/>
                <a:gd name="T18" fmla="*/ 14 w 44"/>
                <a:gd name="T19" fmla="*/ 8 h 63"/>
                <a:gd name="T20" fmla="*/ 41 w 44"/>
                <a:gd name="T21" fmla="*/ 8 h 63"/>
                <a:gd name="T22" fmla="*/ 41 w 44"/>
                <a:gd name="T23" fmla="*/ 0 h 63"/>
                <a:gd name="T24" fmla="*/ 8 w 44"/>
                <a:gd name="T25" fmla="*/ 0 h 63"/>
                <a:gd name="T26" fmla="*/ 2 w 44"/>
                <a:gd name="T27" fmla="*/ 34 h 63"/>
                <a:gd name="T28" fmla="*/ 9 w 44"/>
                <a:gd name="T29" fmla="*/ 34 h 63"/>
                <a:gd name="T30" fmla="*/ 9 w 44"/>
                <a:gd name="T31" fmla="*/ 33 h 63"/>
                <a:gd name="T32" fmla="*/ 21 w 44"/>
                <a:gd name="T33" fmla="*/ 26 h 63"/>
                <a:gd name="T34" fmla="*/ 35 w 44"/>
                <a:gd name="T35" fmla="*/ 40 h 63"/>
                <a:gd name="T36" fmla="*/ 22 w 44"/>
                <a:gd name="T3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55"/>
                  </a:move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71" name="Freeform 61"/>
          <p:cNvSpPr>
            <a:spLocks noEditPoints="1"/>
          </p:cNvSpPr>
          <p:nvPr/>
        </p:nvSpPr>
        <p:spPr bwMode="auto">
          <a:xfrm>
            <a:off x="3897487" y="4091658"/>
            <a:ext cx="490538" cy="490538"/>
          </a:xfrm>
          <a:custGeom>
            <a:avLst/>
            <a:gdLst>
              <a:gd name="T0" fmla="*/ 200 w 200"/>
              <a:gd name="T1" fmla="*/ 120 h 200"/>
              <a:gd name="T2" fmla="*/ 200 w 200"/>
              <a:gd name="T3" fmla="*/ 80 h 200"/>
              <a:gd name="T4" fmla="*/ 178 w 200"/>
              <a:gd name="T5" fmla="*/ 80 h 200"/>
              <a:gd name="T6" fmla="*/ 170 w 200"/>
              <a:gd name="T7" fmla="*/ 59 h 200"/>
              <a:gd name="T8" fmla="*/ 185 w 200"/>
              <a:gd name="T9" fmla="*/ 43 h 200"/>
              <a:gd name="T10" fmla="*/ 157 w 200"/>
              <a:gd name="T11" fmla="*/ 15 h 200"/>
              <a:gd name="T12" fmla="*/ 142 w 200"/>
              <a:gd name="T13" fmla="*/ 30 h 200"/>
              <a:gd name="T14" fmla="*/ 120 w 200"/>
              <a:gd name="T15" fmla="*/ 21 h 200"/>
              <a:gd name="T16" fmla="*/ 120 w 200"/>
              <a:gd name="T17" fmla="*/ 0 h 200"/>
              <a:gd name="T18" fmla="*/ 80 w 200"/>
              <a:gd name="T19" fmla="*/ 0 h 200"/>
              <a:gd name="T20" fmla="*/ 80 w 200"/>
              <a:gd name="T21" fmla="*/ 21 h 200"/>
              <a:gd name="T22" fmla="*/ 59 w 200"/>
              <a:gd name="T23" fmla="*/ 30 h 200"/>
              <a:gd name="T24" fmla="*/ 44 w 200"/>
              <a:gd name="T25" fmla="*/ 15 h 200"/>
              <a:gd name="T26" fmla="*/ 16 w 200"/>
              <a:gd name="T27" fmla="*/ 43 h 200"/>
              <a:gd name="T28" fmla="*/ 31 w 200"/>
              <a:gd name="T29" fmla="*/ 59 h 200"/>
              <a:gd name="T30" fmla="*/ 23 w 200"/>
              <a:gd name="T31" fmla="*/ 80 h 200"/>
              <a:gd name="T32" fmla="*/ 0 w 200"/>
              <a:gd name="T33" fmla="*/ 80 h 200"/>
              <a:gd name="T34" fmla="*/ 0 w 200"/>
              <a:gd name="T35" fmla="*/ 120 h 200"/>
              <a:gd name="T36" fmla="*/ 23 w 200"/>
              <a:gd name="T37" fmla="*/ 120 h 200"/>
              <a:gd name="T38" fmla="*/ 32 w 200"/>
              <a:gd name="T39" fmla="*/ 140 h 200"/>
              <a:gd name="T40" fmla="*/ 16 w 200"/>
              <a:gd name="T41" fmla="*/ 156 h 200"/>
              <a:gd name="T42" fmla="*/ 44 w 200"/>
              <a:gd name="T43" fmla="*/ 184 h 200"/>
              <a:gd name="T44" fmla="*/ 61 w 200"/>
              <a:gd name="T45" fmla="*/ 168 h 200"/>
              <a:gd name="T46" fmla="*/ 80 w 200"/>
              <a:gd name="T47" fmla="*/ 176 h 200"/>
              <a:gd name="T48" fmla="*/ 80 w 200"/>
              <a:gd name="T49" fmla="*/ 200 h 200"/>
              <a:gd name="T50" fmla="*/ 120 w 200"/>
              <a:gd name="T51" fmla="*/ 200 h 200"/>
              <a:gd name="T52" fmla="*/ 120 w 200"/>
              <a:gd name="T53" fmla="*/ 176 h 200"/>
              <a:gd name="T54" fmla="*/ 140 w 200"/>
              <a:gd name="T55" fmla="*/ 168 h 200"/>
              <a:gd name="T56" fmla="*/ 157 w 200"/>
              <a:gd name="T57" fmla="*/ 184 h 200"/>
              <a:gd name="T58" fmla="*/ 185 w 200"/>
              <a:gd name="T59" fmla="*/ 156 h 200"/>
              <a:gd name="T60" fmla="*/ 169 w 200"/>
              <a:gd name="T61" fmla="*/ 140 h 200"/>
              <a:gd name="T62" fmla="*/ 177 w 200"/>
              <a:gd name="T63" fmla="*/ 120 h 200"/>
              <a:gd name="T64" fmla="*/ 200 w 200"/>
              <a:gd name="T65" fmla="*/ 120 h 200"/>
              <a:gd name="T66" fmla="*/ 100 w 200"/>
              <a:gd name="T67" fmla="*/ 128 h 200"/>
              <a:gd name="T68" fmla="*/ 72 w 200"/>
              <a:gd name="T69" fmla="*/ 100 h 200"/>
              <a:gd name="T70" fmla="*/ 100 w 200"/>
              <a:gd name="T71" fmla="*/ 72 h 200"/>
              <a:gd name="T72" fmla="*/ 128 w 200"/>
              <a:gd name="T73" fmla="*/ 100 h 200"/>
              <a:gd name="T74" fmla="*/ 100 w 200"/>
              <a:gd name="T75"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20"/>
                </a:moveTo>
                <a:cubicBezTo>
                  <a:pt x="200" y="80"/>
                  <a:pt x="200" y="80"/>
                  <a:pt x="200" y="80"/>
                </a:cubicBezTo>
                <a:cubicBezTo>
                  <a:pt x="178" y="80"/>
                  <a:pt x="178" y="80"/>
                  <a:pt x="178" y="80"/>
                </a:cubicBezTo>
                <a:cubicBezTo>
                  <a:pt x="176" y="72"/>
                  <a:pt x="174" y="65"/>
                  <a:pt x="170" y="59"/>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9"/>
                  <a:pt x="31" y="59"/>
                  <a:pt x="31" y="59"/>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lnTo>
                  <a:pt x="200" y="12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2" name="Freeform 62"/>
          <p:cNvSpPr>
            <a:spLocks noEditPoints="1"/>
          </p:cNvSpPr>
          <p:nvPr/>
        </p:nvSpPr>
        <p:spPr bwMode="auto">
          <a:xfrm>
            <a:off x="4829350" y="4042445"/>
            <a:ext cx="390525" cy="588963"/>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3" name="Freeform 63"/>
          <p:cNvSpPr>
            <a:spLocks noEditPoints="1"/>
          </p:cNvSpPr>
          <p:nvPr/>
        </p:nvSpPr>
        <p:spPr bwMode="auto">
          <a:xfrm>
            <a:off x="6554962" y="4121820"/>
            <a:ext cx="469900" cy="469900"/>
          </a:xfrm>
          <a:custGeom>
            <a:avLst/>
            <a:gdLst>
              <a:gd name="T0" fmla="*/ 0 w 192"/>
              <a:gd name="T1" fmla="*/ 0 h 192"/>
              <a:gd name="T2" fmla="*/ 0 w 192"/>
              <a:gd name="T3" fmla="*/ 192 h 192"/>
              <a:gd name="T4" fmla="*/ 192 w 192"/>
              <a:gd name="T5" fmla="*/ 192 h 192"/>
              <a:gd name="T6" fmla="*/ 192 w 192"/>
              <a:gd name="T7" fmla="*/ 0 h 192"/>
              <a:gd name="T8" fmla="*/ 0 w 192"/>
              <a:gd name="T9" fmla="*/ 0 h 192"/>
              <a:gd name="T10" fmla="*/ 156 w 192"/>
              <a:gd name="T11" fmla="*/ 48 h 192"/>
              <a:gd name="T12" fmla="*/ 148 w 192"/>
              <a:gd name="T13" fmla="*/ 48 h 192"/>
              <a:gd name="T14" fmla="*/ 148 w 192"/>
              <a:gd name="T15" fmla="*/ 76 h 192"/>
              <a:gd name="T16" fmla="*/ 96 w 192"/>
              <a:gd name="T17" fmla="*/ 128 h 192"/>
              <a:gd name="T18" fmla="*/ 44 w 192"/>
              <a:gd name="T19" fmla="*/ 76 h 192"/>
              <a:gd name="T20" fmla="*/ 44 w 192"/>
              <a:gd name="T21" fmla="*/ 48 h 192"/>
              <a:gd name="T22" fmla="*/ 36 w 192"/>
              <a:gd name="T23" fmla="*/ 48 h 192"/>
              <a:gd name="T24" fmla="*/ 36 w 192"/>
              <a:gd name="T25" fmla="*/ 40 h 192"/>
              <a:gd name="T26" fmla="*/ 60 w 192"/>
              <a:gd name="T27" fmla="*/ 40 h 192"/>
              <a:gd name="T28" fmla="*/ 60 w 192"/>
              <a:gd name="T29" fmla="*/ 48 h 192"/>
              <a:gd name="T30" fmla="*/ 52 w 192"/>
              <a:gd name="T31" fmla="*/ 48 h 192"/>
              <a:gd name="T32" fmla="*/ 52 w 192"/>
              <a:gd name="T33" fmla="*/ 76 h 192"/>
              <a:gd name="T34" fmla="*/ 96 w 192"/>
              <a:gd name="T35" fmla="*/ 120 h 192"/>
              <a:gd name="T36" fmla="*/ 140 w 192"/>
              <a:gd name="T37" fmla="*/ 76 h 192"/>
              <a:gd name="T38" fmla="*/ 140 w 192"/>
              <a:gd name="T39" fmla="*/ 48 h 192"/>
              <a:gd name="T40" fmla="*/ 132 w 192"/>
              <a:gd name="T41" fmla="*/ 48 h 192"/>
              <a:gd name="T42" fmla="*/ 132 w 192"/>
              <a:gd name="T43" fmla="*/ 40 h 192"/>
              <a:gd name="T44" fmla="*/ 156 w 192"/>
              <a:gd name="T45" fmla="*/ 40 h 192"/>
              <a:gd name="T46" fmla="*/ 156 w 192"/>
              <a:gd name="T47"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0" y="0"/>
                </a:moveTo>
                <a:cubicBezTo>
                  <a:pt x="0" y="192"/>
                  <a:pt x="0" y="192"/>
                  <a:pt x="0" y="192"/>
                </a:cubicBezTo>
                <a:cubicBezTo>
                  <a:pt x="192" y="192"/>
                  <a:pt x="192" y="192"/>
                  <a:pt x="192" y="192"/>
                </a:cubicBezTo>
                <a:cubicBezTo>
                  <a:pt x="192" y="0"/>
                  <a:pt x="192" y="0"/>
                  <a:pt x="192" y="0"/>
                </a:cubicBezTo>
                <a:lnTo>
                  <a:pt x="0" y="0"/>
                </a:lnTo>
                <a:close/>
                <a:moveTo>
                  <a:pt x="156" y="48"/>
                </a:moveTo>
                <a:cubicBezTo>
                  <a:pt x="148" y="48"/>
                  <a:pt x="148" y="48"/>
                  <a:pt x="148" y="48"/>
                </a:cubicBezTo>
                <a:cubicBezTo>
                  <a:pt x="148" y="76"/>
                  <a:pt x="148" y="76"/>
                  <a:pt x="148" y="76"/>
                </a:cubicBezTo>
                <a:cubicBezTo>
                  <a:pt x="148" y="104"/>
                  <a:pt x="125" y="128"/>
                  <a:pt x="96" y="128"/>
                </a:cubicBezTo>
                <a:cubicBezTo>
                  <a:pt x="67" y="128"/>
                  <a:pt x="44" y="104"/>
                  <a:pt x="44" y="76"/>
                </a:cubicBezTo>
                <a:cubicBezTo>
                  <a:pt x="44" y="48"/>
                  <a:pt x="44" y="48"/>
                  <a:pt x="44" y="48"/>
                </a:cubicBezTo>
                <a:cubicBezTo>
                  <a:pt x="36" y="48"/>
                  <a:pt x="36" y="48"/>
                  <a:pt x="36" y="48"/>
                </a:cubicBezTo>
                <a:cubicBezTo>
                  <a:pt x="36" y="40"/>
                  <a:pt x="36" y="40"/>
                  <a:pt x="36" y="40"/>
                </a:cubicBezTo>
                <a:cubicBezTo>
                  <a:pt x="60" y="40"/>
                  <a:pt x="60" y="40"/>
                  <a:pt x="60" y="40"/>
                </a:cubicBezTo>
                <a:cubicBezTo>
                  <a:pt x="60" y="48"/>
                  <a:pt x="60" y="48"/>
                  <a:pt x="60" y="48"/>
                </a:cubicBezTo>
                <a:cubicBezTo>
                  <a:pt x="52" y="48"/>
                  <a:pt x="52" y="48"/>
                  <a:pt x="52" y="48"/>
                </a:cubicBezTo>
                <a:cubicBezTo>
                  <a:pt x="52" y="76"/>
                  <a:pt x="52" y="76"/>
                  <a:pt x="52" y="76"/>
                </a:cubicBezTo>
                <a:cubicBezTo>
                  <a:pt x="52" y="100"/>
                  <a:pt x="72" y="120"/>
                  <a:pt x="96" y="120"/>
                </a:cubicBezTo>
                <a:cubicBezTo>
                  <a:pt x="120" y="120"/>
                  <a:pt x="140" y="100"/>
                  <a:pt x="140" y="76"/>
                </a:cubicBezTo>
                <a:cubicBezTo>
                  <a:pt x="140" y="48"/>
                  <a:pt x="140" y="48"/>
                  <a:pt x="140" y="48"/>
                </a:cubicBezTo>
                <a:cubicBezTo>
                  <a:pt x="132" y="48"/>
                  <a:pt x="132" y="48"/>
                  <a:pt x="132" y="48"/>
                </a:cubicBezTo>
                <a:cubicBezTo>
                  <a:pt x="132" y="40"/>
                  <a:pt x="132" y="40"/>
                  <a:pt x="132" y="40"/>
                </a:cubicBezTo>
                <a:cubicBezTo>
                  <a:pt x="156" y="40"/>
                  <a:pt x="156" y="40"/>
                  <a:pt x="156" y="40"/>
                </a:cubicBezTo>
                <a:lnTo>
                  <a:pt x="156" y="4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81" name="组合 2080"/>
          <p:cNvGrpSpPr/>
          <p:nvPr/>
        </p:nvGrpSpPr>
        <p:grpSpPr>
          <a:xfrm>
            <a:off x="7609854" y="4063083"/>
            <a:ext cx="450850" cy="528638"/>
            <a:chOff x="7456662" y="4111625"/>
            <a:chExt cx="450850" cy="528638"/>
          </a:xfrm>
          <a:solidFill>
            <a:schemeClr val="tx1">
              <a:lumMod val="65000"/>
              <a:lumOff val="35000"/>
            </a:schemeClr>
          </a:solidFill>
        </p:grpSpPr>
        <p:sp>
          <p:nvSpPr>
            <p:cNvPr id="2074" name="Freeform 64"/>
            <p:cNvSpPr>
              <a:spLocks noEditPoints="1"/>
            </p:cNvSpPr>
            <p:nvPr/>
          </p:nvSpPr>
          <p:spPr bwMode="auto">
            <a:xfrm>
              <a:off x="7456662" y="4287837"/>
              <a:ext cx="450850" cy="331788"/>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5" name="Freeform 65"/>
            <p:cNvSpPr>
              <a:spLocks/>
            </p:cNvSpPr>
            <p:nvPr/>
          </p:nvSpPr>
          <p:spPr bwMode="auto">
            <a:xfrm>
              <a:off x="7456662" y="4619625"/>
              <a:ext cx="371475" cy="20638"/>
            </a:xfrm>
            <a:custGeom>
              <a:avLst/>
              <a:gdLst>
                <a:gd name="T0" fmla="*/ 0 w 234"/>
                <a:gd name="T1" fmla="*/ 13 h 13"/>
                <a:gd name="T2" fmla="*/ 234 w 234"/>
                <a:gd name="T3" fmla="*/ 13 h 13"/>
                <a:gd name="T4" fmla="*/ 234 w 234"/>
                <a:gd name="T5" fmla="*/ 0 h 13"/>
                <a:gd name="T6" fmla="*/ 117 w 234"/>
                <a:gd name="T7" fmla="*/ 0 h 13"/>
                <a:gd name="T8" fmla="*/ 0 w 234"/>
                <a:gd name="T9" fmla="*/ 0 h 13"/>
                <a:gd name="T10" fmla="*/ 0 w 234"/>
                <a:gd name="T11" fmla="*/ 13 h 13"/>
              </a:gdLst>
              <a:ahLst/>
              <a:cxnLst>
                <a:cxn ang="0">
                  <a:pos x="T0" y="T1"/>
                </a:cxn>
                <a:cxn ang="0">
                  <a:pos x="T2" y="T3"/>
                </a:cxn>
                <a:cxn ang="0">
                  <a:pos x="T4" y="T5"/>
                </a:cxn>
                <a:cxn ang="0">
                  <a:pos x="T6" y="T7"/>
                </a:cxn>
                <a:cxn ang="0">
                  <a:pos x="T8" y="T9"/>
                </a:cxn>
                <a:cxn ang="0">
                  <a:pos x="T10" y="T11"/>
                </a:cxn>
              </a:cxnLst>
              <a:rect l="0" t="0" r="r" b="b"/>
              <a:pathLst>
                <a:path w="234" h="13">
                  <a:moveTo>
                    <a:pt x="0" y="13"/>
                  </a:moveTo>
                  <a:lnTo>
                    <a:pt x="234" y="13"/>
                  </a:lnTo>
                  <a:lnTo>
                    <a:pt x="234" y="0"/>
                  </a:lnTo>
                  <a:lnTo>
                    <a:pt x="117" y="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6" name="Rectangle 66"/>
            <p:cNvSpPr>
              <a:spLocks noChangeArrowheads="1"/>
            </p:cNvSpPr>
            <p:nvPr/>
          </p:nvSpPr>
          <p:spPr bwMode="auto">
            <a:xfrm>
              <a:off x="7555087" y="4140200"/>
              <a:ext cx="19050"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7" name="Rectangle 67"/>
            <p:cNvSpPr>
              <a:spLocks noChangeArrowheads="1"/>
            </p:cNvSpPr>
            <p:nvPr/>
          </p:nvSpPr>
          <p:spPr bwMode="auto">
            <a:xfrm>
              <a:off x="7710662" y="4140200"/>
              <a:ext cx="20638"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8" name="Rectangle 68"/>
            <p:cNvSpPr>
              <a:spLocks noChangeArrowheads="1"/>
            </p:cNvSpPr>
            <p:nvPr/>
          </p:nvSpPr>
          <p:spPr bwMode="auto">
            <a:xfrm>
              <a:off x="7632874" y="4111625"/>
              <a:ext cx="19050"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5" name="组合 74"/>
          <p:cNvGrpSpPr/>
          <p:nvPr/>
        </p:nvGrpSpPr>
        <p:grpSpPr>
          <a:xfrm>
            <a:off x="3119612" y="1394495"/>
            <a:ext cx="274638" cy="588963"/>
            <a:chOff x="3119612" y="1443037"/>
            <a:chExt cx="274638" cy="588963"/>
          </a:xfrm>
          <a:solidFill>
            <a:schemeClr val="tx1">
              <a:lumMod val="65000"/>
              <a:lumOff val="35000"/>
            </a:schemeClr>
          </a:solidFill>
        </p:grpSpPr>
        <p:sp>
          <p:nvSpPr>
            <p:cNvPr id="2079" name="Rectangle 69"/>
            <p:cNvSpPr>
              <a:spLocks noChangeArrowheads="1"/>
            </p:cNvSpPr>
            <p:nvPr/>
          </p:nvSpPr>
          <p:spPr bwMode="auto">
            <a:xfrm>
              <a:off x="3119612" y="1443037"/>
              <a:ext cx="274638" cy="603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70"/>
            <p:cNvSpPr>
              <a:spLocks noChangeArrowheads="1"/>
            </p:cNvSpPr>
            <p:nvPr/>
          </p:nvSpPr>
          <p:spPr bwMode="auto">
            <a:xfrm>
              <a:off x="3187874" y="1973262"/>
              <a:ext cx="136525" cy="587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71"/>
            <p:cNvSpPr>
              <a:spLocks noEditPoints="1"/>
            </p:cNvSpPr>
            <p:nvPr/>
          </p:nvSpPr>
          <p:spPr bwMode="auto">
            <a:xfrm>
              <a:off x="3130724" y="1522412"/>
              <a:ext cx="252413" cy="430213"/>
            </a:xfrm>
            <a:custGeom>
              <a:avLst/>
              <a:gdLst>
                <a:gd name="T0" fmla="*/ 0 w 103"/>
                <a:gd name="T1" fmla="*/ 0 h 176"/>
                <a:gd name="T2" fmla="*/ 23 w 103"/>
                <a:gd name="T3" fmla="*/ 40 h 176"/>
                <a:gd name="T4" fmla="*/ 23 w 103"/>
                <a:gd name="T5" fmla="*/ 176 h 176"/>
                <a:gd name="T6" fmla="*/ 79 w 103"/>
                <a:gd name="T7" fmla="*/ 176 h 176"/>
                <a:gd name="T8" fmla="*/ 79 w 103"/>
                <a:gd name="T9" fmla="*/ 40 h 176"/>
                <a:gd name="T10" fmla="*/ 103 w 103"/>
                <a:gd name="T11" fmla="*/ 0 h 176"/>
                <a:gd name="T12" fmla="*/ 0 w 103"/>
                <a:gd name="T13" fmla="*/ 0 h 176"/>
                <a:gd name="T14" fmla="*/ 63 w 103"/>
                <a:gd name="T15" fmla="*/ 108 h 176"/>
                <a:gd name="T16" fmla="*/ 51 w 103"/>
                <a:gd name="T17" fmla="*/ 120 h 176"/>
                <a:gd name="T18" fmla="*/ 39 w 103"/>
                <a:gd name="T19" fmla="*/ 108 h 176"/>
                <a:gd name="T20" fmla="*/ 39 w 103"/>
                <a:gd name="T21" fmla="*/ 92 h 176"/>
                <a:gd name="T22" fmla="*/ 51 w 103"/>
                <a:gd name="T23" fmla="*/ 80 h 176"/>
                <a:gd name="T24" fmla="*/ 63 w 103"/>
                <a:gd name="T25" fmla="*/ 92 h 176"/>
                <a:gd name="T26" fmla="*/ 63 w 103"/>
                <a:gd name="T2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76">
                  <a:moveTo>
                    <a:pt x="0" y="0"/>
                  </a:moveTo>
                  <a:cubicBezTo>
                    <a:pt x="23" y="40"/>
                    <a:pt x="23" y="40"/>
                    <a:pt x="23" y="40"/>
                  </a:cubicBezTo>
                  <a:cubicBezTo>
                    <a:pt x="23" y="176"/>
                    <a:pt x="23" y="176"/>
                    <a:pt x="23" y="176"/>
                  </a:cubicBezTo>
                  <a:cubicBezTo>
                    <a:pt x="79" y="176"/>
                    <a:pt x="79" y="176"/>
                    <a:pt x="79" y="176"/>
                  </a:cubicBezTo>
                  <a:cubicBezTo>
                    <a:pt x="79" y="40"/>
                    <a:pt x="79" y="40"/>
                    <a:pt x="79" y="40"/>
                  </a:cubicBezTo>
                  <a:cubicBezTo>
                    <a:pt x="103" y="0"/>
                    <a:pt x="103" y="0"/>
                    <a:pt x="103" y="0"/>
                  </a:cubicBezTo>
                  <a:lnTo>
                    <a:pt x="0" y="0"/>
                  </a:lnTo>
                  <a:close/>
                  <a:moveTo>
                    <a:pt x="63" y="108"/>
                  </a:moveTo>
                  <a:cubicBezTo>
                    <a:pt x="63" y="115"/>
                    <a:pt x="58" y="120"/>
                    <a:pt x="51" y="120"/>
                  </a:cubicBezTo>
                  <a:cubicBezTo>
                    <a:pt x="45" y="120"/>
                    <a:pt x="39" y="115"/>
                    <a:pt x="39" y="108"/>
                  </a:cubicBezTo>
                  <a:cubicBezTo>
                    <a:pt x="39" y="92"/>
                    <a:pt x="39" y="92"/>
                    <a:pt x="39" y="92"/>
                  </a:cubicBezTo>
                  <a:cubicBezTo>
                    <a:pt x="39" y="85"/>
                    <a:pt x="45" y="80"/>
                    <a:pt x="51" y="80"/>
                  </a:cubicBezTo>
                  <a:cubicBezTo>
                    <a:pt x="58" y="80"/>
                    <a:pt x="63" y="85"/>
                    <a:pt x="63" y="92"/>
                  </a:cubicBezTo>
                  <a:lnTo>
                    <a:pt x="63" y="1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72"/>
          <p:cNvSpPr>
            <a:spLocks noEditPoints="1"/>
          </p:cNvSpPr>
          <p:nvPr/>
        </p:nvSpPr>
        <p:spPr bwMode="auto">
          <a:xfrm>
            <a:off x="6554962" y="2396208"/>
            <a:ext cx="469900" cy="412750"/>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65 w 192"/>
              <a:gd name="T25" fmla="*/ 76 h 168"/>
              <a:gd name="T26" fmla="*/ 57 w 192"/>
              <a:gd name="T27" fmla="*/ 68 h 168"/>
              <a:gd name="T28" fmla="*/ 65 w 192"/>
              <a:gd name="T29" fmla="*/ 60 h 168"/>
              <a:gd name="T30" fmla="*/ 73 w 192"/>
              <a:gd name="T31" fmla="*/ 68 h 168"/>
              <a:gd name="T32" fmla="*/ 65 w 192"/>
              <a:gd name="T33" fmla="*/ 76 h 168"/>
              <a:gd name="T34" fmla="*/ 96 w 192"/>
              <a:gd name="T35" fmla="*/ 76 h 168"/>
              <a:gd name="T36" fmla="*/ 88 w 192"/>
              <a:gd name="T37" fmla="*/ 68 h 168"/>
              <a:gd name="T38" fmla="*/ 96 w 192"/>
              <a:gd name="T39" fmla="*/ 60 h 168"/>
              <a:gd name="T40" fmla="*/ 104 w 192"/>
              <a:gd name="T41" fmla="*/ 68 h 168"/>
              <a:gd name="T42" fmla="*/ 96 w 192"/>
              <a:gd name="T43" fmla="*/ 76 h 168"/>
              <a:gd name="T44" fmla="*/ 128 w 192"/>
              <a:gd name="T45" fmla="*/ 76 h 168"/>
              <a:gd name="T46" fmla="*/ 120 w 192"/>
              <a:gd name="T47" fmla="*/ 68 h 168"/>
              <a:gd name="T48" fmla="*/ 128 w 192"/>
              <a:gd name="T49" fmla="*/ 60 h 168"/>
              <a:gd name="T50" fmla="*/ 136 w 192"/>
              <a:gd name="T51" fmla="*/ 68 h 168"/>
              <a:gd name="T52" fmla="*/ 128 w 192"/>
              <a:gd name="T53" fmla="*/ 7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65" y="76"/>
                </a:moveTo>
                <a:cubicBezTo>
                  <a:pt x="60" y="76"/>
                  <a:pt x="57" y="72"/>
                  <a:pt x="57" y="68"/>
                </a:cubicBezTo>
                <a:cubicBezTo>
                  <a:pt x="57" y="63"/>
                  <a:pt x="60" y="60"/>
                  <a:pt x="65" y="60"/>
                </a:cubicBezTo>
                <a:cubicBezTo>
                  <a:pt x="69" y="60"/>
                  <a:pt x="73" y="63"/>
                  <a:pt x="73" y="68"/>
                </a:cubicBezTo>
                <a:cubicBezTo>
                  <a:pt x="73" y="72"/>
                  <a:pt x="69" y="76"/>
                  <a:pt x="65" y="76"/>
                </a:cubicBezTo>
                <a:close/>
                <a:moveTo>
                  <a:pt x="96" y="76"/>
                </a:moveTo>
                <a:cubicBezTo>
                  <a:pt x="92" y="76"/>
                  <a:pt x="88" y="72"/>
                  <a:pt x="88" y="68"/>
                </a:cubicBezTo>
                <a:cubicBezTo>
                  <a:pt x="88" y="63"/>
                  <a:pt x="92" y="60"/>
                  <a:pt x="96" y="60"/>
                </a:cubicBezTo>
                <a:cubicBezTo>
                  <a:pt x="101" y="60"/>
                  <a:pt x="104" y="63"/>
                  <a:pt x="104" y="68"/>
                </a:cubicBezTo>
                <a:cubicBezTo>
                  <a:pt x="104" y="72"/>
                  <a:pt x="101" y="76"/>
                  <a:pt x="96" y="76"/>
                </a:cubicBezTo>
                <a:close/>
                <a:moveTo>
                  <a:pt x="128" y="76"/>
                </a:moveTo>
                <a:cubicBezTo>
                  <a:pt x="124" y="76"/>
                  <a:pt x="120" y="72"/>
                  <a:pt x="120" y="68"/>
                </a:cubicBezTo>
                <a:cubicBezTo>
                  <a:pt x="120" y="63"/>
                  <a:pt x="124" y="60"/>
                  <a:pt x="128" y="60"/>
                </a:cubicBezTo>
                <a:cubicBezTo>
                  <a:pt x="133" y="60"/>
                  <a:pt x="136" y="63"/>
                  <a:pt x="136" y="68"/>
                </a:cubicBezTo>
                <a:cubicBezTo>
                  <a:pt x="136" y="72"/>
                  <a:pt x="133" y="76"/>
                  <a:pt x="128" y="7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3" name="组合 222"/>
          <p:cNvGrpSpPr/>
          <p:nvPr/>
        </p:nvGrpSpPr>
        <p:grpSpPr>
          <a:xfrm>
            <a:off x="7579691" y="2354933"/>
            <a:ext cx="490538" cy="490537"/>
            <a:chOff x="7426499" y="2403475"/>
            <a:chExt cx="490538" cy="490537"/>
          </a:xfrm>
          <a:solidFill>
            <a:schemeClr val="tx1">
              <a:lumMod val="65000"/>
              <a:lumOff val="35000"/>
            </a:schemeClr>
          </a:solidFill>
        </p:grpSpPr>
        <p:sp>
          <p:nvSpPr>
            <p:cNvPr id="68" name="Freeform 73"/>
            <p:cNvSpPr>
              <a:spLocks/>
            </p:cNvSpPr>
            <p:nvPr/>
          </p:nvSpPr>
          <p:spPr bwMode="auto">
            <a:xfrm>
              <a:off x="7574137" y="2551112"/>
              <a:ext cx="342900" cy="342900"/>
            </a:xfrm>
            <a:custGeom>
              <a:avLst/>
              <a:gdLst>
                <a:gd name="T0" fmla="*/ 139 w 216"/>
                <a:gd name="T1" fmla="*/ 0 h 216"/>
                <a:gd name="T2" fmla="*/ 123 w 216"/>
                <a:gd name="T3" fmla="*/ 0 h 216"/>
                <a:gd name="T4" fmla="*/ 111 w 216"/>
                <a:gd name="T5" fmla="*/ 0 h 216"/>
                <a:gd name="T6" fmla="*/ 0 w 216"/>
                <a:gd name="T7" fmla="*/ 0 h 216"/>
                <a:gd name="T8" fmla="*/ 0 w 216"/>
                <a:gd name="T9" fmla="*/ 62 h 216"/>
                <a:gd name="T10" fmla="*/ 0 w 216"/>
                <a:gd name="T11" fmla="*/ 74 h 216"/>
                <a:gd name="T12" fmla="*/ 0 w 216"/>
                <a:gd name="T13" fmla="*/ 92 h 216"/>
                <a:gd name="T14" fmla="*/ 0 w 216"/>
                <a:gd name="T15" fmla="*/ 166 h 216"/>
                <a:gd name="T16" fmla="*/ 128 w 216"/>
                <a:gd name="T17" fmla="*/ 166 h 216"/>
                <a:gd name="T18" fmla="*/ 177 w 216"/>
                <a:gd name="T19" fmla="*/ 216 h 216"/>
                <a:gd name="T20" fmla="*/ 185 w 216"/>
                <a:gd name="T21" fmla="*/ 216 h 216"/>
                <a:gd name="T22" fmla="*/ 185 w 216"/>
                <a:gd name="T23" fmla="*/ 166 h 216"/>
                <a:gd name="T24" fmla="*/ 216 w 216"/>
                <a:gd name="T25" fmla="*/ 166 h 216"/>
                <a:gd name="T26" fmla="*/ 216 w 216"/>
                <a:gd name="T27" fmla="*/ 0 h 216"/>
                <a:gd name="T28" fmla="*/ 139 w 216"/>
                <a:gd name="T2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216">
                  <a:moveTo>
                    <a:pt x="139" y="0"/>
                  </a:moveTo>
                  <a:lnTo>
                    <a:pt x="123" y="0"/>
                  </a:lnTo>
                  <a:lnTo>
                    <a:pt x="111" y="0"/>
                  </a:lnTo>
                  <a:lnTo>
                    <a:pt x="0" y="0"/>
                  </a:lnTo>
                  <a:lnTo>
                    <a:pt x="0" y="62"/>
                  </a:lnTo>
                  <a:lnTo>
                    <a:pt x="0" y="74"/>
                  </a:lnTo>
                  <a:lnTo>
                    <a:pt x="0" y="92"/>
                  </a:lnTo>
                  <a:lnTo>
                    <a:pt x="0" y="166"/>
                  </a:lnTo>
                  <a:lnTo>
                    <a:pt x="128" y="166"/>
                  </a:lnTo>
                  <a:lnTo>
                    <a:pt x="177" y="216"/>
                  </a:lnTo>
                  <a:lnTo>
                    <a:pt x="185" y="216"/>
                  </a:lnTo>
                  <a:lnTo>
                    <a:pt x="185" y="166"/>
                  </a:lnTo>
                  <a:lnTo>
                    <a:pt x="216" y="166"/>
                  </a:lnTo>
                  <a:lnTo>
                    <a:pt x="216" y="0"/>
                  </a:lnTo>
                  <a:lnTo>
                    <a:pt x="13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74"/>
            <p:cNvSpPr>
              <a:spLocks/>
            </p:cNvSpPr>
            <p:nvPr/>
          </p:nvSpPr>
          <p:spPr bwMode="auto">
            <a:xfrm>
              <a:off x="7426499" y="2403475"/>
              <a:ext cx="342900" cy="265113"/>
            </a:xfrm>
            <a:custGeom>
              <a:avLst/>
              <a:gdLst>
                <a:gd name="T0" fmla="*/ 204 w 216"/>
                <a:gd name="T1" fmla="*/ 80 h 167"/>
                <a:gd name="T2" fmla="*/ 216 w 216"/>
                <a:gd name="T3" fmla="*/ 80 h 167"/>
                <a:gd name="T4" fmla="*/ 216 w 216"/>
                <a:gd name="T5" fmla="*/ 0 h 167"/>
                <a:gd name="T6" fmla="*/ 0 w 216"/>
                <a:gd name="T7" fmla="*/ 0 h 167"/>
                <a:gd name="T8" fmla="*/ 0 w 216"/>
                <a:gd name="T9" fmla="*/ 167 h 167"/>
                <a:gd name="T10" fmla="*/ 81 w 216"/>
                <a:gd name="T11" fmla="*/ 167 h 167"/>
                <a:gd name="T12" fmla="*/ 81 w 216"/>
                <a:gd name="T13" fmla="*/ 155 h 167"/>
                <a:gd name="T14" fmla="*/ 81 w 216"/>
                <a:gd name="T15" fmla="*/ 142 h 167"/>
                <a:gd name="T16" fmla="*/ 81 w 216"/>
                <a:gd name="T17" fmla="*/ 80 h 167"/>
                <a:gd name="T18" fmla="*/ 192 w 216"/>
                <a:gd name="T19" fmla="*/ 80 h 167"/>
                <a:gd name="T20" fmla="*/ 204 w 216"/>
                <a:gd name="T21" fmla="*/ 8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67">
                  <a:moveTo>
                    <a:pt x="204" y="80"/>
                  </a:moveTo>
                  <a:lnTo>
                    <a:pt x="216" y="80"/>
                  </a:lnTo>
                  <a:lnTo>
                    <a:pt x="216" y="0"/>
                  </a:lnTo>
                  <a:lnTo>
                    <a:pt x="0" y="0"/>
                  </a:lnTo>
                  <a:lnTo>
                    <a:pt x="0" y="167"/>
                  </a:lnTo>
                  <a:lnTo>
                    <a:pt x="81" y="167"/>
                  </a:lnTo>
                  <a:lnTo>
                    <a:pt x="81" y="155"/>
                  </a:lnTo>
                  <a:lnTo>
                    <a:pt x="81" y="142"/>
                  </a:lnTo>
                  <a:lnTo>
                    <a:pt x="81" y="80"/>
                  </a:lnTo>
                  <a:lnTo>
                    <a:pt x="192" y="80"/>
                  </a:lnTo>
                  <a:lnTo>
                    <a:pt x="204" y="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96" name="组合 195"/>
          <p:cNvGrpSpPr/>
          <p:nvPr/>
        </p:nvGrpSpPr>
        <p:grpSpPr>
          <a:xfrm>
            <a:off x="5661199" y="4136108"/>
            <a:ext cx="469900" cy="420688"/>
            <a:chOff x="5661199" y="4184650"/>
            <a:chExt cx="469900" cy="420688"/>
          </a:xfrm>
          <a:solidFill>
            <a:schemeClr val="tx1">
              <a:lumMod val="65000"/>
              <a:lumOff val="35000"/>
            </a:schemeClr>
          </a:solidFill>
        </p:grpSpPr>
        <p:sp>
          <p:nvSpPr>
            <p:cNvPr id="70" name="Freeform 75"/>
            <p:cNvSpPr>
              <a:spLocks/>
            </p:cNvSpPr>
            <p:nvPr/>
          </p:nvSpPr>
          <p:spPr bwMode="auto">
            <a:xfrm>
              <a:off x="5661199" y="4429125"/>
              <a:ext cx="469900" cy="176213"/>
            </a:xfrm>
            <a:custGeom>
              <a:avLst/>
              <a:gdLst>
                <a:gd name="T0" fmla="*/ 191 w 296"/>
                <a:gd name="T1" fmla="*/ 0 h 111"/>
                <a:gd name="T2" fmla="*/ 179 w 296"/>
                <a:gd name="T3" fmla="*/ 0 h 111"/>
                <a:gd name="T4" fmla="*/ 179 w 296"/>
                <a:gd name="T5" fmla="*/ 13 h 111"/>
                <a:gd name="T6" fmla="*/ 117 w 296"/>
                <a:gd name="T7" fmla="*/ 13 h 111"/>
                <a:gd name="T8" fmla="*/ 117 w 296"/>
                <a:gd name="T9" fmla="*/ 0 h 111"/>
                <a:gd name="T10" fmla="*/ 105 w 296"/>
                <a:gd name="T11" fmla="*/ 0 h 111"/>
                <a:gd name="T12" fmla="*/ 12 w 296"/>
                <a:gd name="T13" fmla="*/ 0 h 111"/>
                <a:gd name="T14" fmla="*/ 0 w 296"/>
                <a:gd name="T15" fmla="*/ 0 h 111"/>
                <a:gd name="T16" fmla="*/ 0 w 296"/>
                <a:gd name="T17" fmla="*/ 111 h 111"/>
                <a:gd name="T18" fmla="*/ 296 w 296"/>
                <a:gd name="T19" fmla="*/ 111 h 111"/>
                <a:gd name="T20" fmla="*/ 296 w 296"/>
                <a:gd name="T21" fmla="*/ 0 h 111"/>
                <a:gd name="T22" fmla="*/ 284 w 296"/>
                <a:gd name="T23" fmla="*/ 0 h 111"/>
                <a:gd name="T24" fmla="*/ 191 w 296"/>
                <a:gd name="T2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111">
                  <a:moveTo>
                    <a:pt x="191" y="0"/>
                  </a:moveTo>
                  <a:lnTo>
                    <a:pt x="179" y="0"/>
                  </a:lnTo>
                  <a:lnTo>
                    <a:pt x="179" y="13"/>
                  </a:lnTo>
                  <a:lnTo>
                    <a:pt x="117" y="13"/>
                  </a:lnTo>
                  <a:lnTo>
                    <a:pt x="117" y="0"/>
                  </a:lnTo>
                  <a:lnTo>
                    <a:pt x="105" y="0"/>
                  </a:lnTo>
                  <a:lnTo>
                    <a:pt x="12" y="0"/>
                  </a:lnTo>
                  <a:lnTo>
                    <a:pt x="0" y="0"/>
                  </a:lnTo>
                  <a:lnTo>
                    <a:pt x="0" y="111"/>
                  </a:lnTo>
                  <a:lnTo>
                    <a:pt x="296" y="111"/>
                  </a:lnTo>
                  <a:lnTo>
                    <a:pt x="296" y="0"/>
                  </a:lnTo>
                  <a:lnTo>
                    <a:pt x="284" y="0"/>
                  </a:ln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76"/>
            <p:cNvSpPr>
              <a:spLocks noEditPoints="1"/>
            </p:cNvSpPr>
            <p:nvPr/>
          </p:nvSpPr>
          <p:spPr bwMode="auto">
            <a:xfrm>
              <a:off x="5661199" y="4184650"/>
              <a:ext cx="469900" cy="225425"/>
            </a:xfrm>
            <a:custGeom>
              <a:avLst/>
              <a:gdLst>
                <a:gd name="T0" fmla="*/ 191 w 296"/>
                <a:gd name="T1" fmla="*/ 31 h 142"/>
                <a:gd name="T2" fmla="*/ 191 w 296"/>
                <a:gd name="T3" fmla="*/ 0 h 142"/>
                <a:gd name="T4" fmla="*/ 105 w 296"/>
                <a:gd name="T5" fmla="*/ 0 h 142"/>
                <a:gd name="T6" fmla="*/ 105 w 296"/>
                <a:gd name="T7" fmla="*/ 31 h 142"/>
                <a:gd name="T8" fmla="*/ 0 w 296"/>
                <a:gd name="T9" fmla="*/ 31 h 142"/>
                <a:gd name="T10" fmla="*/ 0 w 296"/>
                <a:gd name="T11" fmla="*/ 142 h 142"/>
                <a:gd name="T12" fmla="*/ 12 w 296"/>
                <a:gd name="T13" fmla="*/ 142 h 142"/>
                <a:gd name="T14" fmla="*/ 105 w 296"/>
                <a:gd name="T15" fmla="*/ 142 h 142"/>
                <a:gd name="T16" fmla="*/ 117 w 296"/>
                <a:gd name="T17" fmla="*/ 142 h 142"/>
                <a:gd name="T18" fmla="*/ 117 w 296"/>
                <a:gd name="T19" fmla="*/ 129 h 142"/>
                <a:gd name="T20" fmla="*/ 179 w 296"/>
                <a:gd name="T21" fmla="*/ 129 h 142"/>
                <a:gd name="T22" fmla="*/ 179 w 296"/>
                <a:gd name="T23" fmla="*/ 142 h 142"/>
                <a:gd name="T24" fmla="*/ 191 w 296"/>
                <a:gd name="T25" fmla="*/ 142 h 142"/>
                <a:gd name="T26" fmla="*/ 284 w 296"/>
                <a:gd name="T27" fmla="*/ 142 h 142"/>
                <a:gd name="T28" fmla="*/ 296 w 296"/>
                <a:gd name="T29" fmla="*/ 142 h 142"/>
                <a:gd name="T30" fmla="*/ 296 w 296"/>
                <a:gd name="T31" fmla="*/ 31 h 142"/>
                <a:gd name="T32" fmla="*/ 191 w 296"/>
                <a:gd name="T33" fmla="*/ 31 h 142"/>
                <a:gd name="T34" fmla="*/ 117 w 296"/>
                <a:gd name="T35" fmla="*/ 12 h 142"/>
                <a:gd name="T36" fmla="*/ 179 w 296"/>
                <a:gd name="T37" fmla="*/ 12 h 142"/>
                <a:gd name="T38" fmla="*/ 179 w 296"/>
                <a:gd name="T39" fmla="*/ 31 h 142"/>
                <a:gd name="T40" fmla="*/ 117 w 296"/>
                <a:gd name="T41" fmla="*/ 31 h 142"/>
                <a:gd name="T42" fmla="*/ 117 w 296"/>
                <a:gd name="T43"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142">
                  <a:moveTo>
                    <a:pt x="191" y="31"/>
                  </a:moveTo>
                  <a:lnTo>
                    <a:pt x="191" y="0"/>
                  </a:lnTo>
                  <a:lnTo>
                    <a:pt x="105" y="0"/>
                  </a:lnTo>
                  <a:lnTo>
                    <a:pt x="105" y="31"/>
                  </a:lnTo>
                  <a:lnTo>
                    <a:pt x="0" y="31"/>
                  </a:lnTo>
                  <a:lnTo>
                    <a:pt x="0" y="142"/>
                  </a:lnTo>
                  <a:lnTo>
                    <a:pt x="12" y="142"/>
                  </a:lnTo>
                  <a:lnTo>
                    <a:pt x="105" y="142"/>
                  </a:lnTo>
                  <a:lnTo>
                    <a:pt x="117" y="142"/>
                  </a:lnTo>
                  <a:lnTo>
                    <a:pt x="117" y="129"/>
                  </a:lnTo>
                  <a:lnTo>
                    <a:pt x="179" y="129"/>
                  </a:lnTo>
                  <a:lnTo>
                    <a:pt x="179" y="142"/>
                  </a:lnTo>
                  <a:lnTo>
                    <a:pt x="191" y="142"/>
                  </a:lnTo>
                  <a:lnTo>
                    <a:pt x="284" y="142"/>
                  </a:lnTo>
                  <a:lnTo>
                    <a:pt x="296" y="142"/>
                  </a:lnTo>
                  <a:lnTo>
                    <a:pt x="296" y="31"/>
                  </a:lnTo>
                  <a:lnTo>
                    <a:pt x="191" y="31"/>
                  </a:lnTo>
                  <a:close/>
                  <a:moveTo>
                    <a:pt x="117" y="12"/>
                  </a:moveTo>
                  <a:lnTo>
                    <a:pt x="179" y="12"/>
                  </a:lnTo>
                  <a:lnTo>
                    <a:pt x="179" y="31"/>
                  </a:lnTo>
                  <a:lnTo>
                    <a:pt x="117" y="31"/>
                  </a:lnTo>
                  <a:lnTo>
                    <a:pt x="117"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849960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1000"/>
                                        <p:tgtEl>
                                          <p:spTgt spid="72"/>
                                        </p:tgtEl>
                                      </p:cBhvr>
                                    </p:animEffect>
                                    <p:anim calcmode="lin" valueType="num">
                                      <p:cBhvr>
                                        <p:cTn id="17" dur="1000" fill="hold"/>
                                        <p:tgtEl>
                                          <p:spTgt spid="72"/>
                                        </p:tgtEl>
                                        <p:attrNameLst>
                                          <p:attrName>ppt_x</p:attrName>
                                        </p:attrNameLst>
                                      </p:cBhvr>
                                      <p:tavLst>
                                        <p:tav tm="0">
                                          <p:val>
                                            <p:strVal val="#ppt_x"/>
                                          </p:val>
                                        </p:tav>
                                        <p:tav tm="100000">
                                          <p:val>
                                            <p:strVal val="#ppt_x"/>
                                          </p:val>
                                        </p:tav>
                                      </p:tavLst>
                                    </p:anim>
                                    <p:anim calcmode="lin" valueType="num">
                                      <p:cBhvr>
                                        <p:cTn id="18" dur="1000" fill="hold"/>
                                        <p:tgtEl>
                                          <p:spTgt spid="7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21"/>
                                        </p:tgtEl>
                                        <p:attrNameLst>
                                          <p:attrName>style.visibility</p:attrName>
                                        </p:attrNameLst>
                                      </p:cBhvr>
                                      <p:to>
                                        <p:strVal val="visible"/>
                                      </p:to>
                                    </p:set>
                                    <p:animEffect transition="in" filter="fade">
                                      <p:cBhvr>
                                        <p:cTn id="41" dur="1000"/>
                                        <p:tgtEl>
                                          <p:spTgt spid="221"/>
                                        </p:tgtEl>
                                      </p:cBhvr>
                                    </p:animEffect>
                                    <p:anim calcmode="lin" valueType="num">
                                      <p:cBhvr>
                                        <p:cTn id="42" dur="1000" fill="hold"/>
                                        <p:tgtEl>
                                          <p:spTgt spid="221"/>
                                        </p:tgtEl>
                                        <p:attrNameLst>
                                          <p:attrName>ppt_x</p:attrName>
                                        </p:attrNameLst>
                                      </p:cBhvr>
                                      <p:tavLst>
                                        <p:tav tm="0">
                                          <p:val>
                                            <p:strVal val="#ppt_x"/>
                                          </p:val>
                                        </p:tav>
                                        <p:tav tm="100000">
                                          <p:val>
                                            <p:strVal val="#ppt_x"/>
                                          </p:val>
                                        </p:tav>
                                      </p:tavLst>
                                    </p:anim>
                                    <p:anim calcmode="lin" valueType="num">
                                      <p:cBhvr>
                                        <p:cTn id="43" dur="1000" fill="hold"/>
                                        <p:tgtEl>
                                          <p:spTgt spid="2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2"/>
                                        </p:tgtEl>
                                        <p:attrNameLst>
                                          <p:attrName>style.visibility</p:attrName>
                                        </p:attrNameLst>
                                      </p:cBhvr>
                                      <p:to>
                                        <p:strVal val="visible"/>
                                      </p:to>
                                    </p:set>
                                    <p:animEffect transition="in" filter="fade">
                                      <p:cBhvr>
                                        <p:cTn id="46" dur="1000"/>
                                        <p:tgtEl>
                                          <p:spTgt spid="222"/>
                                        </p:tgtEl>
                                      </p:cBhvr>
                                    </p:animEffect>
                                    <p:anim calcmode="lin" valueType="num">
                                      <p:cBhvr>
                                        <p:cTn id="47" dur="1000" fill="hold"/>
                                        <p:tgtEl>
                                          <p:spTgt spid="222"/>
                                        </p:tgtEl>
                                        <p:attrNameLst>
                                          <p:attrName>ppt_x</p:attrName>
                                        </p:attrNameLst>
                                      </p:cBhvr>
                                      <p:tavLst>
                                        <p:tav tm="0">
                                          <p:val>
                                            <p:strVal val="#ppt_x"/>
                                          </p:val>
                                        </p:tav>
                                        <p:tav tm="100000">
                                          <p:val>
                                            <p:strVal val="#ppt_x"/>
                                          </p:val>
                                        </p:tav>
                                      </p:tavLst>
                                    </p:anim>
                                    <p:anim calcmode="lin" valueType="num">
                                      <p:cBhvr>
                                        <p:cTn id="48" dur="1000" fill="hold"/>
                                        <p:tgtEl>
                                          <p:spTgt spid="2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anim calcmode="lin" valueType="num">
                                      <p:cBhvr>
                                        <p:cTn id="77" dur="1000" fill="hold"/>
                                        <p:tgtEl>
                                          <p:spTgt spid="76"/>
                                        </p:tgtEl>
                                        <p:attrNameLst>
                                          <p:attrName>ppt_x</p:attrName>
                                        </p:attrNameLst>
                                      </p:cBhvr>
                                      <p:tavLst>
                                        <p:tav tm="0">
                                          <p:val>
                                            <p:strVal val="#ppt_x"/>
                                          </p:val>
                                        </p:tav>
                                        <p:tav tm="100000">
                                          <p:val>
                                            <p:strVal val="#ppt_x"/>
                                          </p:val>
                                        </p:tav>
                                      </p:tavLst>
                                    </p:anim>
                                    <p:anim calcmode="lin" valueType="num">
                                      <p:cBhvr>
                                        <p:cTn id="78" dur="1000" fill="hold"/>
                                        <p:tgtEl>
                                          <p:spTgt spid="7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1000" fill="hold"/>
                                        <p:tgtEl>
                                          <p:spTgt spid="5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fade">
                                      <p:cBhvr>
                                        <p:cTn id="96" dur="1000"/>
                                        <p:tgtEl>
                                          <p:spTgt spid="58"/>
                                        </p:tgtEl>
                                      </p:cBhvr>
                                    </p:animEffect>
                                    <p:anim calcmode="lin" valueType="num">
                                      <p:cBhvr>
                                        <p:cTn id="97" dur="1000" fill="hold"/>
                                        <p:tgtEl>
                                          <p:spTgt spid="58"/>
                                        </p:tgtEl>
                                        <p:attrNameLst>
                                          <p:attrName>ppt_x</p:attrName>
                                        </p:attrNameLst>
                                      </p:cBhvr>
                                      <p:tavLst>
                                        <p:tav tm="0">
                                          <p:val>
                                            <p:strVal val="#ppt_x"/>
                                          </p:val>
                                        </p:tav>
                                        <p:tav tm="100000">
                                          <p:val>
                                            <p:strVal val="#ppt_x"/>
                                          </p:val>
                                        </p:tav>
                                      </p:tavLst>
                                    </p:anim>
                                    <p:anim calcmode="lin" valueType="num">
                                      <p:cBhvr>
                                        <p:cTn id="98" dur="1000" fill="hold"/>
                                        <p:tgtEl>
                                          <p:spTgt spid="58"/>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1000"/>
                                        <p:tgtEl>
                                          <p:spTgt spid="79"/>
                                        </p:tgtEl>
                                      </p:cBhvr>
                                    </p:animEffect>
                                    <p:anim calcmode="lin" valueType="num">
                                      <p:cBhvr>
                                        <p:cTn id="102" dur="1000" fill="hold"/>
                                        <p:tgtEl>
                                          <p:spTgt spid="79"/>
                                        </p:tgtEl>
                                        <p:attrNameLst>
                                          <p:attrName>ppt_x</p:attrName>
                                        </p:attrNameLst>
                                      </p:cBhvr>
                                      <p:tavLst>
                                        <p:tav tm="0">
                                          <p:val>
                                            <p:strVal val="#ppt_x"/>
                                          </p:val>
                                        </p:tav>
                                        <p:tav tm="100000">
                                          <p:val>
                                            <p:strVal val="#ppt_x"/>
                                          </p:val>
                                        </p:tav>
                                      </p:tavLst>
                                    </p:anim>
                                    <p:anim calcmode="lin" valueType="num">
                                      <p:cBhvr>
                                        <p:cTn id="103" dur="1000" fill="hold"/>
                                        <p:tgtEl>
                                          <p:spTgt spid="79"/>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026"/>
                                        </p:tgtEl>
                                        <p:attrNameLst>
                                          <p:attrName>style.visibility</p:attrName>
                                        </p:attrNameLst>
                                      </p:cBhvr>
                                      <p:to>
                                        <p:strVal val="visible"/>
                                      </p:to>
                                    </p:set>
                                    <p:animEffect transition="in" filter="fade">
                                      <p:cBhvr>
                                        <p:cTn id="106" dur="1000"/>
                                        <p:tgtEl>
                                          <p:spTgt spid="1026"/>
                                        </p:tgtEl>
                                      </p:cBhvr>
                                    </p:animEffect>
                                    <p:anim calcmode="lin" valueType="num">
                                      <p:cBhvr>
                                        <p:cTn id="107" dur="1000" fill="hold"/>
                                        <p:tgtEl>
                                          <p:spTgt spid="1026"/>
                                        </p:tgtEl>
                                        <p:attrNameLst>
                                          <p:attrName>ppt_x</p:attrName>
                                        </p:attrNameLst>
                                      </p:cBhvr>
                                      <p:tavLst>
                                        <p:tav tm="0">
                                          <p:val>
                                            <p:strVal val="#ppt_x"/>
                                          </p:val>
                                        </p:tav>
                                        <p:tav tm="100000">
                                          <p:val>
                                            <p:strVal val="#ppt_x"/>
                                          </p:val>
                                        </p:tav>
                                      </p:tavLst>
                                    </p:anim>
                                    <p:anim calcmode="lin" valueType="num">
                                      <p:cBhvr>
                                        <p:cTn id="108" dur="1000" fill="hold"/>
                                        <p:tgtEl>
                                          <p:spTgt spid="102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080"/>
                                        </p:tgtEl>
                                        <p:attrNameLst>
                                          <p:attrName>style.visibility</p:attrName>
                                        </p:attrNameLst>
                                      </p:cBhvr>
                                      <p:to>
                                        <p:strVal val="visible"/>
                                      </p:to>
                                    </p:set>
                                    <p:animEffect transition="in" filter="fade">
                                      <p:cBhvr>
                                        <p:cTn id="111" dur="1000"/>
                                        <p:tgtEl>
                                          <p:spTgt spid="2080"/>
                                        </p:tgtEl>
                                      </p:cBhvr>
                                    </p:animEffect>
                                    <p:anim calcmode="lin" valueType="num">
                                      <p:cBhvr>
                                        <p:cTn id="112" dur="1000" fill="hold"/>
                                        <p:tgtEl>
                                          <p:spTgt spid="2080"/>
                                        </p:tgtEl>
                                        <p:attrNameLst>
                                          <p:attrName>ppt_x</p:attrName>
                                        </p:attrNameLst>
                                      </p:cBhvr>
                                      <p:tavLst>
                                        <p:tav tm="0">
                                          <p:val>
                                            <p:strVal val="#ppt_x"/>
                                          </p:val>
                                        </p:tav>
                                        <p:tav tm="100000">
                                          <p:val>
                                            <p:strVal val="#ppt_x"/>
                                          </p:val>
                                        </p:tav>
                                      </p:tavLst>
                                    </p:anim>
                                    <p:anim calcmode="lin" valueType="num">
                                      <p:cBhvr>
                                        <p:cTn id="113" dur="1000" fill="hold"/>
                                        <p:tgtEl>
                                          <p:spTgt spid="208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057"/>
                                        </p:tgtEl>
                                        <p:attrNameLst>
                                          <p:attrName>style.visibility</p:attrName>
                                        </p:attrNameLst>
                                      </p:cBhvr>
                                      <p:to>
                                        <p:strVal val="visible"/>
                                      </p:to>
                                    </p:set>
                                    <p:animEffect transition="in" filter="fade">
                                      <p:cBhvr>
                                        <p:cTn id="116" dur="1000"/>
                                        <p:tgtEl>
                                          <p:spTgt spid="2057"/>
                                        </p:tgtEl>
                                      </p:cBhvr>
                                    </p:animEffect>
                                    <p:anim calcmode="lin" valueType="num">
                                      <p:cBhvr>
                                        <p:cTn id="117" dur="1000" fill="hold"/>
                                        <p:tgtEl>
                                          <p:spTgt spid="2057"/>
                                        </p:tgtEl>
                                        <p:attrNameLst>
                                          <p:attrName>ppt_x</p:attrName>
                                        </p:attrNameLst>
                                      </p:cBhvr>
                                      <p:tavLst>
                                        <p:tav tm="0">
                                          <p:val>
                                            <p:strVal val="#ppt_x"/>
                                          </p:val>
                                        </p:tav>
                                        <p:tav tm="100000">
                                          <p:val>
                                            <p:strVal val="#ppt_x"/>
                                          </p:val>
                                        </p:tav>
                                      </p:tavLst>
                                    </p:anim>
                                    <p:anim calcmode="lin" valueType="num">
                                      <p:cBhvr>
                                        <p:cTn id="118" dur="1000" fill="hold"/>
                                        <p:tgtEl>
                                          <p:spTgt spid="2057"/>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067"/>
                                        </p:tgtEl>
                                        <p:attrNameLst>
                                          <p:attrName>style.visibility</p:attrName>
                                        </p:attrNameLst>
                                      </p:cBhvr>
                                      <p:to>
                                        <p:strVal val="visible"/>
                                      </p:to>
                                    </p:set>
                                    <p:animEffect transition="in" filter="fade">
                                      <p:cBhvr>
                                        <p:cTn id="126" dur="1000"/>
                                        <p:tgtEl>
                                          <p:spTgt spid="2067"/>
                                        </p:tgtEl>
                                      </p:cBhvr>
                                    </p:animEffect>
                                    <p:anim calcmode="lin" valueType="num">
                                      <p:cBhvr>
                                        <p:cTn id="127" dur="1000" fill="hold"/>
                                        <p:tgtEl>
                                          <p:spTgt spid="2067"/>
                                        </p:tgtEl>
                                        <p:attrNameLst>
                                          <p:attrName>ppt_x</p:attrName>
                                        </p:attrNameLst>
                                      </p:cBhvr>
                                      <p:tavLst>
                                        <p:tav tm="0">
                                          <p:val>
                                            <p:strVal val="#ppt_x"/>
                                          </p:val>
                                        </p:tav>
                                        <p:tav tm="100000">
                                          <p:val>
                                            <p:strVal val="#ppt_x"/>
                                          </p:val>
                                        </p:tav>
                                      </p:tavLst>
                                    </p:anim>
                                    <p:anim calcmode="lin" valueType="num">
                                      <p:cBhvr>
                                        <p:cTn id="128" dur="1000" fill="hold"/>
                                        <p:tgtEl>
                                          <p:spTgt spid="2067"/>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071"/>
                                        </p:tgtEl>
                                        <p:attrNameLst>
                                          <p:attrName>style.visibility</p:attrName>
                                        </p:attrNameLst>
                                      </p:cBhvr>
                                      <p:to>
                                        <p:strVal val="visible"/>
                                      </p:to>
                                    </p:set>
                                    <p:animEffect transition="in" filter="fade">
                                      <p:cBhvr>
                                        <p:cTn id="136" dur="1000"/>
                                        <p:tgtEl>
                                          <p:spTgt spid="2071"/>
                                        </p:tgtEl>
                                      </p:cBhvr>
                                    </p:animEffect>
                                    <p:anim calcmode="lin" valueType="num">
                                      <p:cBhvr>
                                        <p:cTn id="137" dur="1000" fill="hold"/>
                                        <p:tgtEl>
                                          <p:spTgt spid="2071"/>
                                        </p:tgtEl>
                                        <p:attrNameLst>
                                          <p:attrName>ppt_x</p:attrName>
                                        </p:attrNameLst>
                                      </p:cBhvr>
                                      <p:tavLst>
                                        <p:tav tm="0">
                                          <p:val>
                                            <p:strVal val="#ppt_x"/>
                                          </p:val>
                                        </p:tav>
                                        <p:tav tm="100000">
                                          <p:val>
                                            <p:strVal val="#ppt_x"/>
                                          </p:val>
                                        </p:tav>
                                      </p:tavLst>
                                    </p:anim>
                                    <p:anim calcmode="lin" valueType="num">
                                      <p:cBhvr>
                                        <p:cTn id="138" dur="1000" fill="hold"/>
                                        <p:tgtEl>
                                          <p:spTgt spid="207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072"/>
                                        </p:tgtEl>
                                        <p:attrNameLst>
                                          <p:attrName>style.visibility</p:attrName>
                                        </p:attrNameLst>
                                      </p:cBhvr>
                                      <p:to>
                                        <p:strVal val="visible"/>
                                      </p:to>
                                    </p:set>
                                    <p:animEffect transition="in" filter="fade">
                                      <p:cBhvr>
                                        <p:cTn id="141" dur="1000"/>
                                        <p:tgtEl>
                                          <p:spTgt spid="2072"/>
                                        </p:tgtEl>
                                      </p:cBhvr>
                                    </p:animEffect>
                                    <p:anim calcmode="lin" valueType="num">
                                      <p:cBhvr>
                                        <p:cTn id="142" dur="1000" fill="hold"/>
                                        <p:tgtEl>
                                          <p:spTgt spid="2072"/>
                                        </p:tgtEl>
                                        <p:attrNameLst>
                                          <p:attrName>ppt_x</p:attrName>
                                        </p:attrNameLst>
                                      </p:cBhvr>
                                      <p:tavLst>
                                        <p:tav tm="0">
                                          <p:val>
                                            <p:strVal val="#ppt_x"/>
                                          </p:val>
                                        </p:tav>
                                        <p:tav tm="100000">
                                          <p:val>
                                            <p:strVal val="#ppt_x"/>
                                          </p:val>
                                        </p:tav>
                                      </p:tavLst>
                                    </p:anim>
                                    <p:anim calcmode="lin" valueType="num">
                                      <p:cBhvr>
                                        <p:cTn id="143" dur="1000" fill="hold"/>
                                        <p:tgtEl>
                                          <p:spTgt spid="207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2073"/>
                                        </p:tgtEl>
                                        <p:attrNameLst>
                                          <p:attrName>style.visibility</p:attrName>
                                        </p:attrNameLst>
                                      </p:cBhvr>
                                      <p:to>
                                        <p:strVal val="visible"/>
                                      </p:to>
                                    </p:set>
                                    <p:animEffect transition="in" filter="fade">
                                      <p:cBhvr>
                                        <p:cTn id="146" dur="1000"/>
                                        <p:tgtEl>
                                          <p:spTgt spid="2073"/>
                                        </p:tgtEl>
                                      </p:cBhvr>
                                    </p:animEffect>
                                    <p:anim calcmode="lin" valueType="num">
                                      <p:cBhvr>
                                        <p:cTn id="147" dur="1000" fill="hold"/>
                                        <p:tgtEl>
                                          <p:spTgt spid="2073"/>
                                        </p:tgtEl>
                                        <p:attrNameLst>
                                          <p:attrName>ppt_x</p:attrName>
                                        </p:attrNameLst>
                                      </p:cBhvr>
                                      <p:tavLst>
                                        <p:tav tm="0">
                                          <p:val>
                                            <p:strVal val="#ppt_x"/>
                                          </p:val>
                                        </p:tav>
                                        <p:tav tm="100000">
                                          <p:val>
                                            <p:strVal val="#ppt_x"/>
                                          </p:val>
                                        </p:tav>
                                      </p:tavLst>
                                    </p:anim>
                                    <p:anim calcmode="lin" valueType="num">
                                      <p:cBhvr>
                                        <p:cTn id="148" dur="1000" fill="hold"/>
                                        <p:tgtEl>
                                          <p:spTgt spid="2073"/>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2081"/>
                                        </p:tgtEl>
                                        <p:attrNameLst>
                                          <p:attrName>style.visibility</p:attrName>
                                        </p:attrNameLst>
                                      </p:cBhvr>
                                      <p:to>
                                        <p:strVal val="visible"/>
                                      </p:to>
                                    </p:set>
                                    <p:animEffect transition="in" filter="fade">
                                      <p:cBhvr>
                                        <p:cTn id="151" dur="1000"/>
                                        <p:tgtEl>
                                          <p:spTgt spid="2081"/>
                                        </p:tgtEl>
                                      </p:cBhvr>
                                    </p:animEffect>
                                    <p:anim calcmode="lin" valueType="num">
                                      <p:cBhvr>
                                        <p:cTn id="152" dur="1000" fill="hold"/>
                                        <p:tgtEl>
                                          <p:spTgt spid="2081"/>
                                        </p:tgtEl>
                                        <p:attrNameLst>
                                          <p:attrName>ppt_x</p:attrName>
                                        </p:attrNameLst>
                                      </p:cBhvr>
                                      <p:tavLst>
                                        <p:tav tm="0">
                                          <p:val>
                                            <p:strVal val="#ppt_x"/>
                                          </p:val>
                                        </p:tav>
                                        <p:tav tm="100000">
                                          <p:val>
                                            <p:strVal val="#ppt_x"/>
                                          </p:val>
                                        </p:tav>
                                      </p:tavLst>
                                    </p:anim>
                                    <p:anim calcmode="lin" valueType="num">
                                      <p:cBhvr>
                                        <p:cTn id="153" dur="1000" fill="hold"/>
                                        <p:tgtEl>
                                          <p:spTgt spid="2081"/>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75"/>
                                        </p:tgtEl>
                                        <p:attrNameLst>
                                          <p:attrName>style.visibility</p:attrName>
                                        </p:attrNameLst>
                                      </p:cBhvr>
                                      <p:to>
                                        <p:strVal val="visible"/>
                                      </p:to>
                                    </p:set>
                                    <p:animEffect transition="in" filter="fade">
                                      <p:cBhvr>
                                        <p:cTn id="156" dur="1000"/>
                                        <p:tgtEl>
                                          <p:spTgt spid="75"/>
                                        </p:tgtEl>
                                      </p:cBhvr>
                                    </p:animEffect>
                                    <p:anim calcmode="lin" valueType="num">
                                      <p:cBhvr>
                                        <p:cTn id="157" dur="1000" fill="hold"/>
                                        <p:tgtEl>
                                          <p:spTgt spid="75"/>
                                        </p:tgtEl>
                                        <p:attrNameLst>
                                          <p:attrName>ppt_x</p:attrName>
                                        </p:attrNameLst>
                                      </p:cBhvr>
                                      <p:tavLst>
                                        <p:tav tm="0">
                                          <p:val>
                                            <p:strVal val="#ppt_x"/>
                                          </p:val>
                                        </p:tav>
                                        <p:tav tm="100000">
                                          <p:val>
                                            <p:strVal val="#ppt_x"/>
                                          </p:val>
                                        </p:tav>
                                      </p:tavLst>
                                    </p:anim>
                                    <p:anim calcmode="lin" valueType="num">
                                      <p:cBhvr>
                                        <p:cTn id="158" dur="1000" fill="hold"/>
                                        <p:tgtEl>
                                          <p:spTgt spid="7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67"/>
                                        </p:tgtEl>
                                        <p:attrNameLst>
                                          <p:attrName>style.visibility</p:attrName>
                                        </p:attrNameLst>
                                      </p:cBhvr>
                                      <p:to>
                                        <p:strVal val="visible"/>
                                      </p:to>
                                    </p:set>
                                    <p:animEffect transition="in" filter="fade">
                                      <p:cBhvr>
                                        <p:cTn id="161" dur="1000"/>
                                        <p:tgtEl>
                                          <p:spTgt spid="67"/>
                                        </p:tgtEl>
                                      </p:cBhvr>
                                    </p:animEffect>
                                    <p:anim calcmode="lin" valueType="num">
                                      <p:cBhvr>
                                        <p:cTn id="162" dur="1000" fill="hold"/>
                                        <p:tgtEl>
                                          <p:spTgt spid="67"/>
                                        </p:tgtEl>
                                        <p:attrNameLst>
                                          <p:attrName>ppt_x</p:attrName>
                                        </p:attrNameLst>
                                      </p:cBhvr>
                                      <p:tavLst>
                                        <p:tav tm="0">
                                          <p:val>
                                            <p:strVal val="#ppt_x"/>
                                          </p:val>
                                        </p:tav>
                                        <p:tav tm="100000">
                                          <p:val>
                                            <p:strVal val="#ppt_x"/>
                                          </p:val>
                                        </p:tav>
                                      </p:tavLst>
                                    </p:anim>
                                    <p:anim calcmode="lin" valueType="num">
                                      <p:cBhvr>
                                        <p:cTn id="163" dur="1000" fill="hold"/>
                                        <p:tgtEl>
                                          <p:spTgt spid="6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223"/>
                                        </p:tgtEl>
                                        <p:attrNameLst>
                                          <p:attrName>style.visibility</p:attrName>
                                        </p:attrNameLst>
                                      </p:cBhvr>
                                      <p:to>
                                        <p:strVal val="visible"/>
                                      </p:to>
                                    </p:set>
                                    <p:animEffect transition="in" filter="fade">
                                      <p:cBhvr>
                                        <p:cTn id="166" dur="1000"/>
                                        <p:tgtEl>
                                          <p:spTgt spid="223"/>
                                        </p:tgtEl>
                                      </p:cBhvr>
                                    </p:animEffect>
                                    <p:anim calcmode="lin" valueType="num">
                                      <p:cBhvr>
                                        <p:cTn id="167" dur="1000" fill="hold"/>
                                        <p:tgtEl>
                                          <p:spTgt spid="223"/>
                                        </p:tgtEl>
                                        <p:attrNameLst>
                                          <p:attrName>ppt_x</p:attrName>
                                        </p:attrNameLst>
                                      </p:cBhvr>
                                      <p:tavLst>
                                        <p:tav tm="0">
                                          <p:val>
                                            <p:strVal val="#ppt_x"/>
                                          </p:val>
                                        </p:tav>
                                        <p:tav tm="100000">
                                          <p:val>
                                            <p:strVal val="#ppt_x"/>
                                          </p:val>
                                        </p:tav>
                                      </p:tavLst>
                                    </p:anim>
                                    <p:anim calcmode="lin" valueType="num">
                                      <p:cBhvr>
                                        <p:cTn id="168" dur="1000" fill="hold"/>
                                        <p:tgtEl>
                                          <p:spTgt spid="223"/>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196"/>
                                        </p:tgtEl>
                                        <p:attrNameLst>
                                          <p:attrName>style.visibility</p:attrName>
                                        </p:attrNameLst>
                                      </p:cBhvr>
                                      <p:to>
                                        <p:strVal val="visible"/>
                                      </p:to>
                                    </p:set>
                                    <p:animEffect transition="in" filter="fade">
                                      <p:cBhvr>
                                        <p:cTn id="171" dur="1000"/>
                                        <p:tgtEl>
                                          <p:spTgt spid="196"/>
                                        </p:tgtEl>
                                      </p:cBhvr>
                                    </p:animEffect>
                                    <p:anim calcmode="lin" valueType="num">
                                      <p:cBhvr>
                                        <p:cTn id="172" dur="1000" fill="hold"/>
                                        <p:tgtEl>
                                          <p:spTgt spid="196"/>
                                        </p:tgtEl>
                                        <p:attrNameLst>
                                          <p:attrName>ppt_x</p:attrName>
                                        </p:attrNameLst>
                                      </p:cBhvr>
                                      <p:tavLst>
                                        <p:tav tm="0">
                                          <p:val>
                                            <p:strVal val="#ppt_x"/>
                                          </p:val>
                                        </p:tav>
                                        <p:tav tm="100000">
                                          <p:val>
                                            <p:strVal val="#ppt_x"/>
                                          </p:val>
                                        </p:tav>
                                      </p:tavLst>
                                    </p:anim>
                                    <p:anim calcmode="lin" valueType="num">
                                      <p:cBhvr>
                                        <p:cTn id="173" dur="1000" fill="hold"/>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30" grpId="0" animBg="1"/>
      <p:bldP spid="31" grpId="0" animBg="1"/>
      <p:bldP spid="32" grpId="0" animBg="1"/>
      <p:bldP spid="37" grpId="0" animBg="1"/>
      <p:bldP spid="39" grpId="0" animBg="1"/>
      <p:bldP spid="46" grpId="0" animBg="1"/>
      <p:bldP spid="47" grpId="0" animBg="1"/>
      <p:bldP spid="55" grpId="0" animBg="1"/>
      <p:bldP spid="56" grpId="0" animBg="1"/>
      <p:bldP spid="57" grpId="0" animBg="1"/>
      <p:bldP spid="58" grpId="0" animBg="1"/>
      <p:bldP spid="2057" grpId="0" animBg="1"/>
      <p:bldP spid="2067" grpId="0" animBg="1"/>
      <p:bldP spid="2071" grpId="0" animBg="1"/>
      <p:bldP spid="2072" grpId="0" animBg="1"/>
      <p:bldP spid="2073" grpId="0" animBg="1"/>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84763" y="1596732"/>
            <a:ext cx="1490862" cy="830997"/>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CONTENTS</a:t>
            </a:r>
          </a:p>
          <a:p>
            <a:endParaRPr lang="en-US" altLang="zh-CN" dirty="0">
              <a:solidFill>
                <a:prstClr val="black">
                  <a:lumMod val="65000"/>
                  <a:lumOff val="35000"/>
                  <a:alpha val="40000"/>
                </a:prstClr>
              </a:solidFill>
            </a:endParaRPr>
          </a:p>
        </p:txBody>
      </p:sp>
      <p:sp>
        <p:nvSpPr>
          <p:cNvPr id="5" name="矩形 4"/>
          <p:cNvSpPr/>
          <p:nvPr/>
        </p:nvSpPr>
        <p:spPr>
          <a:xfrm>
            <a:off x="6446231"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目 录</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744403" y="2058396"/>
            <a:ext cx="606795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577052" y="706291"/>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8011516"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8112572"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标题层"/>
          <p:cNvSpPr txBox="1"/>
          <p:nvPr/>
        </p:nvSpPr>
        <p:spPr bwMode="auto">
          <a:xfrm>
            <a:off x="2248459" y="2395399"/>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01</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71" name="直接连接符 70"/>
          <p:cNvCxnSpPr/>
          <p:nvPr/>
        </p:nvCxnSpPr>
        <p:spPr>
          <a:xfrm>
            <a:off x="2907774" y="2448339"/>
            <a:ext cx="0" cy="417343"/>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2976231" y="2395399"/>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公司简介</a:t>
            </a:r>
          </a:p>
        </p:txBody>
      </p:sp>
      <p:cxnSp>
        <p:nvCxnSpPr>
          <p:cNvPr id="73" name="直接连接符 72"/>
          <p:cNvCxnSpPr/>
          <p:nvPr/>
        </p:nvCxnSpPr>
        <p:spPr>
          <a:xfrm>
            <a:off x="4563958" y="2657009"/>
            <a:ext cx="2147124" cy="0"/>
          </a:xfrm>
          <a:prstGeom prst="line">
            <a:avLst/>
          </a:prstGeom>
          <a:noFill/>
          <a:ln w="9525" cap="flat" cmpd="sng" algn="ctr">
            <a:solidFill>
              <a:schemeClr val="tx1">
                <a:lumMod val="65000"/>
                <a:lumOff val="35000"/>
              </a:schemeClr>
            </a:solidFill>
            <a:prstDash val="dash"/>
            <a:tailEnd type="oval"/>
          </a:ln>
          <a:effectLst/>
        </p:spPr>
      </p:cxnSp>
      <p:sp>
        <p:nvSpPr>
          <p:cNvPr id="74" name="标题层"/>
          <p:cNvSpPr txBox="1"/>
          <p:nvPr/>
        </p:nvSpPr>
        <p:spPr bwMode="auto">
          <a:xfrm>
            <a:off x="6643437" y="2487732"/>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P10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0" name="标题层"/>
          <p:cNvSpPr txBox="1"/>
          <p:nvPr/>
        </p:nvSpPr>
        <p:spPr bwMode="auto">
          <a:xfrm>
            <a:off x="2248459" y="2927848"/>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02</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1" name="直接连接符 90"/>
          <p:cNvCxnSpPr/>
          <p:nvPr/>
        </p:nvCxnSpPr>
        <p:spPr>
          <a:xfrm>
            <a:off x="2907774" y="2980788"/>
            <a:ext cx="0" cy="417343"/>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2976231" y="2927848"/>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市场分析</a:t>
            </a:r>
          </a:p>
        </p:txBody>
      </p:sp>
      <p:cxnSp>
        <p:nvCxnSpPr>
          <p:cNvPr id="93" name="直接连接符 92"/>
          <p:cNvCxnSpPr/>
          <p:nvPr/>
        </p:nvCxnSpPr>
        <p:spPr>
          <a:xfrm>
            <a:off x="4563958" y="3189458"/>
            <a:ext cx="2147124" cy="0"/>
          </a:xfrm>
          <a:prstGeom prst="line">
            <a:avLst/>
          </a:prstGeom>
          <a:noFill/>
          <a:ln w="9525" cap="flat" cmpd="sng" algn="ctr">
            <a:solidFill>
              <a:schemeClr val="tx1">
                <a:lumMod val="65000"/>
                <a:lumOff val="35000"/>
              </a:schemeClr>
            </a:solidFill>
            <a:prstDash val="dash"/>
            <a:tailEnd type="oval"/>
          </a:ln>
          <a:effectLst/>
        </p:spPr>
      </p:cxnSp>
      <p:sp>
        <p:nvSpPr>
          <p:cNvPr id="94" name="标题层"/>
          <p:cNvSpPr txBox="1"/>
          <p:nvPr/>
        </p:nvSpPr>
        <p:spPr bwMode="auto">
          <a:xfrm>
            <a:off x="6643437" y="3020181"/>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P20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5" name="标题层"/>
          <p:cNvSpPr txBox="1"/>
          <p:nvPr/>
        </p:nvSpPr>
        <p:spPr bwMode="auto">
          <a:xfrm>
            <a:off x="2248459" y="3460297"/>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03</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6" name="直接连接符 95"/>
          <p:cNvCxnSpPr/>
          <p:nvPr/>
        </p:nvCxnSpPr>
        <p:spPr>
          <a:xfrm>
            <a:off x="2907774" y="3513237"/>
            <a:ext cx="0" cy="417343"/>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2976231" y="3460297"/>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创业团队</a:t>
            </a:r>
          </a:p>
        </p:txBody>
      </p:sp>
      <p:cxnSp>
        <p:nvCxnSpPr>
          <p:cNvPr id="98" name="直接连接符 97"/>
          <p:cNvCxnSpPr/>
          <p:nvPr/>
        </p:nvCxnSpPr>
        <p:spPr>
          <a:xfrm>
            <a:off x="4563958" y="3721907"/>
            <a:ext cx="2147124" cy="0"/>
          </a:xfrm>
          <a:prstGeom prst="line">
            <a:avLst/>
          </a:prstGeom>
          <a:noFill/>
          <a:ln w="9525" cap="flat" cmpd="sng" algn="ctr">
            <a:solidFill>
              <a:schemeClr val="tx1">
                <a:lumMod val="65000"/>
                <a:lumOff val="35000"/>
              </a:schemeClr>
            </a:solidFill>
            <a:prstDash val="dash"/>
            <a:tailEnd type="oval"/>
          </a:ln>
          <a:effectLst/>
        </p:spPr>
      </p:cxnSp>
      <p:sp>
        <p:nvSpPr>
          <p:cNvPr id="99" name="标题层"/>
          <p:cNvSpPr txBox="1"/>
          <p:nvPr/>
        </p:nvSpPr>
        <p:spPr bwMode="auto">
          <a:xfrm>
            <a:off x="6643437" y="3552630"/>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P30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100" name="标题层"/>
          <p:cNvSpPr txBox="1"/>
          <p:nvPr/>
        </p:nvSpPr>
        <p:spPr bwMode="auto">
          <a:xfrm>
            <a:off x="2248459" y="3992746"/>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04</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101" name="直接连接符 100"/>
          <p:cNvCxnSpPr/>
          <p:nvPr/>
        </p:nvCxnSpPr>
        <p:spPr>
          <a:xfrm>
            <a:off x="2907774" y="4045686"/>
            <a:ext cx="0" cy="417343"/>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2976231" y="3992746"/>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资金预算</a:t>
            </a:r>
          </a:p>
        </p:txBody>
      </p:sp>
      <p:cxnSp>
        <p:nvCxnSpPr>
          <p:cNvPr id="103" name="直接连接符 102"/>
          <p:cNvCxnSpPr/>
          <p:nvPr/>
        </p:nvCxnSpPr>
        <p:spPr>
          <a:xfrm>
            <a:off x="4563958" y="4254356"/>
            <a:ext cx="2147124" cy="0"/>
          </a:xfrm>
          <a:prstGeom prst="line">
            <a:avLst/>
          </a:prstGeom>
          <a:noFill/>
          <a:ln w="9525" cap="flat" cmpd="sng" algn="ctr">
            <a:solidFill>
              <a:schemeClr val="tx1">
                <a:lumMod val="65000"/>
                <a:lumOff val="35000"/>
              </a:schemeClr>
            </a:solidFill>
            <a:prstDash val="dash"/>
            <a:tailEnd type="oval"/>
          </a:ln>
          <a:effectLst/>
        </p:spPr>
      </p:cxnSp>
      <p:sp>
        <p:nvSpPr>
          <p:cNvPr id="104" name="标题层"/>
          <p:cNvSpPr txBox="1"/>
          <p:nvPr/>
        </p:nvSpPr>
        <p:spPr bwMode="auto">
          <a:xfrm>
            <a:off x="6643437" y="4085079"/>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P40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pic>
        <p:nvPicPr>
          <p:cNvPr id="3074"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1196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additive="base">
                                        <p:cTn id="26" dur="500" fill="hold"/>
                                        <p:tgtEl>
                                          <p:spTgt spid="3074"/>
                                        </p:tgtEl>
                                        <p:attrNameLst>
                                          <p:attrName>ppt_x</p:attrName>
                                        </p:attrNameLst>
                                      </p:cBhvr>
                                      <p:tavLst>
                                        <p:tav tm="0">
                                          <p:val>
                                            <p:strVal val="1+#ppt_w/2"/>
                                          </p:val>
                                        </p:tav>
                                        <p:tav tm="100000">
                                          <p:val>
                                            <p:strVal val="#ppt_x"/>
                                          </p:val>
                                        </p:tav>
                                      </p:tavLst>
                                    </p:anim>
                                    <p:anim calcmode="lin" valueType="num">
                                      <p:cBhvr additive="base">
                                        <p:cTn id="27" dur="500" fill="hold"/>
                                        <p:tgtEl>
                                          <p:spTgt spid="3074"/>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4500"/>
                            </p:stCondLst>
                            <p:childTnLst>
                              <p:par>
                                <p:cTn id="42" presetID="47"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600"/>
                                        <p:tgtEl>
                                          <p:spTgt spid="71"/>
                                        </p:tgtEl>
                                      </p:cBhvr>
                                    </p:animEffect>
                                    <p:anim calcmode="lin" valueType="num">
                                      <p:cBhvr>
                                        <p:cTn id="45" dur="600" fill="hold"/>
                                        <p:tgtEl>
                                          <p:spTgt spid="71"/>
                                        </p:tgtEl>
                                        <p:attrNameLst>
                                          <p:attrName>ppt_x</p:attrName>
                                        </p:attrNameLst>
                                      </p:cBhvr>
                                      <p:tavLst>
                                        <p:tav tm="0">
                                          <p:val>
                                            <p:strVal val="#ppt_x"/>
                                          </p:val>
                                        </p:tav>
                                        <p:tav tm="100000">
                                          <p:val>
                                            <p:strVal val="#ppt_x"/>
                                          </p:val>
                                        </p:tav>
                                      </p:tavLst>
                                    </p:anim>
                                    <p:anim calcmode="lin" valueType="num">
                                      <p:cBhvr>
                                        <p:cTn id="46" dur="60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2" presetClass="entr" presetSubtype="8" decel="5250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400" fill="hold"/>
                                        <p:tgtEl>
                                          <p:spTgt spid="70"/>
                                        </p:tgtEl>
                                        <p:attrNameLst>
                                          <p:attrName>ppt_x</p:attrName>
                                        </p:attrNameLst>
                                      </p:cBhvr>
                                      <p:tavLst>
                                        <p:tav tm="0">
                                          <p:val>
                                            <p:strVal val="0-#ppt_w/2"/>
                                          </p:val>
                                        </p:tav>
                                        <p:tav tm="100000">
                                          <p:val>
                                            <p:strVal val="#ppt_x"/>
                                          </p:val>
                                        </p:tav>
                                      </p:tavLst>
                                    </p:anim>
                                    <p:anim calcmode="lin" valueType="num">
                                      <p:cBhvr additive="base">
                                        <p:cTn id="51" dur="400" fill="hold"/>
                                        <p:tgtEl>
                                          <p:spTgt spid="70"/>
                                        </p:tgtEl>
                                        <p:attrNameLst>
                                          <p:attrName>ppt_y</p:attrName>
                                        </p:attrNameLst>
                                      </p:cBhvr>
                                      <p:tavLst>
                                        <p:tav tm="0">
                                          <p:val>
                                            <p:strVal val="#ppt_y"/>
                                          </p:val>
                                        </p:tav>
                                        <p:tav tm="100000">
                                          <p:val>
                                            <p:strVal val="#ppt_y"/>
                                          </p:val>
                                        </p:tav>
                                      </p:tavLst>
                                    </p:anim>
                                  </p:childTnLst>
                                </p:cTn>
                              </p:par>
                              <p:par>
                                <p:cTn id="52" presetID="2" presetClass="entr" presetSubtype="2" decel="52500"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400" fill="hold"/>
                                        <p:tgtEl>
                                          <p:spTgt spid="72"/>
                                        </p:tgtEl>
                                        <p:attrNameLst>
                                          <p:attrName>ppt_x</p:attrName>
                                        </p:attrNameLst>
                                      </p:cBhvr>
                                      <p:tavLst>
                                        <p:tav tm="0">
                                          <p:val>
                                            <p:strVal val="1+#ppt_w/2"/>
                                          </p:val>
                                        </p:tav>
                                        <p:tav tm="100000">
                                          <p:val>
                                            <p:strVal val="#ppt_x"/>
                                          </p:val>
                                        </p:tav>
                                      </p:tavLst>
                                    </p:anim>
                                    <p:anim calcmode="lin" valueType="num">
                                      <p:cBhvr additive="base">
                                        <p:cTn id="55" dur="400" fill="hold"/>
                                        <p:tgtEl>
                                          <p:spTgt spid="7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left)">
                                      <p:cBhvr>
                                        <p:cTn id="59" dur="500"/>
                                        <p:tgtEl>
                                          <p:spTgt spid="73"/>
                                        </p:tgtEl>
                                      </p:cBhvr>
                                    </p:animEffect>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400"/>
                                        <p:tgtEl>
                                          <p:spTgt spid="74"/>
                                        </p:tgtEl>
                                        <p:attrNameLst>
                                          <p:attrName>ppt_y</p:attrName>
                                        </p:attrNameLst>
                                      </p:cBhvr>
                                      <p:tavLst>
                                        <p:tav tm="0">
                                          <p:val>
                                            <p:strVal val="#ppt_y+#ppt_h*1.125000"/>
                                          </p:val>
                                        </p:tav>
                                        <p:tav tm="100000">
                                          <p:val>
                                            <p:strVal val="#ppt_y"/>
                                          </p:val>
                                        </p:tav>
                                      </p:tavLst>
                                    </p:anim>
                                    <p:animEffect transition="in" filter="wipe(up)">
                                      <p:cBhvr>
                                        <p:cTn id="64" dur="400"/>
                                        <p:tgtEl>
                                          <p:spTgt spid="74"/>
                                        </p:tgtEl>
                                      </p:cBhvr>
                                    </p:animEffect>
                                  </p:childTnLst>
                                </p:cTn>
                              </p:par>
                            </p:childTnLst>
                          </p:cTn>
                        </p:par>
                        <p:par>
                          <p:cTn id="65" fill="hold">
                            <p:stCondLst>
                              <p:cond delay="6400"/>
                            </p:stCondLst>
                            <p:childTnLst>
                              <p:par>
                                <p:cTn id="66" presetID="47" presetClass="entr" presetSubtype="0"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fade">
                                      <p:cBhvr>
                                        <p:cTn id="68" dur="600"/>
                                        <p:tgtEl>
                                          <p:spTgt spid="91"/>
                                        </p:tgtEl>
                                      </p:cBhvr>
                                    </p:animEffect>
                                    <p:anim calcmode="lin" valueType="num">
                                      <p:cBhvr>
                                        <p:cTn id="69" dur="600" fill="hold"/>
                                        <p:tgtEl>
                                          <p:spTgt spid="91"/>
                                        </p:tgtEl>
                                        <p:attrNameLst>
                                          <p:attrName>ppt_x</p:attrName>
                                        </p:attrNameLst>
                                      </p:cBhvr>
                                      <p:tavLst>
                                        <p:tav tm="0">
                                          <p:val>
                                            <p:strVal val="#ppt_x"/>
                                          </p:val>
                                        </p:tav>
                                        <p:tav tm="100000">
                                          <p:val>
                                            <p:strVal val="#ppt_x"/>
                                          </p:val>
                                        </p:tav>
                                      </p:tavLst>
                                    </p:anim>
                                    <p:anim calcmode="lin" valueType="num">
                                      <p:cBhvr>
                                        <p:cTn id="70" dur="600" fill="hold"/>
                                        <p:tgtEl>
                                          <p:spTgt spid="91"/>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2" presetClass="entr" presetSubtype="8" decel="52500"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400" fill="hold"/>
                                        <p:tgtEl>
                                          <p:spTgt spid="90"/>
                                        </p:tgtEl>
                                        <p:attrNameLst>
                                          <p:attrName>ppt_x</p:attrName>
                                        </p:attrNameLst>
                                      </p:cBhvr>
                                      <p:tavLst>
                                        <p:tav tm="0">
                                          <p:val>
                                            <p:strVal val="0-#ppt_w/2"/>
                                          </p:val>
                                        </p:tav>
                                        <p:tav tm="100000">
                                          <p:val>
                                            <p:strVal val="#ppt_x"/>
                                          </p:val>
                                        </p:tav>
                                      </p:tavLst>
                                    </p:anim>
                                    <p:anim calcmode="lin" valueType="num">
                                      <p:cBhvr additive="base">
                                        <p:cTn id="75" dur="400" fill="hold"/>
                                        <p:tgtEl>
                                          <p:spTgt spid="90"/>
                                        </p:tgtEl>
                                        <p:attrNameLst>
                                          <p:attrName>ppt_y</p:attrName>
                                        </p:attrNameLst>
                                      </p:cBhvr>
                                      <p:tavLst>
                                        <p:tav tm="0">
                                          <p:val>
                                            <p:strVal val="#ppt_y"/>
                                          </p:val>
                                        </p:tav>
                                        <p:tav tm="100000">
                                          <p:val>
                                            <p:strVal val="#ppt_y"/>
                                          </p:val>
                                        </p:tav>
                                      </p:tavLst>
                                    </p:anim>
                                  </p:childTnLst>
                                </p:cTn>
                              </p:par>
                              <p:par>
                                <p:cTn id="76" presetID="2" presetClass="entr" presetSubtype="2" decel="52500"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400" fill="hold"/>
                                        <p:tgtEl>
                                          <p:spTgt spid="92"/>
                                        </p:tgtEl>
                                        <p:attrNameLst>
                                          <p:attrName>ppt_x</p:attrName>
                                        </p:attrNameLst>
                                      </p:cBhvr>
                                      <p:tavLst>
                                        <p:tav tm="0">
                                          <p:val>
                                            <p:strVal val="1+#ppt_w/2"/>
                                          </p:val>
                                        </p:tav>
                                        <p:tav tm="100000">
                                          <p:val>
                                            <p:strVal val="#ppt_x"/>
                                          </p:val>
                                        </p:tav>
                                      </p:tavLst>
                                    </p:anim>
                                    <p:anim calcmode="lin" valueType="num">
                                      <p:cBhvr additive="base">
                                        <p:cTn id="79" dur="400" fill="hold"/>
                                        <p:tgtEl>
                                          <p:spTgt spid="92"/>
                                        </p:tgtEl>
                                        <p:attrNameLst>
                                          <p:attrName>ppt_y</p:attrName>
                                        </p:attrNameLst>
                                      </p:cBhvr>
                                      <p:tavLst>
                                        <p:tav tm="0">
                                          <p:val>
                                            <p:strVal val="#ppt_y"/>
                                          </p:val>
                                        </p:tav>
                                        <p:tav tm="100000">
                                          <p:val>
                                            <p:strVal val="#ppt_y"/>
                                          </p:val>
                                        </p:tav>
                                      </p:tavLst>
                                    </p:anim>
                                  </p:childTnLst>
                                </p:cTn>
                              </p:par>
                            </p:childTnLst>
                          </p:cTn>
                        </p:par>
                        <p:par>
                          <p:cTn id="80" fill="hold">
                            <p:stCondLst>
                              <p:cond delay="7400"/>
                            </p:stCondLst>
                            <p:childTnLst>
                              <p:par>
                                <p:cTn id="81" presetID="22" presetClass="entr" presetSubtype="8"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left)">
                                      <p:cBhvr>
                                        <p:cTn id="83" dur="500"/>
                                        <p:tgtEl>
                                          <p:spTgt spid="93"/>
                                        </p:tgtEl>
                                      </p:cBhvr>
                                    </p:animEffect>
                                  </p:childTnLst>
                                </p:cTn>
                              </p:par>
                            </p:childTnLst>
                          </p:cTn>
                        </p:par>
                        <p:par>
                          <p:cTn id="84" fill="hold">
                            <p:stCondLst>
                              <p:cond delay="7900"/>
                            </p:stCondLst>
                            <p:childTnLst>
                              <p:par>
                                <p:cTn id="85" presetID="12" presetClass="entr" presetSubtype="4"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additive="base">
                                        <p:cTn id="87" dur="400"/>
                                        <p:tgtEl>
                                          <p:spTgt spid="94"/>
                                        </p:tgtEl>
                                        <p:attrNameLst>
                                          <p:attrName>ppt_y</p:attrName>
                                        </p:attrNameLst>
                                      </p:cBhvr>
                                      <p:tavLst>
                                        <p:tav tm="0">
                                          <p:val>
                                            <p:strVal val="#ppt_y+#ppt_h*1.125000"/>
                                          </p:val>
                                        </p:tav>
                                        <p:tav tm="100000">
                                          <p:val>
                                            <p:strVal val="#ppt_y"/>
                                          </p:val>
                                        </p:tav>
                                      </p:tavLst>
                                    </p:anim>
                                    <p:animEffect transition="in" filter="wipe(up)">
                                      <p:cBhvr>
                                        <p:cTn id="88" dur="400"/>
                                        <p:tgtEl>
                                          <p:spTgt spid="94"/>
                                        </p:tgtEl>
                                      </p:cBhvr>
                                    </p:animEffect>
                                  </p:childTnLst>
                                </p:cTn>
                              </p:par>
                            </p:childTnLst>
                          </p:cTn>
                        </p:par>
                        <p:par>
                          <p:cTn id="89" fill="hold">
                            <p:stCondLst>
                              <p:cond delay="8300"/>
                            </p:stCondLst>
                            <p:childTnLst>
                              <p:par>
                                <p:cTn id="90" presetID="47" presetClass="entr" presetSubtype="0" fill="hold"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600"/>
                                        <p:tgtEl>
                                          <p:spTgt spid="96"/>
                                        </p:tgtEl>
                                      </p:cBhvr>
                                    </p:animEffect>
                                    <p:anim calcmode="lin" valueType="num">
                                      <p:cBhvr>
                                        <p:cTn id="93" dur="600" fill="hold"/>
                                        <p:tgtEl>
                                          <p:spTgt spid="96"/>
                                        </p:tgtEl>
                                        <p:attrNameLst>
                                          <p:attrName>ppt_x</p:attrName>
                                        </p:attrNameLst>
                                      </p:cBhvr>
                                      <p:tavLst>
                                        <p:tav tm="0">
                                          <p:val>
                                            <p:strVal val="#ppt_x"/>
                                          </p:val>
                                        </p:tav>
                                        <p:tav tm="100000">
                                          <p:val>
                                            <p:strVal val="#ppt_x"/>
                                          </p:val>
                                        </p:tav>
                                      </p:tavLst>
                                    </p:anim>
                                    <p:anim calcmode="lin" valueType="num">
                                      <p:cBhvr>
                                        <p:cTn id="94" dur="600" fill="hold"/>
                                        <p:tgtEl>
                                          <p:spTgt spid="96"/>
                                        </p:tgtEl>
                                        <p:attrNameLst>
                                          <p:attrName>ppt_y</p:attrName>
                                        </p:attrNameLst>
                                      </p:cBhvr>
                                      <p:tavLst>
                                        <p:tav tm="0">
                                          <p:val>
                                            <p:strVal val="#ppt_y-.1"/>
                                          </p:val>
                                        </p:tav>
                                        <p:tav tm="100000">
                                          <p:val>
                                            <p:strVal val="#ppt_y"/>
                                          </p:val>
                                        </p:tav>
                                      </p:tavLst>
                                    </p:anim>
                                  </p:childTnLst>
                                </p:cTn>
                              </p:par>
                            </p:childTnLst>
                          </p:cTn>
                        </p:par>
                        <p:par>
                          <p:cTn id="95" fill="hold">
                            <p:stCondLst>
                              <p:cond delay="8900"/>
                            </p:stCondLst>
                            <p:childTnLst>
                              <p:par>
                                <p:cTn id="96" presetID="2" presetClass="entr" presetSubtype="8" decel="5250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additive="base">
                                        <p:cTn id="98" dur="400" fill="hold"/>
                                        <p:tgtEl>
                                          <p:spTgt spid="95"/>
                                        </p:tgtEl>
                                        <p:attrNameLst>
                                          <p:attrName>ppt_x</p:attrName>
                                        </p:attrNameLst>
                                      </p:cBhvr>
                                      <p:tavLst>
                                        <p:tav tm="0">
                                          <p:val>
                                            <p:strVal val="0-#ppt_w/2"/>
                                          </p:val>
                                        </p:tav>
                                        <p:tav tm="100000">
                                          <p:val>
                                            <p:strVal val="#ppt_x"/>
                                          </p:val>
                                        </p:tav>
                                      </p:tavLst>
                                    </p:anim>
                                    <p:anim calcmode="lin" valueType="num">
                                      <p:cBhvr additive="base">
                                        <p:cTn id="99" dur="400" fill="hold"/>
                                        <p:tgtEl>
                                          <p:spTgt spid="95"/>
                                        </p:tgtEl>
                                        <p:attrNameLst>
                                          <p:attrName>ppt_y</p:attrName>
                                        </p:attrNameLst>
                                      </p:cBhvr>
                                      <p:tavLst>
                                        <p:tav tm="0">
                                          <p:val>
                                            <p:strVal val="#ppt_y"/>
                                          </p:val>
                                        </p:tav>
                                        <p:tav tm="100000">
                                          <p:val>
                                            <p:strVal val="#ppt_y"/>
                                          </p:val>
                                        </p:tav>
                                      </p:tavLst>
                                    </p:anim>
                                  </p:childTnLst>
                                </p:cTn>
                              </p:par>
                              <p:par>
                                <p:cTn id="100" presetID="2" presetClass="entr" presetSubtype="2" decel="5250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 calcmode="lin" valueType="num">
                                      <p:cBhvr additive="base">
                                        <p:cTn id="102" dur="400" fill="hold"/>
                                        <p:tgtEl>
                                          <p:spTgt spid="97"/>
                                        </p:tgtEl>
                                        <p:attrNameLst>
                                          <p:attrName>ppt_x</p:attrName>
                                        </p:attrNameLst>
                                      </p:cBhvr>
                                      <p:tavLst>
                                        <p:tav tm="0">
                                          <p:val>
                                            <p:strVal val="1+#ppt_w/2"/>
                                          </p:val>
                                        </p:tav>
                                        <p:tav tm="100000">
                                          <p:val>
                                            <p:strVal val="#ppt_x"/>
                                          </p:val>
                                        </p:tav>
                                      </p:tavLst>
                                    </p:anim>
                                    <p:anim calcmode="lin" valueType="num">
                                      <p:cBhvr additive="base">
                                        <p:cTn id="103" dur="400" fill="hold"/>
                                        <p:tgtEl>
                                          <p:spTgt spid="97"/>
                                        </p:tgtEl>
                                        <p:attrNameLst>
                                          <p:attrName>ppt_y</p:attrName>
                                        </p:attrNameLst>
                                      </p:cBhvr>
                                      <p:tavLst>
                                        <p:tav tm="0">
                                          <p:val>
                                            <p:strVal val="#ppt_y"/>
                                          </p:val>
                                        </p:tav>
                                        <p:tav tm="100000">
                                          <p:val>
                                            <p:strVal val="#ppt_y"/>
                                          </p:val>
                                        </p:tav>
                                      </p:tavLst>
                                    </p:anim>
                                  </p:childTnLst>
                                </p:cTn>
                              </p:par>
                            </p:childTnLst>
                          </p:cTn>
                        </p:par>
                        <p:par>
                          <p:cTn id="104" fill="hold">
                            <p:stCondLst>
                              <p:cond delay="9300"/>
                            </p:stCondLst>
                            <p:childTnLst>
                              <p:par>
                                <p:cTn id="105" presetID="22" presetClass="entr" presetSubtype="8" fill="hold" nodeType="after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wipe(left)">
                                      <p:cBhvr>
                                        <p:cTn id="107" dur="500"/>
                                        <p:tgtEl>
                                          <p:spTgt spid="98"/>
                                        </p:tgtEl>
                                      </p:cBhvr>
                                    </p:animEffect>
                                  </p:childTnLst>
                                </p:cTn>
                              </p:par>
                            </p:childTnLst>
                          </p:cTn>
                        </p:par>
                        <p:par>
                          <p:cTn id="108" fill="hold">
                            <p:stCondLst>
                              <p:cond delay="9800"/>
                            </p:stCondLst>
                            <p:childTnLst>
                              <p:par>
                                <p:cTn id="109" presetID="12" presetClass="entr" presetSubtype="4"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400"/>
                                        <p:tgtEl>
                                          <p:spTgt spid="99"/>
                                        </p:tgtEl>
                                        <p:attrNameLst>
                                          <p:attrName>ppt_y</p:attrName>
                                        </p:attrNameLst>
                                      </p:cBhvr>
                                      <p:tavLst>
                                        <p:tav tm="0">
                                          <p:val>
                                            <p:strVal val="#ppt_y+#ppt_h*1.125000"/>
                                          </p:val>
                                        </p:tav>
                                        <p:tav tm="100000">
                                          <p:val>
                                            <p:strVal val="#ppt_y"/>
                                          </p:val>
                                        </p:tav>
                                      </p:tavLst>
                                    </p:anim>
                                    <p:animEffect transition="in" filter="wipe(up)">
                                      <p:cBhvr>
                                        <p:cTn id="112" dur="400"/>
                                        <p:tgtEl>
                                          <p:spTgt spid="99"/>
                                        </p:tgtEl>
                                      </p:cBhvr>
                                    </p:animEffect>
                                  </p:childTnLst>
                                </p:cTn>
                              </p:par>
                            </p:childTnLst>
                          </p:cTn>
                        </p:par>
                        <p:par>
                          <p:cTn id="113" fill="hold">
                            <p:stCondLst>
                              <p:cond delay="10200"/>
                            </p:stCondLst>
                            <p:childTnLst>
                              <p:par>
                                <p:cTn id="114" presetID="47" presetClass="entr" presetSubtype="0" fill="hold" nodeType="after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600"/>
                                        <p:tgtEl>
                                          <p:spTgt spid="101"/>
                                        </p:tgtEl>
                                      </p:cBhvr>
                                    </p:animEffect>
                                    <p:anim calcmode="lin" valueType="num">
                                      <p:cBhvr>
                                        <p:cTn id="117" dur="600" fill="hold"/>
                                        <p:tgtEl>
                                          <p:spTgt spid="101"/>
                                        </p:tgtEl>
                                        <p:attrNameLst>
                                          <p:attrName>ppt_x</p:attrName>
                                        </p:attrNameLst>
                                      </p:cBhvr>
                                      <p:tavLst>
                                        <p:tav tm="0">
                                          <p:val>
                                            <p:strVal val="#ppt_x"/>
                                          </p:val>
                                        </p:tav>
                                        <p:tav tm="100000">
                                          <p:val>
                                            <p:strVal val="#ppt_x"/>
                                          </p:val>
                                        </p:tav>
                                      </p:tavLst>
                                    </p:anim>
                                    <p:anim calcmode="lin" valueType="num">
                                      <p:cBhvr>
                                        <p:cTn id="118" dur="600" fill="hold"/>
                                        <p:tgtEl>
                                          <p:spTgt spid="101"/>
                                        </p:tgtEl>
                                        <p:attrNameLst>
                                          <p:attrName>ppt_y</p:attrName>
                                        </p:attrNameLst>
                                      </p:cBhvr>
                                      <p:tavLst>
                                        <p:tav tm="0">
                                          <p:val>
                                            <p:strVal val="#ppt_y-.1"/>
                                          </p:val>
                                        </p:tav>
                                        <p:tav tm="100000">
                                          <p:val>
                                            <p:strVal val="#ppt_y"/>
                                          </p:val>
                                        </p:tav>
                                      </p:tavLst>
                                    </p:anim>
                                  </p:childTnLst>
                                </p:cTn>
                              </p:par>
                            </p:childTnLst>
                          </p:cTn>
                        </p:par>
                        <p:par>
                          <p:cTn id="119" fill="hold">
                            <p:stCondLst>
                              <p:cond delay="10800"/>
                            </p:stCondLst>
                            <p:childTnLst>
                              <p:par>
                                <p:cTn id="120" presetID="2" presetClass="entr" presetSubtype="8" decel="52500" fill="hold" grpId="0" nodeType="afterEffect">
                                  <p:stCondLst>
                                    <p:cond delay="0"/>
                                  </p:stCondLst>
                                  <p:childTnLst>
                                    <p:set>
                                      <p:cBhvr>
                                        <p:cTn id="121" dur="1" fill="hold">
                                          <p:stCondLst>
                                            <p:cond delay="0"/>
                                          </p:stCondLst>
                                        </p:cTn>
                                        <p:tgtEl>
                                          <p:spTgt spid="100"/>
                                        </p:tgtEl>
                                        <p:attrNameLst>
                                          <p:attrName>style.visibility</p:attrName>
                                        </p:attrNameLst>
                                      </p:cBhvr>
                                      <p:to>
                                        <p:strVal val="visible"/>
                                      </p:to>
                                    </p:set>
                                    <p:anim calcmode="lin" valueType="num">
                                      <p:cBhvr additive="base">
                                        <p:cTn id="122" dur="400" fill="hold"/>
                                        <p:tgtEl>
                                          <p:spTgt spid="100"/>
                                        </p:tgtEl>
                                        <p:attrNameLst>
                                          <p:attrName>ppt_x</p:attrName>
                                        </p:attrNameLst>
                                      </p:cBhvr>
                                      <p:tavLst>
                                        <p:tav tm="0">
                                          <p:val>
                                            <p:strVal val="0-#ppt_w/2"/>
                                          </p:val>
                                        </p:tav>
                                        <p:tav tm="100000">
                                          <p:val>
                                            <p:strVal val="#ppt_x"/>
                                          </p:val>
                                        </p:tav>
                                      </p:tavLst>
                                    </p:anim>
                                    <p:anim calcmode="lin" valueType="num">
                                      <p:cBhvr additive="base">
                                        <p:cTn id="123" dur="400" fill="hold"/>
                                        <p:tgtEl>
                                          <p:spTgt spid="100"/>
                                        </p:tgtEl>
                                        <p:attrNameLst>
                                          <p:attrName>ppt_y</p:attrName>
                                        </p:attrNameLst>
                                      </p:cBhvr>
                                      <p:tavLst>
                                        <p:tav tm="0">
                                          <p:val>
                                            <p:strVal val="#ppt_y"/>
                                          </p:val>
                                        </p:tav>
                                        <p:tav tm="100000">
                                          <p:val>
                                            <p:strVal val="#ppt_y"/>
                                          </p:val>
                                        </p:tav>
                                      </p:tavLst>
                                    </p:anim>
                                  </p:childTnLst>
                                </p:cTn>
                              </p:par>
                              <p:par>
                                <p:cTn id="124" presetID="2" presetClass="entr" presetSubtype="2" decel="52500" fill="hold" grpId="0" nodeType="withEffect">
                                  <p:stCondLst>
                                    <p:cond delay="0"/>
                                  </p:stCondLst>
                                  <p:childTnLst>
                                    <p:set>
                                      <p:cBhvr>
                                        <p:cTn id="125" dur="1" fill="hold">
                                          <p:stCondLst>
                                            <p:cond delay="0"/>
                                          </p:stCondLst>
                                        </p:cTn>
                                        <p:tgtEl>
                                          <p:spTgt spid="102"/>
                                        </p:tgtEl>
                                        <p:attrNameLst>
                                          <p:attrName>style.visibility</p:attrName>
                                        </p:attrNameLst>
                                      </p:cBhvr>
                                      <p:to>
                                        <p:strVal val="visible"/>
                                      </p:to>
                                    </p:set>
                                    <p:anim calcmode="lin" valueType="num">
                                      <p:cBhvr additive="base">
                                        <p:cTn id="126" dur="400" fill="hold"/>
                                        <p:tgtEl>
                                          <p:spTgt spid="102"/>
                                        </p:tgtEl>
                                        <p:attrNameLst>
                                          <p:attrName>ppt_x</p:attrName>
                                        </p:attrNameLst>
                                      </p:cBhvr>
                                      <p:tavLst>
                                        <p:tav tm="0">
                                          <p:val>
                                            <p:strVal val="1+#ppt_w/2"/>
                                          </p:val>
                                        </p:tav>
                                        <p:tav tm="100000">
                                          <p:val>
                                            <p:strVal val="#ppt_x"/>
                                          </p:val>
                                        </p:tav>
                                      </p:tavLst>
                                    </p:anim>
                                    <p:anim calcmode="lin" valueType="num">
                                      <p:cBhvr additive="base">
                                        <p:cTn id="127" dur="400" fill="hold"/>
                                        <p:tgtEl>
                                          <p:spTgt spid="102"/>
                                        </p:tgtEl>
                                        <p:attrNameLst>
                                          <p:attrName>ppt_y</p:attrName>
                                        </p:attrNameLst>
                                      </p:cBhvr>
                                      <p:tavLst>
                                        <p:tav tm="0">
                                          <p:val>
                                            <p:strVal val="#ppt_y"/>
                                          </p:val>
                                        </p:tav>
                                        <p:tav tm="100000">
                                          <p:val>
                                            <p:strVal val="#ppt_y"/>
                                          </p:val>
                                        </p:tav>
                                      </p:tavLst>
                                    </p:anim>
                                  </p:childTnLst>
                                </p:cTn>
                              </p:par>
                            </p:childTnLst>
                          </p:cTn>
                        </p:par>
                        <p:par>
                          <p:cTn id="128" fill="hold">
                            <p:stCondLst>
                              <p:cond delay="11200"/>
                            </p:stCondLst>
                            <p:childTnLst>
                              <p:par>
                                <p:cTn id="129" presetID="22" presetClass="entr" presetSubtype="8" fill="hold" nodeType="afterEffect">
                                  <p:stCondLst>
                                    <p:cond delay="0"/>
                                  </p:stCondLst>
                                  <p:childTnLst>
                                    <p:set>
                                      <p:cBhvr>
                                        <p:cTn id="130" dur="1" fill="hold">
                                          <p:stCondLst>
                                            <p:cond delay="0"/>
                                          </p:stCondLst>
                                        </p:cTn>
                                        <p:tgtEl>
                                          <p:spTgt spid="103"/>
                                        </p:tgtEl>
                                        <p:attrNameLst>
                                          <p:attrName>style.visibility</p:attrName>
                                        </p:attrNameLst>
                                      </p:cBhvr>
                                      <p:to>
                                        <p:strVal val="visible"/>
                                      </p:to>
                                    </p:set>
                                    <p:animEffect transition="in" filter="wipe(left)">
                                      <p:cBhvr>
                                        <p:cTn id="131" dur="500"/>
                                        <p:tgtEl>
                                          <p:spTgt spid="103"/>
                                        </p:tgtEl>
                                      </p:cBhvr>
                                    </p:animEffect>
                                  </p:childTnLst>
                                </p:cTn>
                              </p:par>
                            </p:childTnLst>
                          </p:cTn>
                        </p:par>
                        <p:par>
                          <p:cTn id="132" fill="hold">
                            <p:stCondLst>
                              <p:cond delay="11700"/>
                            </p:stCondLst>
                            <p:childTnLst>
                              <p:par>
                                <p:cTn id="133" presetID="12" presetClass="entr" presetSubtype="4" fill="hold" grpId="0" nodeType="afterEffect">
                                  <p:stCondLst>
                                    <p:cond delay="0"/>
                                  </p:stCondLst>
                                  <p:childTnLst>
                                    <p:set>
                                      <p:cBhvr>
                                        <p:cTn id="134" dur="1" fill="hold">
                                          <p:stCondLst>
                                            <p:cond delay="0"/>
                                          </p:stCondLst>
                                        </p:cTn>
                                        <p:tgtEl>
                                          <p:spTgt spid="104"/>
                                        </p:tgtEl>
                                        <p:attrNameLst>
                                          <p:attrName>style.visibility</p:attrName>
                                        </p:attrNameLst>
                                      </p:cBhvr>
                                      <p:to>
                                        <p:strVal val="visible"/>
                                      </p:to>
                                    </p:set>
                                    <p:anim calcmode="lin" valueType="num">
                                      <p:cBhvr additive="base">
                                        <p:cTn id="135" dur="400"/>
                                        <p:tgtEl>
                                          <p:spTgt spid="104"/>
                                        </p:tgtEl>
                                        <p:attrNameLst>
                                          <p:attrName>ppt_y</p:attrName>
                                        </p:attrNameLst>
                                      </p:cBhvr>
                                      <p:tavLst>
                                        <p:tav tm="0">
                                          <p:val>
                                            <p:strVal val="#ppt_y+#ppt_h*1.125000"/>
                                          </p:val>
                                        </p:tav>
                                        <p:tav tm="100000">
                                          <p:val>
                                            <p:strVal val="#ppt_y"/>
                                          </p:val>
                                        </p:tav>
                                      </p:tavLst>
                                    </p:anim>
                                    <p:animEffect transition="in" filter="wipe(up)">
                                      <p:cBhvr>
                                        <p:cTn id="136" dur="4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P spid="70" grpId="0"/>
      <p:bldP spid="72" grpId="0"/>
      <p:bldP spid="74" grpId="0"/>
      <p:bldP spid="90" grpId="0"/>
      <p:bldP spid="92" grpId="0"/>
      <p:bldP spid="94" grpId="0"/>
      <p:bldP spid="95" grpId="0"/>
      <p:bldP spid="97" grpId="0"/>
      <p:bldP spid="99" grpId="0"/>
      <p:bldP spid="100" grpId="0"/>
      <p:bldP spid="102" grpId="0"/>
      <p:bldP spid="1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1043608" y="2930600"/>
            <a:ext cx="6912768" cy="412934"/>
          </a:xfrm>
          <a:prstGeom prst="rect">
            <a:avLst/>
          </a:prstGeom>
          <a:noFill/>
          <a:effectLst/>
        </p:spPr>
        <p:txBody>
          <a:bodyPr wrap="square">
            <a:spAutoFit/>
          </a:bodyPr>
          <a:lstStyle/>
          <a:p>
            <a:pPr algn="r">
              <a:lnSpc>
                <a:spcPts val="2500"/>
              </a:lnSpc>
              <a:defRPr/>
            </a:pPr>
            <a:r>
              <a:rPr lang="en-US" altLang="zh-CN" sz="4000" dirty="0">
                <a:ln w="6350">
                  <a:noFill/>
                </a:ln>
                <a:solidFill>
                  <a:prstClr val="black">
                    <a:lumMod val="65000"/>
                    <a:lumOff val="35000"/>
                  </a:prstClr>
                </a:solidFill>
                <a:latin typeface="Impact" panose="020B0806030902050204" pitchFamily="34" charset="0"/>
                <a:ea typeface="微软雅黑" pitchFamily="34" charset="-122"/>
              </a:rPr>
              <a:t>Thank YOU  FOR  LISTENING</a:t>
            </a:r>
          </a:p>
        </p:txBody>
      </p:sp>
      <p:grpSp>
        <p:nvGrpSpPr>
          <p:cNvPr id="58" name="组合 57"/>
          <p:cNvGrpSpPr>
            <a:grpSpLocks/>
          </p:cNvGrpSpPr>
          <p:nvPr/>
        </p:nvGrpSpPr>
        <p:grpSpPr bwMode="auto">
          <a:xfrm>
            <a:off x="2627784" y="3712663"/>
            <a:ext cx="2844800" cy="338137"/>
            <a:chOff x="1735656" y="3094970"/>
            <a:chExt cx="2844049" cy="338554"/>
          </a:xfrm>
        </p:grpSpPr>
        <p:sp>
          <p:nvSpPr>
            <p:cNvPr id="59" name="矩形 58"/>
            <p:cNvSpPr/>
            <p:nvPr/>
          </p:nvSpPr>
          <p:spPr>
            <a:xfrm>
              <a:off x="1735656" y="3094970"/>
              <a:ext cx="2844049" cy="338554"/>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sp>
        <p:nvSpPr>
          <p:cNvPr id="8" name="TextBox 7"/>
          <p:cNvSpPr txBox="1"/>
          <p:nvPr/>
        </p:nvSpPr>
        <p:spPr>
          <a:xfrm>
            <a:off x="2555776" y="3208606"/>
            <a:ext cx="3940502" cy="400110"/>
          </a:xfrm>
          <a:prstGeom prst="rect">
            <a:avLst/>
          </a:prstGeom>
          <a:noFill/>
        </p:spPr>
        <p:txBody>
          <a:bodyPr wrap="none" rtlCol="0">
            <a:spAutoFit/>
          </a:bodyPr>
          <a:lstStyle/>
          <a:p>
            <a:r>
              <a:rPr lang="en-US" altLang="zh-CN" sz="2000" b="1" dirty="0">
                <a:solidFill>
                  <a:prstClr val="black">
                    <a:lumMod val="65000"/>
                    <a:lumOff val="35000"/>
                  </a:prstClr>
                </a:solidFill>
                <a:latin typeface="Bodoni MT Condensed" panose="02070606080606020203" pitchFamily="18" charset="0"/>
              </a:rPr>
              <a:t>Business </a:t>
            </a:r>
            <a:r>
              <a:rPr lang="en-US" altLang="zh-CN" sz="2000" b="1" dirty="0" err="1">
                <a:solidFill>
                  <a:prstClr val="black">
                    <a:lumMod val="65000"/>
                    <a:lumOff val="35000"/>
                  </a:prstClr>
                </a:solidFill>
                <a:latin typeface="Bodoni MT Condensed" panose="02070606080606020203" pitchFamily="18" charset="0"/>
              </a:rPr>
              <a:t>powerpoint</a:t>
            </a:r>
            <a:r>
              <a:rPr lang="en-US" altLang="zh-CN" sz="2000" b="1" dirty="0">
                <a:solidFill>
                  <a:prstClr val="black">
                    <a:lumMod val="65000"/>
                    <a:lumOff val="35000"/>
                  </a:prstClr>
                </a:solidFill>
                <a:latin typeface="Bodoni MT Condensed" panose="02070606080606020203" pitchFamily="18" charset="0"/>
              </a:rPr>
              <a:t> template for reporting</a:t>
            </a:r>
            <a:endParaRPr lang="zh-CN" altLang="en-US" sz="2000" b="1" dirty="0">
              <a:solidFill>
                <a:prstClr val="black">
                  <a:lumMod val="65000"/>
                  <a:lumOff val="35000"/>
                </a:prstClr>
              </a:solidFill>
              <a:latin typeface="Bodoni MT Condensed" panose="02070606080606020203" pitchFamily="18" charset="0"/>
            </a:endParaRPr>
          </a:p>
        </p:txBody>
      </p:sp>
      <p:pic>
        <p:nvPicPr>
          <p:cNvPr id="10"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979712" y="1830389"/>
            <a:ext cx="1512168" cy="938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644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90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800" fill="hold"/>
                                        <p:tgtEl>
                                          <p:spTgt spid="58"/>
                                        </p:tgtEl>
                                        <p:attrNameLst>
                                          <p:attrName>ppt_x</p:attrName>
                                        </p:attrNameLst>
                                      </p:cBhvr>
                                      <p:tavLst>
                                        <p:tav tm="0">
                                          <p:val>
                                            <p:strVal val="1+#ppt_w/2"/>
                                          </p:val>
                                        </p:tav>
                                        <p:tav tm="100000">
                                          <p:val>
                                            <p:strVal val="#ppt_x"/>
                                          </p:val>
                                        </p:tav>
                                      </p:tavLst>
                                    </p:anim>
                                    <p:anim calcmode="lin" valueType="num">
                                      <p:cBhvr additive="base">
                                        <p:cTn id="18" dur="800" fill="hold"/>
                                        <p:tgtEl>
                                          <p:spTgt spid="58"/>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700"/>
                            </p:stCondLst>
                            <p:childTnLst>
                              <p:par>
                                <p:cTn id="26" presetID="2" presetClass="exit" presetSubtype="3" fill="hold" nodeType="afterEffect">
                                  <p:stCondLst>
                                    <p:cond delay="0"/>
                                  </p:stCondLst>
                                  <p:childTnLst>
                                    <p:anim calcmode="lin" valueType="num">
                                      <p:cBhvr additive="base">
                                        <p:cTn id="27" dur="500"/>
                                        <p:tgtEl>
                                          <p:spTgt spid="10"/>
                                        </p:tgtEl>
                                        <p:attrNameLst>
                                          <p:attrName>ppt_x</p:attrName>
                                        </p:attrNameLst>
                                      </p:cBhvr>
                                      <p:tavLst>
                                        <p:tav tm="0">
                                          <p:val>
                                            <p:strVal val="ppt_x"/>
                                          </p:val>
                                        </p:tav>
                                        <p:tav tm="100000">
                                          <p:val>
                                            <p:strVal val="1+ppt_w/2"/>
                                          </p:val>
                                        </p:tav>
                                      </p:tavLst>
                                    </p:anim>
                                    <p:anim calcmode="lin" valueType="num">
                                      <p:cBhvr additive="base">
                                        <p:cTn id="28" dur="500"/>
                                        <p:tgtEl>
                                          <p:spTgt spid="10"/>
                                        </p:tgtEl>
                                        <p:attrNameLst>
                                          <p:attrName>ppt_y</p:attrName>
                                        </p:attrNameLst>
                                      </p:cBhvr>
                                      <p:tavLst>
                                        <p:tav tm="0">
                                          <p:val>
                                            <p:strVal val="ppt_y"/>
                                          </p:val>
                                        </p:tav>
                                        <p:tav tm="100000">
                                          <p:val>
                                            <p:strVal val="0-ppt_h/2"/>
                                          </p:val>
                                        </p:tav>
                                      </p:tavLst>
                                    </p:anim>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596912"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a:solidFill>
                  <a:schemeClr val="accent3"/>
                </a:solidFill>
              </a:rPr>
              <a:t>01</a:t>
            </a:r>
            <a:endParaRPr lang="zh-CN" altLang="en-US" dirty="0">
              <a:solidFill>
                <a:schemeClr val="accent3"/>
              </a:solidFill>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公司简介</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服务宗旨</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创业理论</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竞争战略</a:t>
              </a:r>
            </a:p>
          </p:txBody>
        </p:sp>
      </p:grpSp>
      <p:sp>
        <p:nvSpPr>
          <p:cNvPr id="25" name="等腰三角形 24"/>
          <p:cNvSpPr/>
          <p:nvPr/>
        </p:nvSpPr>
        <p:spPr>
          <a:xfrm rot="18035669">
            <a:off x="2382961" y="1282355"/>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162357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4" name="椭圆 13"/>
          <p:cNvSpPr/>
          <p:nvPr/>
        </p:nvSpPr>
        <p:spPr>
          <a:xfrm>
            <a:off x="3543037" y="3954021"/>
            <a:ext cx="2304256" cy="561946"/>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097231" y="2117967"/>
            <a:ext cx="1562289" cy="1069108"/>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21735" y="2429463"/>
            <a:ext cx="1174986" cy="1164499"/>
            <a:chOff x="3128964" y="2287587"/>
            <a:chExt cx="1233385" cy="1222376"/>
          </a:xfrm>
        </p:grpSpPr>
        <p:sp>
          <p:nvSpPr>
            <p:cNvPr id="19" name="Oval 6"/>
            <p:cNvSpPr>
              <a:spLocks noChangeArrowheads="1"/>
            </p:cNvSpPr>
            <p:nvPr/>
          </p:nvSpPr>
          <p:spPr bwMode="auto">
            <a:xfrm>
              <a:off x="3128964" y="2287587"/>
              <a:ext cx="1220787" cy="1222375"/>
            </a:xfrm>
            <a:prstGeom prst="ellipse">
              <a:avLst/>
            </a:prstGeom>
            <a:gradFill flip="none" rotWithShape="1">
              <a:gsLst>
                <a:gs pos="100000">
                  <a:schemeClr val="accent6">
                    <a:lumMod val="40000"/>
                    <a:lumOff val="60000"/>
                  </a:schemeClr>
                </a:gs>
                <a:gs pos="11000">
                  <a:schemeClr val="accent6"/>
                </a:gs>
                <a:gs pos="0">
                  <a:schemeClr val="accent6">
                    <a:lumMod val="40000"/>
                    <a:lumOff val="6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6">
                    <a:lumMod val="20000"/>
                    <a:lumOff val="80000"/>
                  </a:schemeClr>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2"/>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6"/>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3615989" y="2219481"/>
            <a:ext cx="726357" cy="1637579"/>
            <a:chOff x="3564830" y="2205362"/>
            <a:chExt cx="726357" cy="1637579"/>
          </a:xfrm>
        </p:grpSpPr>
        <p:grpSp>
          <p:nvGrpSpPr>
            <p:cNvPr id="35" name="组合 34"/>
            <p:cNvGrpSpPr/>
            <p:nvPr/>
          </p:nvGrpSpPr>
          <p:grpSpPr>
            <a:xfrm>
              <a:off x="3564830" y="2205362"/>
              <a:ext cx="726357" cy="1637579"/>
              <a:chOff x="3564830" y="2205362"/>
              <a:chExt cx="726357" cy="1637579"/>
            </a:xfrm>
          </p:grpSpPr>
          <p:sp>
            <p:nvSpPr>
              <p:cNvPr id="37"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239475" y="3262020"/>
            <a:ext cx="1650634" cy="722749"/>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42"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44" name="直接连接符 43"/>
          <p:cNvCxnSpPr/>
          <p:nvPr/>
        </p:nvCxnSpPr>
        <p:spPr>
          <a:xfrm>
            <a:off x="4878375" y="2253298"/>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756401" y="22791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6" name="Text Box 11"/>
          <p:cNvSpPr txBox="1">
            <a:spLocks noChangeArrowheads="1"/>
          </p:cNvSpPr>
          <p:nvPr/>
        </p:nvSpPr>
        <p:spPr bwMode="auto">
          <a:xfrm>
            <a:off x="7049071" y="19208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7" name="直接连接符 46"/>
          <p:cNvCxnSpPr/>
          <p:nvPr/>
        </p:nvCxnSpPr>
        <p:spPr>
          <a:xfrm>
            <a:off x="4878375" y="3645616"/>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756401" y="367145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9" name="Text Box 11"/>
          <p:cNvSpPr txBox="1">
            <a:spLocks noChangeArrowheads="1"/>
          </p:cNvSpPr>
          <p:nvPr/>
        </p:nvSpPr>
        <p:spPr bwMode="auto">
          <a:xfrm>
            <a:off x="7049071" y="3313184"/>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1" name="Text Box 11"/>
          <p:cNvSpPr txBox="1">
            <a:spLocks noChangeArrowheads="1"/>
          </p:cNvSpPr>
          <p:nvPr/>
        </p:nvSpPr>
        <p:spPr bwMode="auto">
          <a:xfrm>
            <a:off x="614378" y="208493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2" name="矩形 51"/>
          <p:cNvSpPr/>
          <p:nvPr/>
        </p:nvSpPr>
        <p:spPr>
          <a:xfrm>
            <a:off x="615419" y="2443206"/>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53" name="直接连接符 52"/>
          <p:cNvCxnSpPr/>
          <p:nvPr/>
        </p:nvCxnSpPr>
        <p:spPr>
          <a:xfrm>
            <a:off x="585286" y="2417369"/>
            <a:ext cx="338409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404556" y="4072969"/>
            <a:ext cx="1367244" cy="296169"/>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Group 26"/>
          <p:cNvGrpSpPr>
            <a:grpSpLocks noChangeAspect="1"/>
          </p:cNvGrpSpPr>
          <p:nvPr/>
        </p:nvGrpSpPr>
        <p:grpSpPr bwMode="auto">
          <a:xfrm>
            <a:off x="1501757" y="3313286"/>
            <a:ext cx="1008155" cy="958902"/>
            <a:chOff x="768" y="518"/>
            <a:chExt cx="1965" cy="1869"/>
          </a:xfrm>
        </p:grpSpPr>
        <p:sp>
          <p:nvSpPr>
            <p:cNvPr id="56"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7" name="矩形 106"/>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TextBox 107"/>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09" name="矩形 108"/>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Tree>
    <p:extLst>
      <p:ext uri="{BB962C8B-B14F-4D97-AF65-F5344CB8AC3E}">
        <p14:creationId xmlns:p14="http://schemas.microsoft.com/office/powerpoint/2010/main" val="2427929987"/>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14:presetBounceEnd="475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47500">
                                          <p:cBhvr additive="base">
                                            <p:cTn id="37" dur="400" fill="hold"/>
                                            <p:tgtEl>
                                              <p:spTgt spid="34"/>
                                            </p:tgtEl>
                                            <p:attrNameLst>
                                              <p:attrName>ppt_x</p:attrName>
                                            </p:attrNameLst>
                                          </p:cBhvr>
                                          <p:tavLst>
                                            <p:tav tm="0">
                                              <p:val>
                                                <p:strVal val="0-#ppt_w/2"/>
                                              </p:val>
                                            </p:tav>
                                            <p:tav tm="100000">
                                              <p:val>
                                                <p:strVal val="#ppt_x"/>
                                              </p:val>
                                            </p:tav>
                                          </p:tavLst>
                                        </p:anim>
                                        <p:anim calcmode="lin" valueType="num" p14:bounceEnd="47500">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14:presetBounceEnd="475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47500">
                                          <p:cBhvr additive="base">
                                            <p:cTn id="41" dur="400" fill="hold"/>
                                            <p:tgtEl>
                                              <p:spTgt spid="39"/>
                                            </p:tgtEl>
                                            <p:attrNameLst>
                                              <p:attrName>ppt_x</p:attrName>
                                            </p:attrNameLst>
                                          </p:cBhvr>
                                          <p:tavLst>
                                            <p:tav tm="0">
                                              <p:val>
                                                <p:strVal val="1+#ppt_w/2"/>
                                              </p:val>
                                            </p:tav>
                                            <p:tav tm="100000">
                                              <p:val>
                                                <p:strVal val="#ppt_x"/>
                                              </p:val>
                                            </p:tav>
                                          </p:tavLst>
                                        </p:anim>
                                        <p:anim calcmode="lin" valueType="num" p14:bounceEnd="47500">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14:presetBounceEnd="475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47500">
                                          <p:cBhvr additive="base">
                                            <p:cTn id="45" dur="400" fill="hold"/>
                                            <p:tgtEl>
                                              <p:spTgt spid="15"/>
                                            </p:tgtEl>
                                            <p:attrNameLst>
                                              <p:attrName>ppt_x</p:attrName>
                                            </p:attrNameLst>
                                          </p:cBhvr>
                                          <p:tavLst>
                                            <p:tav tm="0">
                                              <p:val>
                                                <p:strVal val="1+#ppt_w/2"/>
                                              </p:val>
                                            </p:tav>
                                            <p:tav tm="100000">
                                              <p:val>
                                                <p:strVal val="#ppt_x"/>
                                              </p:val>
                                            </p:tav>
                                          </p:tavLst>
                                        </p:anim>
                                        <p:anim calcmode="lin" valueType="num" p14:bounceEnd="47500">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400" fill="hold"/>
                                            <p:tgtEl>
                                              <p:spTgt spid="34"/>
                                            </p:tgtEl>
                                            <p:attrNameLst>
                                              <p:attrName>ppt_x</p:attrName>
                                            </p:attrNameLst>
                                          </p:cBhvr>
                                          <p:tavLst>
                                            <p:tav tm="0">
                                              <p:val>
                                                <p:strVal val="0-#ppt_w/2"/>
                                              </p:val>
                                            </p:tav>
                                            <p:tav tm="100000">
                                              <p:val>
                                                <p:strVal val="#ppt_x"/>
                                              </p:val>
                                            </p:tav>
                                          </p:tavLst>
                                        </p:anim>
                                        <p:anim calcmode="lin" valueType="num">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400" fill="hold"/>
                                            <p:tgtEl>
                                              <p:spTgt spid="39"/>
                                            </p:tgtEl>
                                            <p:attrNameLst>
                                              <p:attrName>ppt_x</p:attrName>
                                            </p:attrNameLst>
                                          </p:cBhvr>
                                          <p:tavLst>
                                            <p:tav tm="0">
                                              <p:val>
                                                <p:strVal val="1+#ppt_w/2"/>
                                              </p:val>
                                            </p:tav>
                                            <p:tav tm="100000">
                                              <p:val>
                                                <p:strVal val="#ppt_x"/>
                                              </p:val>
                                            </p:tav>
                                          </p:tavLst>
                                        </p:anim>
                                        <p:anim calcmode="lin" valueType="num">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400" fill="hold"/>
                                            <p:tgtEl>
                                              <p:spTgt spid="15"/>
                                            </p:tgtEl>
                                            <p:attrNameLst>
                                              <p:attrName>ppt_x</p:attrName>
                                            </p:attrNameLst>
                                          </p:cBhvr>
                                          <p:tavLst>
                                            <p:tav tm="0">
                                              <p:val>
                                                <p:strVal val="1+#ppt_w/2"/>
                                              </p:val>
                                            </p:tav>
                                            <p:tav tm="100000">
                                              <p:val>
                                                <p:strVal val="#ppt_x"/>
                                              </p:val>
                                            </p:tav>
                                          </p:tavLst>
                                        </p:anim>
                                        <p:anim calcmode="lin" valueType="num">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3143880" y="3116799"/>
            <a:ext cx="3076006" cy="1540601"/>
            <a:chOff x="3258028" y="3190973"/>
            <a:chExt cx="2632002" cy="1318224"/>
          </a:xfrm>
          <a:effectLst>
            <a:outerShdw blurRad="254000" dist="38100" dir="2700000" algn="tl" rotWithShape="0">
              <a:prstClr val="black">
                <a:alpha val="40000"/>
              </a:prstClr>
            </a:outerShdw>
          </a:effectLst>
        </p:grpSpPr>
        <p:sp>
          <p:nvSpPr>
            <p:cNvPr id="106"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Lst>
              <a:ahLst/>
              <a:cxnLst>
                <a:cxn ang="0">
                  <a:pos x="connsiteX0" y="connsiteY0"/>
                </a:cxn>
                <a:cxn ang="0">
                  <a:pos x="connsiteX1" y="connsiteY1"/>
                </a:cxn>
                <a:cxn ang="0">
                  <a:pos x="connsiteX2" y="connsiteY2"/>
                </a:cxn>
                <a:cxn ang="0">
                  <a:pos x="connsiteX3" y="connsiteY3"/>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235836"/>
                <a:gd name="connsiteY0" fmla="*/ 159874 h 1225104"/>
                <a:gd name="connsiteX1" fmla="*/ 1068635 w 2235836"/>
                <a:gd name="connsiteY1" fmla="*/ 10575 h 1225104"/>
                <a:gd name="connsiteX2" fmla="*/ 2235836 w 2235836"/>
                <a:gd name="connsiteY2" fmla="*/ 616838 h 1225104"/>
                <a:gd name="connsiteX3" fmla="*/ 1417387 w 2235836"/>
                <a:gd name="connsiteY3" fmla="*/ 1225104 h 1225104"/>
                <a:gd name="connsiteX4" fmla="*/ 0 w 2235836"/>
                <a:gd name="connsiteY4" fmla="*/ 159874 h 1225104"/>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82293 h 1247523"/>
                <a:gd name="connsiteX1" fmla="*/ 979081 w 2235836"/>
                <a:gd name="connsiteY1" fmla="*/ 0 h 1247523"/>
                <a:gd name="connsiteX2" fmla="*/ 2235836 w 2235836"/>
                <a:gd name="connsiteY2" fmla="*/ 639257 h 1247523"/>
                <a:gd name="connsiteX3" fmla="*/ 1417387 w 2235836"/>
                <a:gd name="connsiteY3" fmla="*/ 1247523 h 1247523"/>
                <a:gd name="connsiteX4" fmla="*/ 0 w 2235836"/>
                <a:gd name="connsiteY4" fmla="*/ 182293 h 1247523"/>
                <a:gd name="connsiteX0" fmla="*/ 0 w 2235836"/>
                <a:gd name="connsiteY0" fmla="*/ 224713 h 1289943"/>
                <a:gd name="connsiteX1" fmla="*/ 913093 w 2235836"/>
                <a:gd name="connsiteY1" fmla="*/ 0 h 1289943"/>
                <a:gd name="connsiteX2" fmla="*/ 2235836 w 2235836"/>
                <a:gd name="connsiteY2" fmla="*/ 681677 h 1289943"/>
                <a:gd name="connsiteX3" fmla="*/ 1417387 w 2235836"/>
                <a:gd name="connsiteY3" fmla="*/ 1289943 h 1289943"/>
                <a:gd name="connsiteX4" fmla="*/ 0 w 2235836"/>
                <a:gd name="connsiteY4" fmla="*/ 224713 h 1289943"/>
                <a:gd name="connsiteX0" fmla="*/ 0 w 2235836"/>
                <a:gd name="connsiteY0" fmla="*/ 252994 h 1318224"/>
                <a:gd name="connsiteX1" fmla="*/ 766978 w 2235836"/>
                <a:gd name="connsiteY1" fmla="*/ 0 h 1318224"/>
                <a:gd name="connsiteX2" fmla="*/ 2235836 w 2235836"/>
                <a:gd name="connsiteY2" fmla="*/ 709958 h 1318224"/>
                <a:gd name="connsiteX3" fmla="*/ 1417387 w 2235836"/>
                <a:gd name="connsiteY3" fmla="*/ 1318224 h 1318224"/>
                <a:gd name="connsiteX4" fmla="*/ 0 w 2235836"/>
                <a:gd name="connsiteY4" fmla="*/ 252994 h 1318224"/>
                <a:gd name="connsiteX0" fmla="*/ 0 w 2242980"/>
                <a:gd name="connsiteY0" fmla="*/ 252994 h 1318224"/>
                <a:gd name="connsiteX1" fmla="*/ 774122 w 2242980"/>
                <a:gd name="connsiteY1" fmla="*/ 0 h 1318224"/>
                <a:gd name="connsiteX2" fmla="*/ 2242980 w 2242980"/>
                <a:gd name="connsiteY2" fmla="*/ 709958 h 1318224"/>
                <a:gd name="connsiteX3" fmla="*/ 1424531 w 2242980"/>
                <a:gd name="connsiteY3" fmla="*/ 1318224 h 1318224"/>
                <a:gd name="connsiteX4" fmla="*/ 0 w 2242980"/>
                <a:gd name="connsiteY4" fmla="*/ 252994 h 131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3684418" y="1298046"/>
            <a:ext cx="1593369" cy="1966413"/>
            <a:chOff x="3708998" y="1619128"/>
            <a:chExt cx="1363375" cy="1682573"/>
          </a:xfrm>
        </p:grpSpPr>
        <p:sp>
          <p:nvSpPr>
            <p:cNvPr id="110" name="等腰三角形 8"/>
            <p:cNvSpPr/>
            <p:nvPr/>
          </p:nvSpPr>
          <p:spPr>
            <a:xfrm>
              <a:off x="3708998"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2055598"/>
                <a:gd name="connsiteY0" fmla="*/ 645972 h 1970438"/>
                <a:gd name="connsiteX1" fmla="*/ 1269589 w 2055598"/>
                <a:gd name="connsiteY1" fmla="*/ 0 h 1970438"/>
                <a:gd name="connsiteX2" fmla="*/ 2055598 w 2055598"/>
                <a:gd name="connsiteY2" fmla="*/ 1380686 h 1970438"/>
                <a:gd name="connsiteX3" fmla="*/ 1233564 w 2055598"/>
                <a:gd name="connsiteY3" fmla="*/ 1970438 h 1970438"/>
                <a:gd name="connsiteX4" fmla="*/ 0 w 2055598"/>
                <a:gd name="connsiteY4" fmla="*/ 645972 h 1970438"/>
                <a:gd name="connsiteX0" fmla="*/ 0 w 2055598"/>
                <a:gd name="connsiteY0" fmla="*/ 85077 h 1409543"/>
                <a:gd name="connsiteX1" fmla="*/ 317482 w 2055598"/>
                <a:gd name="connsiteY1" fmla="*/ 0 h 1409543"/>
                <a:gd name="connsiteX2" fmla="*/ 2055598 w 2055598"/>
                <a:gd name="connsiteY2" fmla="*/ 819791 h 1409543"/>
                <a:gd name="connsiteX3" fmla="*/ 1233564 w 2055598"/>
                <a:gd name="connsiteY3" fmla="*/ 1409543 h 1409543"/>
                <a:gd name="connsiteX4" fmla="*/ 0 w 2055598"/>
                <a:gd name="connsiteY4" fmla="*/ 85077 h 1409543"/>
                <a:gd name="connsiteX0" fmla="*/ 1043009 w 3098607"/>
                <a:gd name="connsiteY0" fmla="*/ 85077 h 853361"/>
                <a:gd name="connsiteX1" fmla="*/ 1360491 w 3098607"/>
                <a:gd name="connsiteY1" fmla="*/ 0 h 853361"/>
                <a:gd name="connsiteX2" fmla="*/ 3098607 w 3098607"/>
                <a:gd name="connsiteY2" fmla="*/ 819791 h 853361"/>
                <a:gd name="connsiteX3" fmla="*/ 0 w 3098607"/>
                <a:gd name="connsiteY3" fmla="*/ 853361 h 853361"/>
                <a:gd name="connsiteX4" fmla="*/ 1043009 w 3098607"/>
                <a:gd name="connsiteY4" fmla="*/ 85077 h 853361"/>
                <a:gd name="connsiteX0" fmla="*/ 1043009 w 1360491"/>
                <a:gd name="connsiteY0" fmla="*/ 85077 h 853361"/>
                <a:gd name="connsiteX1" fmla="*/ 1360491 w 1360491"/>
                <a:gd name="connsiteY1" fmla="*/ 0 h 853361"/>
                <a:gd name="connsiteX2" fmla="*/ 737193 w 1360491"/>
                <a:gd name="connsiteY2" fmla="*/ 744377 h 853361"/>
                <a:gd name="connsiteX3" fmla="*/ 0 w 1360491"/>
                <a:gd name="connsiteY3" fmla="*/ 853361 h 853361"/>
                <a:gd name="connsiteX4" fmla="*/ 1043009 w 1360491"/>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35865 w 1372201"/>
                <a:gd name="connsiteY0" fmla="*/ 85077 h 846217"/>
                <a:gd name="connsiteX1" fmla="*/ 1372201 w 1372201"/>
                <a:gd name="connsiteY1" fmla="*/ 0 h 846217"/>
                <a:gd name="connsiteX2" fmla="*/ 730049 w 1372201"/>
                <a:gd name="connsiteY2" fmla="*/ 744377 h 846217"/>
                <a:gd name="connsiteX3" fmla="*/ 0 w 1372201"/>
                <a:gd name="connsiteY3" fmla="*/ 846217 h 846217"/>
                <a:gd name="connsiteX4" fmla="*/ 1035865 w 1372201"/>
                <a:gd name="connsiteY4" fmla="*/ 85077 h 846217"/>
                <a:gd name="connsiteX0" fmla="*/ 1026340 w 1362676"/>
                <a:gd name="connsiteY0" fmla="*/ 85077 h 843835"/>
                <a:gd name="connsiteX1" fmla="*/ 1362676 w 1362676"/>
                <a:gd name="connsiteY1" fmla="*/ 0 h 843835"/>
                <a:gd name="connsiteX2" fmla="*/ 720524 w 1362676"/>
                <a:gd name="connsiteY2" fmla="*/ 744377 h 843835"/>
                <a:gd name="connsiteX3" fmla="*/ 0 w 1362676"/>
                <a:gd name="connsiteY3" fmla="*/ 843835 h 843835"/>
                <a:gd name="connsiteX4" fmla="*/ 1026340 w 1362676"/>
                <a:gd name="connsiteY4" fmla="*/ 85077 h 843835"/>
                <a:gd name="connsiteX0" fmla="*/ 1028722 w 1365058"/>
                <a:gd name="connsiteY0" fmla="*/ 85077 h 843835"/>
                <a:gd name="connsiteX1" fmla="*/ 1365058 w 1365058"/>
                <a:gd name="connsiteY1" fmla="*/ 0 h 843835"/>
                <a:gd name="connsiteX2" fmla="*/ 722906 w 1365058"/>
                <a:gd name="connsiteY2" fmla="*/ 744377 h 843835"/>
                <a:gd name="connsiteX3" fmla="*/ 0 w 1365058"/>
                <a:gd name="connsiteY3" fmla="*/ 843835 h 843835"/>
                <a:gd name="connsiteX4" fmla="*/ 1028722 w 1365058"/>
                <a:gd name="connsiteY4" fmla="*/ 85077 h 843835"/>
                <a:gd name="connsiteX0" fmla="*/ 1028722 w 1362677"/>
                <a:gd name="connsiteY0" fmla="*/ 80314 h 839072"/>
                <a:gd name="connsiteX1" fmla="*/ 1362677 w 1362677"/>
                <a:gd name="connsiteY1" fmla="*/ 0 h 839072"/>
                <a:gd name="connsiteX2" fmla="*/ 722906 w 1362677"/>
                <a:gd name="connsiteY2" fmla="*/ 739614 h 839072"/>
                <a:gd name="connsiteX3" fmla="*/ 0 w 1362677"/>
                <a:gd name="connsiteY3" fmla="*/ 839072 h 839072"/>
                <a:gd name="connsiteX4" fmla="*/ 1028722 w 1362677"/>
                <a:gd name="connsiteY4" fmla="*/ 80314 h 83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77" h="839072">
                  <a:moveTo>
                    <a:pt x="1028722" y="80314"/>
                  </a:moveTo>
                  <a:lnTo>
                    <a:pt x="1362677" y="0"/>
                  </a:lnTo>
                  <a:lnTo>
                    <a:pt x="722906" y="739614"/>
                  </a:lnTo>
                  <a:lnTo>
                    <a:pt x="0" y="839072"/>
                  </a:lnTo>
                  <a:lnTo>
                    <a:pt x="1028722" y="8031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0 w 1030790"/>
                <a:gd name="connsiteY0" fmla="*/ 1680539 h 1680539"/>
                <a:gd name="connsiteX1" fmla="*/ 892418 w 1030790"/>
                <a:gd name="connsiteY1" fmla="*/ 0 h 1680539"/>
                <a:gd name="connsiteX2" fmla="*/ 1030790 w 1030790"/>
                <a:gd name="connsiteY2" fmla="*/ 919350 h 1680539"/>
                <a:gd name="connsiteX3" fmla="*/ 0 w 1030790"/>
                <a:gd name="connsiteY3" fmla="*/ 1680539 h 1680539"/>
                <a:gd name="connsiteX0" fmla="*/ 0 w 1028390"/>
                <a:gd name="connsiteY0" fmla="*/ 1680539 h 1680539"/>
                <a:gd name="connsiteX1" fmla="*/ 892418 w 1028390"/>
                <a:gd name="connsiteY1" fmla="*/ 0 h 1680539"/>
                <a:gd name="connsiteX2" fmla="*/ 1028390 w 1028390"/>
                <a:gd name="connsiteY2" fmla="*/ 928950 h 1680539"/>
                <a:gd name="connsiteX3" fmla="*/ 0 w 1028390"/>
                <a:gd name="connsiteY3" fmla="*/ 1680539 h 1680539"/>
              </a:gdLst>
              <a:ahLst/>
              <a:cxnLst>
                <a:cxn ang="0">
                  <a:pos x="connsiteX0" y="connsiteY0"/>
                </a:cxn>
                <a:cxn ang="0">
                  <a:pos x="connsiteX1" y="connsiteY1"/>
                </a:cxn>
                <a:cxn ang="0">
                  <a:pos x="connsiteX2" y="connsiteY2"/>
                </a:cxn>
                <a:cxn ang="0">
                  <a:pos x="connsiteX3" y="connsiteY3"/>
                </a:cxn>
              </a:cxnLst>
              <a:rect l="l" t="t" r="r" b="b"/>
              <a:pathLst>
                <a:path w="1028390" h="1680539">
                  <a:moveTo>
                    <a:pt x="0" y="1680539"/>
                  </a:moveTo>
                  <a:lnTo>
                    <a:pt x="892418" y="0"/>
                  </a:lnTo>
                  <a:lnTo>
                    <a:pt x="1028390" y="928950"/>
                  </a:ln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2" name="等腰三角形 8"/>
            <p:cNvSpPr/>
            <p:nvPr/>
          </p:nvSpPr>
          <p:spPr>
            <a:xfrm>
              <a:off x="4601834"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347109 w 1387424"/>
                <a:gd name="connsiteY0" fmla="*/ 1565086 h 1565086"/>
                <a:gd name="connsiteX1" fmla="*/ 0 w 1387424"/>
                <a:gd name="connsiteY1" fmla="*/ 0 h 1565086"/>
                <a:gd name="connsiteX2" fmla="*/ 1387424 w 1387424"/>
                <a:gd name="connsiteY2" fmla="*/ 801515 h 1565086"/>
                <a:gd name="connsiteX3" fmla="*/ 347109 w 1387424"/>
                <a:gd name="connsiteY3" fmla="*/ 1565086 h 1565086"/>
                <a:gd name="connsiteX0" fmla="*/ 139719 w 1387424"/>
                <a:gd name="connsiteY0" fmla="*/ 900496 h 900496"/>
                <a:gd name="connsiteX1" fmla="*/ 0 w 1387424"/>
                <a:gd name="connsiteY1" fmla="*/ 0 h 900496"/>
                <a:gd name="connsiteX2" fmla="*/ 1387424 w 1387424"/>
                <a:gd name="connsiteY2" fmla="*/ 801515 h 900496"/>
                <a:gd name="connsiteX3" fmla="*/ 139719 w 1387424"/>
                <a:gd name="connsiteY3" fmla="*/ 900496 h 900496"/>
                <a:gd name="connsiteX0" fmla="*/ 139719 w 477737"/>
                <a:gd name="connsiteY0" fmla="*/ 900496 h 900496"/>
                <a:gd name="connsiteX1" fmla="*/ 0 w 477737"/>
                <a:gd name="connsiteY1" fmla="*/ 0 h 900496"/>
                <a:gd name="connsiteX2" fmla="*/ 477737 w 477737"/>
                <a:gd name="connsiteY2" fmla="*/ 843936 h 900496"/>
                <a:gd name="connsiteX3" fmla="*/ 139719 w 477737"/>
                <a:gd name="connsiteY3" fmla="*/ 900496 h 900496"/>
                <a:gd name="connsiteX0" fmla="*/ 139719 w 477737"/>
                <a:gd name="connsiteY0" fmla="*/ 924063 h 924063"/>
                <a:gd name="connsiteX1" fmla="*/ 0 w 477737"/>
                <a:gd name="connsiteY1" fmla="*/ 0 h 924063"/>
                <a:gd name="connsiteX2" fmla="*/ 477737 w 477737"/>
                <a:gd name="connsiteY2" fmla="*/ 843936 h 924063"/>
                <a:gd name="connsiteX3" fmla="*/ 139719 w 477737"/>
                <a:gd name="connsiteY3" fmla="*/ 924063 h 924063"/>
                <a:gd name="connsiteX0" fmla="*/ 139719 w 477737"/>
                <a:gd name="connsiteY0" fmla="*/ 928862 h 928862"/>
                <a:gd name="connsiteX1" fmla="*/ 0 w 477737"/>
                <a:gd name="connsiteY1" fmla="*/ 0 h 928862"/>
                <a:gd name="connsiteX2" fmla="*/ 477737 w 477737"/>
                <a:gd name="connsiteY2" fmla="*/ 843936 h 928862"/>
                <a:gd name="connsiteX3" fmla="*/ 139719 w 477737"/>
                <a:gd name="connsiteY3" fmla="*/ 928862 h 928862"/>
                <a:gd name="connsiteX0" fmla="*/ 132520 w 470538"/>
                <a:gd name="connsiteY0" fmla="*/ 928862 h 928862"/>
                <a:gd name="connsiteX1" fmla="*/ 0 w 470538"/>
                <a:gd name="connsiteY1" fmla="*/ 0 h 928862"/>
                <a:gd name="connsiteX2" fmla="*/ 470538 w 470538"/>
                <a:gd name="connsiteY2" fmla="*/ 843936 h 928862"/>
                <a:gd name="connsiteX3" fmla="*/ 132520 w 470538"/>
                <a:gd name="connsiteY3" fmla="*/ 928862 h 928862"/>
              </a:gdLst>
              <a:ahLst/>
              <a:cxnLst>
                <a:cxn ang="0">
                  <a:pos x="connsiteX0" y="connsiteY0"/>
                </a:cxn>
                <a:cxn ang="0">
                  <a:pos x="connsiteX1" y="connsiteY1"/>
                </a:cxn>
                <a:cxn ang="0">
                  <a:pos x="connsiteX2" y="connsiteY2"/>
                </a:cxn>
                <a:cxn ang="0">
                  <a:pos x="connsiteX3" y="connsiteY3"/>
                </a:cxn>
              </a:cxnLst>
              <a:rect l="l" t="t" r="r" b="b"/>
              <a:pathLst>
                <a:path w="470538" h="928862">
                  <a:moveTo>
                    <a:pt x="132520" y="928862"/>
                  </a:moveTo>
                  <a:lnTo>
                    <a:pt x="0" y="0"/>
                  </a:lnTo>
                  <a:lnTo>
                    <a:pt x="470538" y="843936"/>
                  </a:lnTo>
                  <a:lnTo>
                    <a:pt x="132520" y="928862"/>
                  </a:lnTo>
                  <a:close/>
                </a:path>
              </a:pathLst>
            </a:cu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p:cNvGrpSpPr/>
          <p:nvPr/>
        </p:nvGrpSpPr>
        <p:grpSpPr>
          <a:xfrm>
            <a:off x="3633817" y="2346004"/>
            <a:ext cx="2599100" cy="2311189"/>
            <a:chOff x="3677245" y="2531438"/>
            <a:chExt cx="2223935" cy="1977582"/>
          </a:xfrm>
        </p:grpSpPr>
        <p:sp>
          <p:nvSpPr>
            <p:cNvPr id="115"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408010"/>
                <a:gd name="connsiteY0" fmla="*/ 773234 h 1916357"/>
                <a:gd name="connsiteX1" fmla="*/ 1081053 w 1408010"/>
                <a:gd name="connsiteY1" fmla="*/ 0 h 1916357"/>
                <a:gd name="connsiteX2" fmla="*/ 1408010 w 1408010"/>
                <a:gd name="connsiteY2" fmla="*/ 1916357 h 1916357"/>
                <a:gd name="connsiteX3" fmla="*/ 0 w 1408010"/>
                <a:gd name="connsiteY3" fmla="*/ 773234 h 1916357"/>
                <a:gd name="connsiteX0" fmla="*/ 0 w 1403247"/>
                <a:gd name="connsiteY0" fmla="*/ 773234 h 1909213"/>
                <a:gd name="connsiteX1" fmla="*/ 1081053 w 1403247"/>
                <a:gd name="connsiteY1" fmla="*/ 0 h 1909213"/>
                <a:gd name="connsiteX2" fmla="*/ 1403247 w 1403247"/>
                <a:gd name="connsiteY2" fmla="*/ 1909213 h 1909213"/>
                <a:gd name="connsiteX3" fmla="*/ 0 w 1403247"/>
                <a:gd name="connsiteY3" fmla="*/ 773234 h 1909213"/>
              </a:gdLst>
              <a:ahLst/>
              <a:cxnLst>
                <a:cxn ang="0">
                  <a:pos x="connsiteX0" y="connsiteY0"/>
                </a:cxn>
                <a:cxn ang="0">
                  <a:pos x="connsiteX1" y="connsiteY1"/>
                </a:cxn>
                <a:cxn ang="0">
                  <a:pos x="connsiteX2" y="connsiteY2"/>
                </a:cxn>
                <a:cxn ang="0">
                  <a:pos x="connsiteX3" y="connsiteY3"/>
                </a:cxn>
              </a:cxnLst>
              <a:rect l="l" t="t" r="r" b="b"/>
              <a:pathLst>
                <a:path w="1403247" h="1909213">
                  <a:moveTo>
                    <a:pt x="0" y="773234"/>
                  </a:moveTo>
                  <a:lnTo>
                    <a:pt x="1081053" y="0"/>
                  </a:lnTo>
                  <a:lnTo>
                    <a:pt x="1403247" y="1909213"/>
                  </a:lnTo>
                  <a:lnTo>
                    <a:pt x="0" y="77323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1145960"/>
                <a:gd name="connsiteY0" fmla="*/ 66273 h 1970438"/>
                <a:gd name="connsiteX1" fmla="*/ 359951 w 1145960"/>
                <a:gd name="connsiteY1" fmla="*/ 0 h 1970438"/>
                <a:gd name="connsiteX2" fmla="*/ 1145960 w 1145960"/>
                <a:gd name="connsiteY2" fmla="*/ 1380686 h 1970438"/>
                <a:gd name="connsiteX3" fmla="*/ 323926 w 1145960"/>
                <a:gd name="connsiteY3" fmla="*/ 1970438 h 1970438"/>
                <a:gd name="connsiteX4" fmla="*/ 0 w 1145960"/>
                <a:gd name="connsiteY4" fmla="*/ 66273 h 1970438"/>
                <a:gd name="connsiteX0" fmla="*/ 0 w 1145960"/>
                <a:gd name="connsiteY0" fmla="*/ 66273 h 1977582"/>
                <a:gd name="connsiteX1" fmla="*/ 359951 w 1145960"/>
                <a:gd name="connsiteY1" fmla="*/ 0 h 1977582"/>
                <a:gd name="connsiteX2" fmla="*/ 1145960 w 1145960"/>
                <a:gd name="connsiteY2" fmla="*/ 1380686 h 1977582"/>
                <a:gd name="connsiteX3" fmla="*/ 319163 w 1145960"/>
                <a:gd name="connsiteY3" fmla="*/ 1977582 h 1977582"/>
                <a:gd name="connsiteX4" fmla="*/ 0 w 1145960"/>
                <a:gd name="connsiteY4" fmla="*/ 66273 h 197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960" h="1977582">
                  <a:moveTo>
                    <a:pt x="0" y="66273"/>
                  </a:moveTo>
                  <a:lnTo>
                    <a:pt x="359951" y="0"/>
                  </a:lnTo>
                  <a:lnTo>
                    <a:pt x="1145960" y="1380686"/>
                  </a:lnTo>
                  <a:lnTo>
                    <a:pt x="319163" y="1977582"/>
                  </a:lnTo>
                  <a:lnTo>
                    <a:pt x="0" y="66273"/>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8" name="矩形 117"/>
          <p:cNvSpPr/>
          <p:nvPr/>
        </p:nvSpPr>
        <p:spPr>
          <a:xfrm rot="19389487">
            <a:off x="3804009" y="2375640"/>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19" name="矩形 118"/>
          <p:cNvSpPr/>
          <p:nvPr/>
        </p:nvSpPr>
        <p:spPr>
          <a:xfrm rot="2367480">
            <a:off x="3981458" y="3769488"/>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20" name="矩形 119"/>
          <p:cNvSpPr/>
          <p:nvPr/>
        </p:nvSpPr>
        <p:spPr>
          <a:xfrm rot="611594">
            <a:off x="3468447" y="4131781"/>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cxnSp>
        <p:nvCxnSpPr>
          <p:cNvPr id="121" name="直接连接符 120"/>
          <p:cNvCxnSpPr/>
          <p:nvPr/>
        </p:nvCxnSpPr>
        <p:spPr>
          <a:xfrm>
            <a:off x="654477" y="1929039"/>
            <a:ext cx="379932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2" name="Text Box 11"/>
          <p:cNvSpPr txBox="1">
            <a:spLocks noChangeArrowheads="1"/>
          </p:cNvSpPr>
          <p:nvPr/>
        </p:nvSpPr>
        <p:spPr bwMode="auto">
          <a:xfrm>
            <a:off x="683569" y="163564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3" name="矩形 122"/>
          <p:cNvSpPr/>
          <p:nvPr/>
        </p:nvSpPr>
        <p:spPr>
          <a:xfrm>
            <a:off x="684610" y="194342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4" name="直接连接符 123"/>
          <p:cNvCxnSpPr/>
          <p:nvPr/>
        </p:nvCxnSpPr>
        <p:spPr>
          <a:xfrm>
            <a:off x="654477" y="3694901"/>
            <a:ext cx="297934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5" name="Text Box 11"/>
          <p:cNvSpPr txBox="1">
            <a:spLocks noChangeArrowheads="1"/>
          </p:cNvSpPr>
          <p:nvPr/>
        </p:nvSpPr>
        <p:spPr bwMode="auto">
          <a:xfrm>
            <a:off x="683569" y="3363839"/>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6" name="矩形 125"/>
          <p:cNvSpPr/>
          <p:nvPr/>
        </p:nvSpPr>
        <p:spPr>
          <a:xfrm>
            <a:off x="697975" y="3671615"/>
            <a:ext cx="2445907"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7" name="直接连接符 126"/>
          <p:cNvCxnSpPr/>
          <p:nvPr/>
        </p:nvCxnSpPr>
        <p:spPr>
          <a:xfrm>
            <a:off x="5163179" y="2524398"/>
            <a:ext cx="32242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5612385" y="25502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29" name="Text Box 11"/>
          <p:cNvSpPr txBox="1">
            <a:spLocks noChangeArrowheads="1"/>
          </p:cNvSpPr>
          <p:nvPr/>
        </p:nvSpPr>
        <p:spPr bwMode="auto">
          <a:xfrm>
            <a:off x="6905055" y="21919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30" name="椭圆 129"/>
          <p:cNvSpPr/>
          <p:nvPr/>
        </p:nvSpPr>
        <p:spPr>
          <a:xfrm>
            <a:off x="7419504" y="4224831"/>
            <a:ext cx="679411" cy="16569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1" name="组合 130"/>
          <p:cNvGrpSpPr/>
          <p:nvPr/>
        </p:nvGrpSpPr>
        <p:grpSpPr>
          <a:xfrm>
            <a:off x="7657160" y="3460066"/>
            <a:ext cx="216673" cy="866691"/>
            <a:chOff x="1979606" y="3250438"/>
            <a:chExt cx="256691" cy="1026763"/>
          </a:xfrm>
        </p:grpSpPr>
        <p:sp>
          <p:nvSpPr>
            <p:cNvPr id="132"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Tree>
    <p:extLst>
      <p:ext uri="{BB962C8B-B14F-4D97-AF65-F5344CB8AC3E}">
        <p14:creationId xmlns:p14="http://schemas.microsoft.com/office/powerpoint/2010/main" val="74626200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7500">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14:bounceEnd="57500">
                                          <p:cBhvr additive="base">
                                            <p:cTn id="20" dur="400" fill="hold"/>
                                            <p:tgtEl>
                                              <p:spTgt spid="91"/>
                                            </p:tgtEl>
                                            <p:attrNameLst>
                                              <p:attrName>ppt_x</p:attrName>
                                            </p:attrNameLst>
                                          </p:cBhvr>
                                          <p:tavLst>
                                            <p:tav tm="0">
                                              <p:val>
                                                <p:strVal val="#ppt_x"/>
                                              </p:val>
                                            </p:tav>
                                            <p:tav tm="100000">
                                              <p:val>
                                                <p:strVal val="#ppt_x"/>
                                              </p:val>
                                            </p:tav>
                                          </p:tavLst>
                                        </p:anim>
                                        <p:anim calcmode="lin" valueType="num" p14:bounceEnd="57500">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14:presetBounceEnd="57500">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14:bounceEnd="57500">
                                          <p:cBhvr additive="base">
                                            <p:cTn id="25" dur="400" fill="hold"/>
                                            <p:tgtEl>
                                              <p:spTgt spid="114"/>
                                            </p:tgtEl>
                                            <p:attrNameLst>
                                              <p:attrName>ppt_x</p:attrName>
                                            </p:attrNameLst>
                                          </p:cBhvr>
                                          <p:tavLst>
                                            <p:tav tm="0">
                                              <p:val>
                                                <p:strVal val="#ppt_x"/>
                                              </p:val>
                                            </p:tav>
                                            <p:tav tm="100000">
                                              <p:val>
                                                <p:strVal val="#ppt_x"/>
                                              </p:val>
                                            </p:tav>
                                          </p:tavLst>
                                        </p:anim>
                                        <p:anim calcmode="lin" valueType="num" p14:bounceEnd="57500">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14:presetBounceEnd="57500">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14:bounceEnd="57500">
                                          <p:cBhvr additive="base">
                                            <p:cTn id="30" dur="400" fill="hold"/>
                                            <p:tgtEl>
                                              <p:spTgt spid="109"/>
                                            </p:tgtEl>
                                            <p:attrNameLst>
                                              <p:attrName>ppt_x</p:attrName>
                                            </p:attrNameLst>
                                          </p:cBhvr>
                                          <p:tavLst>
                                            <p:tav tm="0">
                                              <p:val>
                                                <p:strVal val="#ppt_x"/>
                                              </p:val>
                                            </p:tav>
                                            <p:tav tm="100000">
                                              <p:val>
                                                <p:strVal val="#ppt_x"/>
                                              </p:val>
                                            </p:tav>
                                          </p:tavLst>
                                        </p:anim>
                                        <p:anim calcmode="lin" valueType="num" p14:bounceEnd="57500">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400" fill="hold"/>
                                            <p:tgtEl>
                                              <p:spTgt spid="91"/>
                                            </p:tgtEl>
                                            <p:attrNameLst>
                                              <p:attrName>ppt_x</p:attrName>
                                            </p:attrNameLst>
                                          </p:cBhvr>
                                          <p:tavLst>
                                            <p:tav tm="0">
                                              <p:val>
                                                <p:strVal val="#ppt_x"/>
                                              </p:val>
                                            </p:tav>
                                            <p:tav tm="100000">
                                              <p:val>
                                                <p:strVal val="#ppt_x"/>
                                              </p:val>
                                            </p:tav>
                                          </p:tavLst>
                                        </p:anim>
                                        <p:anim calcmode="lin" valueType="num">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400" fill="hold"/>
                                            <p:tgtEl>
                                              <p:spTgt spid="114"/>
                                            </p:tgtEl>
                                            <p:attrNameLst>
                                              <p:attrName>ppt_x</p:attrName>
                                            </p:attrNameLst>
                                          </p:cBhvr>
                                          <p:tavLst>
                                            <p:tav tm="0">
                                              <p:val>
                                                <p:strVal val="#ppt_x"/>
                                              </p:val>
                                            </p:tav>
                                            <p:tav tm="100000">
                                              <p:val>
                                                <p:strVal val="#ppt_x"/>
                                              </p:val>
                                            </p:tav>
                                          </p:tavLst>
                                        </p:anim>
                                        <p:anim calcmode="lin" valueType="num">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additive="base">
                                            <p:cTn id="30" dur="400" fill="hold"/>
                                            <p:tgtEl>
                                              <p:spTgt spid="109"/>
                                            </p:tgtEl>
                                            <p:attrNameLst>
                                              <p:attrName>ppt_x</p:attrName>
                                            </p:attrNameLst>
                                          </p:cBhvr>
                                          <p:tavLst>
                                            <p:tav tm="0">
                                              <p:val>
                                                <p:strVal val="#ppt_x"/>
                                              </p:val>
                                            </p:tav>
                                            <p:tav tm="100000">
                                              <p:val>
                                                <p:strVal val="#ppt_x"/>
                                              </p:val>
                                            </p:tav>
                                          </p:tavLst>
                                        </p:anim>
                                        <p:anim calcmode="lin" valueType="num">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93" name="组合 292"/>
          <p:cNvGrpSpPr/>
          <p:nvPr/>
        </p:nvGrpSpPr>
        <p:grpSpPr>
          <a:xfrm>
            <a:off x="3548526" y="2190195"/>
            <a:ext cx="1533962" cy="642882"/>
            <a:chOff x="3326751" y="2376208"/>
            <a:chExt cx="1661787" cy="696453"/>
          </a:xfrm>
          <a:solidFill>
            <a:schemeClr val="accent6"/>
          </a:solidFill>
        </p:grpSpPr>
        <p:grpSp>
          <p:nvGrpSpPr>
            <p:cNvPr id="294" name="组合 293"/>
            <p:cNvGrpSpPr/>
            <p:nvPr/>
          </p:nvGrpSpPr>
          <p:grpSpPr>
            <a:xfrm>
              <a:off x="3326751" y="2376208"/>
              <a:ext cx="1661787" cy="696453"/>
              <a:chOff x="3326751" y="2376208"/>
              <a:chExt cx="1661787" cy="696453"/>
            </a:xfrm>
            <a:grpFill/>
          </p:grpSpPr>
          <p:grpSp>
            <p:nvGrpSpPr>
              <p:cNvPr id="296" name="组合 295"/>
              <p:cNvGrpSpPr/>
              <p:nvPr/>
            </p:nvGrpSpPr>
            <p:grpSpPr>
              <a:xfrm>
                <a:off x="3328062" y="2376208"/>
                <a:ext cx="1660476" cy="696453"/>
                <a:chOff x="2402655" y="2641427"/>
                <a:chExt cx="2044380" cy="857473"/>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0"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5" name="TextBox 294"/>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1" name="组合 300"/>
          <p:cNvGrpSpPr/>
          <p:nvPr/>
        </p:nvGrpSpPr>
        <p:grpSpPr>
          <a:xfrm>
            <a:off x="2622363" y="2430304"/>
            <a:ext cx="1960276" cy="796226"/>
            <a:chOff x="2323408" y="2636324"/>
            <a:chExt cx="2123626" cy="862576"/>
          </a:xfrm>
        </p:grpSpPr>
        <p:grpSp>
          <p:nvGrpSpPr>
            <p:cNvPr id="302" name="组合 301"/>
            <p:cNvGrpSpPr/>
            <p:nvPr/>
          </p:nvGrpSpPr>
          <p:grpSpPr>
            <a:xfrm>
              <a:off x="2323408" y="2636324"/>
              <a:ext cx="2123626" cy="862576"/>
              <a:chOff x="2323408" y="2636324"/>
              <a:chExt cx="2123626" cy="862576"/>
            </a:xfrm>
          </p:grpSpPr>
          <p:grpSp>
            <p:nvGrpSpPr>
              <p:cNvPr id="304" name="组合 303"/>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05" name="矩形 1"/>
              <p:cNvSpPr/>
              <p:nvPr/>
            </p:nvSpPr>
            <p:spPr>
              <a:xfrm>
                <a:off x="2323408"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TextBox 302"/>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9" name="组合 308"/>
          <p:cNvGrpSpPr/>
          <p:nvPr/>
        </p:nvGrpSpPr>
        <p:grpSpPr>
          <a:xfrm>
            <a:off x="4669728" y="2503634"/>
            <a:ext cx="1337011" cy="701901"/>
            <a:chOff x="4541381" y="2715766"/>
            <a:chExt cx="1448424" cy="760390"/>
          </a:xfrm>
        </p:grpSpPr>
        <p:grpSp>
          <p:nvGrpSpPr>
            <p:cNvPr id="310" name="组合 309"/>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4"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1" name="TextBox 310"/>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5" name="组合 314"/>
          <p:cNvGrpSpPr/>
          <p:nvPr/>
        </p:nvGrpSpPr>
        <p:grpSpPr>
          <a:xfrm>
            <a:off x="4063843" y="2848709"/>
            <a:ext cx="1663936" cy="873528"/>
            <a:chOff x="3885010" y="3089596"/>
            <a:chExt cx="1802592" cy="946319"/>
          </a:xfrm>
        </p:grpSpPr>
        <p:grpSp>
          <p:nvGrpSpPr>
            <p:cNvPr id="316" name="组合 315"/>
            <p:cNvGrpSpPr/>
            <p:nvPr/>
          </p:nvGrpSpPr>
          <p:grpSpPr>
            <a:xfrm>
              <a:off x="3885010" y="3089596"/>
              <a:ext cx="1802592" cy="946319"/>
              <a:chOff x="3885010" y="3089596"/>
              <a:chExt cx="1802592" cy="946319"/>
            </a:xfrm>
          </p:grpSpPr>
          <p:grpSp>
            <p:nvGrpSpPr>
              <p:cNvPr id="318" name="组合 317"/>
              <p:cNvGrpSpPr/>
              <p:nvPr/>
            </p:nvGrpSpPr>
            <p:grpSpPr>
              <a:xfrm>
                <a:off x="3885010" y="3089596"/>
                <a:ext cx="1802592" cy="946319"/>
                <a:chOff x="3885010" y="3089596"/>
                <a:chExt cx="1802592" cy="946319"/>
              </a:xfrm>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矩形 5"/>
                <p:cNvSpPr/>
                <p:nvPr/>
              </p:nvSpPr>
              <p:spPr>
                <a:xfrm>
                  <a:off x="3907589" y="3089596"/>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7" name="TextBox 316"/>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23" name="Text Box 11"/>
          <p:cNvSpPr txBox="1">
            <a:spLocks noChangeArrowheads="1"/>
          </p:cNvSpPr>
          <p:nvPr/>
        </p:nvSpPr>
        <p:spPr bwMode="auto">
          <a:xfrm>
            <a:off x="563220"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4" name="矩形 323"/>
          <p:cNvSpPr/>
          <p:nvPr/>
        </p:nvSpPr>
        <p:spPr>
          <a:xfrm>
            <a:off x="564262"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5" name="直接连接符 324"/>
          <p:cNvCxnSpPr/>
          <p:nvPr/>
        </p:nvCxnSpPr>
        <p:spPr>
          <a:xfrm>
            <a:off x="534129" y="2040087"/>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563220"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7" name="矩形 326"/>
          <p:cNvSpPr/>
          <p:nvPr/>
        </p:nvSpPr>
        <p:spPr>
          <a:xfrm>
            <a:off x="564262"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8" name="直接连接符 327"/>
          <p:cNvCxnSpPr/>
          <p:nvPr/>
        </p:nvCxnSpPr>
        <p:spPr>
          <a:xfrm>
            <a:off x="534131" y="3712144"/>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727781" y="2040087"/>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5756401"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1" name="Text Box 11"/>
          <p:cNvSpPr txBox="1">
            <a:spLocks noChangeArrowheads="1"/>
          </p:cNvSpPr>
          <p:nvPr/>
        </p:nvSpPr>
        <p:spPr bwMode="auto">
          <a:xfrm>
            <a:off x="7049071"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332" name="直接连接符 331"/>
          <p:cNvCxnSpPr/>
          <p:nvPr/>
        </p:nvCxnSpPr>
        <p:spPr>
          <a:xfrm>
            <a:off x="5750392" y="3726528"/>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5756401"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4" name="Text Box 11"/>
          <p:cNvSpPr txBox="1">
            <a:spLocks noChangeArrowheads="1"/>
          </p:cNvSpPr>
          <p:nvPr/>
        </p:nvSpPr>
        <p:spPr bwMode="auto">
          <a:xfrm>
            <a:off x="7049071"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val="233587945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14:presetBounceEnd="62500">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14:bounceEnd="62500">
                                          <p:cBhvr additive="base">
                                            <p:cTn id="20" dur="400" fill="hold"/>
                                            <p:tgtEl>
                                              <p:spTgt spid="293"/>
                                            </p:tgtEl>
                                            <p:attrNameLst>
                                              <p:attrName>ppt_x</p:attrName>
                                            </p:attrNameLst>
                                          </p:cBhvr>
                                          <p:tavLst>
                                            <p:tav tm="0">
                                              <p:val>
                                                <p:strVal val="1+#ppt_w/2"/>
                                              </p:val>
                                            </p:tav>
                                            <p:tav tm="100000">
                                              <p:val>
                                                <p:strVal val="#ppt_x"/>
                                              </p:val>
                                            </p:tav>
                                          </p:tavLst>
                                        </p:anim>
                                        <p:anim calcmode="lin" valueType="num" p14:bounceEnd="62500">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14:presetBounceEnd="625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62500">
                                          <p:cBhvr additive="base">
                                            <p:cTn id="25" dur="400" fill="hold"/>
                                            <p:tgtEl>
                                              <p:spTgt spid="301"/>
                                            </p:tgtEl>
                                            <p:attrNameLst>
                                              <p:attrName>ppt_x</p:attrName>
                                            </p:attrNameLst>
                                          </p:cBhvr>
                                          <p:tavLst>
                                            <p:tav tm="0">
                                              <p:val>
                                                <p:strVal val="0-#ppt_w/2"/>
                                              </p:val>
                                            </p:tav>
                                            <p:tav tm="100000">
                                              <p:val>
                                                <p:strVal val="#ppt_x"/>
                                              </p:val>
                                            </p:tav>
                                          </p:tavLst>
                                        </p:anim>
                                        <p:anim calcmode="lin" valueType="num" p14:bounceEnd="62500">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14:presetBounceEnd="62500">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14:bounceEnd="62500">
                                          <p:cBhvr additive="base">
                                            <p:cTn id="30" dur="400" fill="hold"/>
                                            <p:tgtEl>
                                              <p:spTgt spid="315"/>
                                            </p:tgtEl>
                                            <p:attrNameLst>
                                              <p:attrName>ppt_x</p:attrName>
                                            </p:attrNameLst>
                                          </p:cBhvr>
                                          <p:tavLst>
                                            <p:tav tm="0">
                                              <p:val>
                                                <p:strVal val="0-#ppt_w/2"/>
                                              </p:val>
                                            </p:tav>
                                            <p:tav tm="100000">
                                              <p:val>
                                                <p:strVal val="#ppt_x"/>
                                              </p:val>
                                            </p:tav>
                                          </p:tavLst>
                                        </p:anim>
                                        <p:anim calcmode="lin" valueType="num" p14:bounceEnd="62500">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14:presetBounceEnd="62500">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14:bounceEnd="62500">
                                          <p:cBhvr additive="base">
                                            <p:cTn id="35" dur="400" fill="hold"/>
                                            <p:tgtEl>
                                              <p:spTgt spid="309"/>
                                            </p:tgtEl>
                                            <p:attrNameLst>
                                              <p:attrName>ppt_x</p:attrName>
                                            </p:attrNameLst>
                                          </p:cBhvr>
                                          <p:tavLst>
                                            <p:tav tm="0">
                                              <p:val>
                                                <p:strVal val="0-#ppt_w/2"/>
                                              </p:val>
                                            </p:tav>
                                            <p:tav tm="100000">
                                              <p:val>
                                                <p:strVal val="#ppt_x"/>
                                              </p:val>
                                            </p:tav>
                                          </p:tavLst>
                                        </p:anim>
                                        <p:anim calcmode="lin" valueType="num" p14:bounceEnd="62500">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cBhvr additive="base">
                                            <p:cTn id="20" dur="400" fill="hold"/>
                                            <p:tgtEl>
                                              <p:spTgt spid="293"/>
                                            </p:tgtEl>
                                            <p:attrNameLst>
                                              <p:attrName>ppt_x</p:attrName>
                                            </p:attrNameLst>
                                          </p:cBhvr>
                                          <p:tavLst>
                                            <p:tav tm="0">
                                              <p:val>
                                                <p:strVal val="1+#ppt_w/2"/>
                                              </p:val>
                                            </p:tav>
                                            <p:tav tm="100000">
                                              <p:val>
                                                <p:strVal val="#ppt_x"/>
                                              </p:val>
                                            </p:tav>
                                          </p:tavLst>
                                        </p:anim>
                                        <p:anim calcmode="lin" valueType="num">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400" fill="hold"/>
                                            <p:tgtEl>
                                              <p:spTgt spid="301"/>
                                            </p:tgtEl>
                                            <p:attrNameLst>
                                              <p:attrName>ppt_x</p:attrName>
                                            </p:attrNameLst>
                                          </p:cBhvr>
                                          <p:tavLst>
                                            <p:tav tm="0">
                                              <p:val>
                                                <p:strVal val="0-#ppt_w/2"/>
                                              </p:val>
                                            </p:tav>
                                            <p:tav tm="100000">
                                              <p:val>
                                                <p:strVal val="#ppt_x"/>
                                              </p:val>
                                            </p:tav>
                                          </p:tavLst>
                                        </p:anim>
                                        <p:anim calcmode="lin" valueType="num">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cBhvr additive="base">
                                            <p:cTn id="30" dur="400" fill="hold"/>
                                            <p:tgtEl>
                                              <p:spTgt spid="315"/>
                                            </p:tgtEl>
                                            <p:attrNameLst>
                                              <p:attrName>ppt_x</p:attrName>
                                            </p:attrNameLst>
                                          </p:cBhvr>
                                          <p:tavLst>
                                            <p:tav tm="0">
                                              <p:val>
                                                <p:strVal val="0-#ppt_w/2"/>
                                              </p:val>
                                            </p:tav>
                                            <p:tav tm="100000">
                                              <p:val>
                                                <p:strVal val="#ppt_x"/>
                                              </p:val>
                                            </p:tav>
                                          </p:tavLst>
                                        </p:anim>
                                        <p:anim calcmode="lin" valueType="num">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cBhvr additive="base">
                                            <p:cTn id="35" dur="400" fill="hold"/>
                                            <p:tgtEl>
                                              <p:spTgt spid="309"/>
                                            </p:tgtEl>
                                            <p:attrNameLst>
                                              <p:attrName>ppt_x</p:attrName>
                                            </p:attrNameLst>
                                          </p:cBhvr>
                                          <p:tavLst>
                                            <p:tav tm="0">
                                              <p:val>
                                                <p:strVal val="0-#ppt_w/2"/>
                                              </p:val>
                                            </p:tav>
                                            <p:tav tm="100000">
                                              <p:val>
                                                <p:strVal val="#ppt_x"/>
                                              </p:val>
                                            </p:tav>
                                          </p:tavLst>
                                        </p:anim>
                                        <p:anim calcmode="lin" valueType="num">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7" name="椭圆 46"/>
          <p:cNvSpPr/>
          <p:nvPr/>
        </p:nvSpPr>
        <p:spPr>
          <a:xfrm>
            <a:off x="1077980" y="4470510"/>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927947" y="4223691"/>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2777914" y="3976872"/>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3627882" y="3730053"/>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正五边形 11"/>
          <p:cNvSpPr/>
          <p:nvPr/>
        </p:nvSpPr>
        <p:spPr>
          <a:xfrm>
            <a:off x="3622054" y="1378092"/>
            <a:ext cx="730854" cy="1458649"/>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676 w 607642"/>
              <a:gd name="connsiteY0" fmla="*/ 276140 h 1733372"/>
              <a:gd name="connsiteX1" fmla="*/ 307565 w 607642"/>
              <a:gd name="connsiteY1" fmla="*/ 0 h 1733372"/>
              <a:gd name="connsiteX2" fmla="*/ 604545 w 607642"/>
              <a:gd name="connsiteY2" fmla="*/ 245175 h 1733372"/>
              <a:gd name="connsiteX3" fmla="*/ 607642 w 607642"/>
              <a:gd name="connsiteY3" fmla="*/ 1733372 h 1733372"/>
              <a:gd name="connsiteX4" fmla="*/ 103 w 607642"/>
              <a:gd name="connsiteY4" fmla="*/ 1733371 h 1733372"/>
              <a:gd name="connsiteX5" fmla="*/ 676 w 607642"/>
              <a:gd name="connsiteY5" fmla="*/ 276140 h 1733372"/>
              <a:gd name="connsiteX0" fmla="*/ 676 w 607642"/>
              <a:gd name="connsiteY0" fmla="*/ 276140 h 1733372"/>
              <a:gd name="connsiteX1" fmla="*/ 307565 w 607642"/>
              <a:gd name="connsiteY1" fmla="*/ 0 h 1733372"/>
              <a:gd name="connsiteX2" fmla="*/ 602137 w 607642"/>
              <a:gd name="connsiteY2" fmla="*/ 283022 h 1733372"/>
              <a:gd name="connsiteX3" fmla="*/ 607642 w 607642"/>
              <a:gd name="connsiteY3" fmla="*/ 1733372 h 1733372"/>
              <a:gd name="connsiteX4" fmla="*/ 103 w 607642"/>
              <a:gd name="connsiteY4" fmla="*/ 1733371 h 1733372"/>
              <a:gd name="connsiteX5" fmla="*/ 676 w 607642"/>
              <a:gd name="connsiteY5" fmla="*/ 276140 h 17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42" h="1733372">
                <a:moveTo>
                  <a:pt x="676" y="276140"/>
                </a:moveTo>
                <a:lnTo>
                  <a:pt x="307565" y="0"/>
                </a:lnTo>
                <a:lnTo>
                  <a:pt x="602137" y="283022"/>
                </a:lnTo>
                <a:cubicBezTo>
                  <a:pt x="604001" y="710166"/>
                  <a:pt x="605778" y="1306228"/>
                  <a:pt x="607642" y="1733372"/>
                </a:cubicBezTo>
                <a:lnTo>
                  <a:pt x="103" y="1733371"/>
                </a:lnTo>
                <a:cubicBezTo>
                  <a:pt x="-414" y="1225265"/>
                  <a:pt x="1193" y="784246"/>
                  <a:pt x="676" y="276140"/>
                </a:cubicBezTo>
                <a:close/>
              </a:path>
            </a:pathLst>
          </a:custGeom>
          <a:solidFill>
            <a:schemeClr val="accent4"/>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2" name="等腰三角形 1"/>
          <p:cNvSpPr/>
          <p:nvPr/>
        </p:nvSpPr>
        <p:spPr>
          <a:xfrm>
            <a:off x="976035" y="3725651"/>
            <a:ext cx="941083" cy="827020"/>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4520 w 762253"/>
              <a:gd name="connsiteY0" fmla="*/ 682150 h 682150"/>
              <a:gd name="connsiteX1" fmla="*/ 0 w 762253"/>
              <a:gd name="connsiteY1" fmla="*/ 1981 h 682150"/>
              <a:gd name="connsiteX2" fmla="*/ 762253 w 762253"/>
              <a:gd name="connsiteY2" fmla="*/ 0 h 682150"/>
              <a:gd name="connsiteX3" fmla="*/ 514520 w 762253"/>
              <a:gd name="connsiteY3" fmla="*/ 682150 h 682150"/>
              <a:gd name="connsiteX0" fmla="*/ 514520 w 774004"/>
              <a:gd name="connsiteY0" fmla="*/ 680191 h 680191"/>
              <a:gd name="connsiteX1" fmla="*/ 0 w 774004"/>
              <a:gd name="connsiteY1" fmla="*/ 22 h 680191"/>
              <a:gd name="connsiteX2" fmla="*/ 774004 w 774004"/>
              <a:gd name="connsiteY2" fmla="*/ 0 h 680191"/>
              <a:gd name="connsiteX3" fmla="*/ 514520 w 774004"/>
              <a:gd name="connsiteY3" fmla="*/ 680191 h 680191"/>
            </a:gdLst>
            <a:ahLst/>
            <a:cxnLst>
              <a:cxn ang="0">
                <a:pos x="connsiteX0" y="connsiteY0"/>
              </a:cxn>
              <a:cxn ang="0">
                <a:pos x="connsiteX1" y="connsiteY1"/>
              </a:cxn>
              <a:cxn ang="0">
                <a:pos x="connsiteX2" y="connsiteY2"/>
              </a:cxn>
              <a:cxn ang="0">
                <a:pos x="connsiteX3" y="connsiteY3"/>
              </a:cxn>
            </a:cxnLst>
            <a:rect l="l" t="t" r="r" b="b"/>
            <a:pathLst>
              <a:path w="774004" h="680191">
                <a:moveTo>
                  <a:pt x="514520" y="680191"/>
                </a:moveTo>
                <a:lnTo>
                  <a:pt x="0" y="22"/>
                </a:lnTo>
                <a:lnTo>
                  <a:pt x="774004" y="0"/>
                </a:lnTo>
                <a:lnTo>
                  <a:pt x="514520" y="68019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1"/>
          <p:cNvSpPr/>
          <p:nvPr/>
        </p:nvSpPr>
        <p:spPr>
          <a:xfrm>
            <a:off x="1602826" y="3460579"/>
            <a:ext cx="472137" cy="1081778"/>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Lst>
            <a:ahLst/>
            <a:cxnLst>
              <a:cxn ang="0">
                <a:pos x="connsiteX0" y="connsiteY0"/>
              </a:cxn>
              <a:cxn ang="0">
                <a:pos x="connsiteX1" y="connsiteY1"/>
              </a:cxn>
              <a:cxn ang="0">
                <a:pos x="connsiteX2" y="connsiteY2"/>
              </a:cxn>
              <a:cxn ang="0">
                <a:pos x="connsiteX3" y="connsiteY3"/>
              </a:cxn>
            </a:cxnLst>
            <a:rect l="l" t="t" r="r" b="b"/>
            <a:pathLst>
              <a:path w="388314" h="889720">
                <a:moveTo>
                  <a:pt x="250371" y="220588"/>
                </a:moveTo>
                <a:lnTo>
                  <a:pt x="388314" y="0"/>
                </a:lnTo>
                <a:lnTo>
                  <a:pt x="0" y="889720"/>
                </a:lnTo>
                <a:lnTo>
                  <a:pt x="250371" y="22058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1"/>
          <p:cNvSpPr/>
          <p:nvPr/>
        </p:nvSpPr>
        <p:spPr>
          <a:xfrm>
            <a:off x="3779101" y="2975052"/>
            <a:ext cx="944165" cy="82463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6539"/>
              <a:gd name="connsiteY0" fmla="*/ 678231 h 678231"/>
              <a:gd name="connsiteX1" fmla="*/ 0 w 776539"/>
              <a:gd name="connsiteY1" fmla="*/ 445 h 678231"/>
              <a:gd name="connsiteX2" fmla="*/ 776539 w 776539"/>
              <a:gd name="connsiteY2" fmla="*/ 0 h 678231"/>
              <a:gd name="connsiteX3" fmla="*/ 266868 w 776539"/>
              <a:gd name="connsiteY3" fmla="*/ 678231 h 678231"/>
            </a:gdLst>
            <a:ahLst/>
            <a:cxnLst>
              <a:cxn ang="0">
                <a:pos x="connsiteX0" y="connsiteY0"/>
              </a:cxn>
              <a:cxn ang="0">
                <a:pos x="connsiteX1" y="connsiteY1"/>
              </a:cxn>
              <a:cxn ang="0">
                <a:pos x="connsiteX2" y="connsiteY2"/>
              </a:cxn>
              <a:cxn ang="0">
                <a:pos x="connsiteX3" y="connsiteY3"/>
              </a:cxn>
            </a:cxnLst>
            <a:rect l="l" t="t" r="r" b="b"/>
            <a:pathLst>
              <a:path w="776539" h="678231">
                <a:moveTo>
                  <a:pt x="266868" y="678231"/>
                </a:moveTo>
                <a:lnTo>
                  <a:pt x="0" y="445"/>
                </a:lnTo>
                <a:lnTo>
                  <a:pt x="776539" y="0"/>
                </a:lnTo>
                <a:lnTo>
                  <a:pt x="266868" y="678231"/>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1"/>
          <p:cNvSpPr/>
          <p:nvPr/>
        </p:nvSpPr>
        <p:spPr>
          <a:xfrm flipH="1">
            <a:off x="3622121" y="2835559"/>
            <a:ext cx="483718" cy="963072"/>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 name="connsiteX0" fmla="*/ 262277 w 388314"/>
              <a:gd name="connsiteY0" fmla="*/ 180106 h 889720"/>
              <a:gd name="connsiteX1" fmla="*/ 388314 w 388314"/>
              <a:gd name="connsiteY1" fmla="*/ 0 h 889720"/>
              <a:gd name="connsiteX2" fmla="*/ 0 w 388314"/>
              <a:gd name="connsiteY2" fmla="*/ 889720 h 889720"/>
              <a:gd name="connsiteX3" fmla="*/ 262277 w 388314"/>
              <a:gd name="connsiteY3" fmla="*/ 180106 h 889720"/>
              <a:gd name="connsiteX0" fmla="*/ 262277 w 388314"/>
              <a:gd name="connsiteY0" fmla="*/ 115813 h 825427"/>
              <a:gd name="connsiteX1" fmla="*/ 388314 w 388314"/>
              <a:gd name="connsiteY1" fmla="*/ 0 h 825427"/>
              <a:gd name="connsiteX2" fmla="*/ 0 w 388314"/>
              <a:gd name="connsiteY2" fmla="*/ 825427 h 825427"/>
              <a:gd name="connsiteX3" fmla="*/ 262277 w 388314"/>
              <a:gd name="connsiteY3" fmla="*/ 115813 h 825427"/>
              <a:gd name="connsiteX0" fmla="*/ 271802 w 397839"/>
              <a:gd name="connsiteY0" fmla="*/ 115813 h 792089"/>
              <a:gd name="connsiteX1" fmla="*/ 397839 w 397839"/>
              <a:gd name="connsiteY1" fmla="*/ 0 h 792089"/>
              <a:gd name="connsiteX2" fmla="*/ 0 w 397839"/>
              <a:gd name="connsiteY2" fmla="*/ 792089 h 792089"/>
              <a:gd name="connsiteX3" fmla="*/ 271802 w 397839"/>
              <a:gd name="connsiteY3" fmla="*/ 115813 h 792089"/>
              <a:gd name="connsiteX0" fmla="*/ 267039 w 397839"/>
              <a:gd name="connsiteY0" fmla="*/ 118194 h 792089"/>
              <a:gd name="connsiteX1" fmla="*/ 397839 w 397839"/>
              <a:gd name="connsiteY1" fmla="*/ 0 h 792089"/>
              <a:gd name="connsiteX2" fmla="*/ 0 w 397839"/>
              <a:gd name="connsiteY2" fmla="*/ 792089 h 792089"/>
              <a:gd name="connsiteX3" fmla="*/ 267039 w 397839"/>
              <a:gd name="connsiteY3" fmla="*/ 118194 h 792089"/>
              <a:gd name="connsiteX0" fmla="*/ 261163 w 397839"/>
              <a:gd name="connsiteY0" fmla="*/ 122112 h 792089"/>
              <a:gd name="connsiteX1" fmla="*/ 397839 w 397839"/>
              <a:gd name="connsiteY1" fmla="*/ 0 h 792089"/>
              <a:gd name="connsiteX2" fmla="*/ 0 w 397839"/>
              <a:gd name="connsiteY2" fmla="*/ 792089 h 792089"/>
              <a:gd name="connsiteX3" fmla="*/ 261163 w 397839"/>
              <a:gd name="connsiteY3" fmla="*/ 122112 h 792089"/>
              <a:gd name="connsiteX0" fmla="*/ 257247 w 397839"/>
              <a:gd name="connsiteY0" fmla="*/ 118195 h 792089"/>
              <a:gd name="connsiteX1" fmla="*/ 397839 w 397839"/>
              <a:gd name="connsiteY1" fmla="*/ 0 h 792089"/>
              <a:gd name="connsiteX2" fmla="*/ 0 w 397839"/>
              <a:gd name="connsiteY2" fmla="*/ 792089 h 792089"/>
              <a:gd name="connsiteX3" fmla="*/ 257247 w 397839"/>
              <a:gd name="connsiteY3" fmla="*/ 118195 h 792089"/>
              <a:gd name="connsiteX0" fmla="*/ 265081 w 397839"/>
              <a:gd name="connsiteY0" fmla="*/ 116237 h 792089"/>
              <a:gd name="connsiteX1" fmla="*/ 397839 w 397839"/>
              <a:gd name="connsiteY1" fmla="*/ 0 h 792089"/>
              <a:gd name="connsiteX2" fmla="*/ 0 w 397839"/>
              <a:gd name="connsiteY2" fmla="*/ 792089 h 792089"/>
              <a:gd name="connsiteX3" fmla="*/ 265081 w 397839"/>
              <a:gd name="connsiteY3" fmla="*/ 116237 h 792089"/>
            </a:gdLst>
            <a:ahLst/>
            <a:cxnLst>
              <a:cxn ang="0">
                <a:pos x="connsiteX0" y="connsiteY0"/>
              </a:cxn>
              <a:cxn ang="0">
                <a:pos x="connsiteX1" y="connsiteY1"/>
              </a:cxn>
              <a:cxn ang="0">
                <a:pos x="connsiteX2" y="connsiteY2"/>
              </a:cxn>
              <a:cxn ang="0">
                <a:pos x="connsiteX3" y="connsiteY3"/>
              </a:cxn>
            </a:cxnLst>
            <a:rect l="l" t="t" r="r" b="b"/>
            <a:pathLst>
              <a:path w="397839" h="792089">
                <a:moveTo>
                  <a:pt x="265081" y="116237"/>
                </a:moveTo>
                <a:lnTo>
                  <a:pt x="397839" y="0"/>
                </a:lnTo>
                <a:lnTo>
                  <a:pt x="0" y="792089"/>
                </a:lnTo>
                <a:lnTo>
                  <a:pt x="265081" y="11623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2"/>
          <p:cNvSpPr/>
          <p:nvPr/>
        </p:nvSpPr>
        <p:spPr>
          <a:xfrm>
            <a:off x="3617733" y="2836740"/>
            <a:ext cx="1098456" cy="138852"/>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903437"/>
              <a:gd name="connsiteY0" fmla="*/ 23812 h 138012"/>
              <a:gd name="connsiteX1" fmla="*/ 781992 w 903437"/>
              <a:gd name="connsiteY1" fmla="*/ 0 h 138012"/>
              <a:gd name="connsiteX2" fmla="*/ 903437 w 903437"/>
              <a:gd name="connsiteY2" fmla="*/ 138012 h 138012"/>
              <a:gd name="connsiteX3" fmla="*/ 140494 w 903437"/>
              <a:gd name="connsiteY3" fmla="*/ 138011 h 138012"/>
              <a:gd name="connsiteX4" fmla="*/ 0 w 903437"/>
              <a:gd name="connsiteY4" fmla="*/ 23812 h 138012"/>
              <a:gd name="connsiteX0" fmla="*/ 0 w 903437"/>
              <a:gd name="connsiteY0" fmla="*/ 0 h 114200"/>
              <a:gd name="connsiteX1" fmla="*/ 608161 w 903437"/>
              <a:gd name="connsiteY1" fmla="*/ 7144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33350 w 903437"/>
              <a:gd name="connsiteY3" fmla="*/ 114199 h 114200"/>
              <a:gd name="connsiteX4" fmla="*/ 0 w 903437"/>
              <a:gd name="connsiteY4" fmla="*/ 0 h 11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437" h="114200">
                <a:moveTo>
                  <a:pt x="0" y="0"/>
                </a:moveTo>
                <a:lnTo>
                  <a:pt x="603398" y="0"/>
                </a:lnTo>
                <a:lnTo>
                  <a:pt x="903437" y="114200"/>
                </a:lnTo>
                <a:lnTo>
                  <a:pt x="133350" y="114199"/>
                </a:lnTo>
                <a:lnTo>
                  <a:pt x="0" y="0"/>
                </a:lnTo>
                <a:close/>
              </a:path>
            </a:pathLst>
          </a:custGeom>
          <a:solidFill>
            <a:schemeClr val="accent4">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正五边形 11"/>
          <p:cNvSpPr/>
          <p:nvPr/>
        </p:nvSpPr>
        <p:spPr>
          <a:xfrm>
            <a:off x="2849718" y="1378093"/>
            <a:ext cx="772404" cy="1670003"/>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0 w 604559"/>
              <a:gd name="connsiteY0" fmla="*/ 245176 h 1733372"/>
              <a:gd name="connsiteX1" fmla="*/ 304482 w 604559"/>
              <a:gd name="connsiteY1" fmla="*/ 0 h 1733372"/>
              <a:gd name="connsiteX2" fmla="*/ 601462 w 604559"/>
              <a:gd name="connsiteY2" fmla="*/ 245175 h 1733372"/>
              <a:gd name="connsiteX3" fmla="*/ 604559 w 604559"/>
              <a:gd name="connsiteY3" fmla="*/ 1733372 h 1733372"/>
              <a:gd name="connsiteX4" fmla="*/ 3817 w 604559"/>
              <a:gd name="connsiteY4" fmla="*/ 1733371 h 1733372"/>
              <a:gd name="connsiteX5" fmla="*/ 0 w 604559"/>
              <a:gd name="connsiteY5" fmla="*/ 245176 h 1733372"/>
              <a:gd name="connsiteX0" fmla="*/ 0 w 604559"/>
              <a:gd name="connsiteY0" fmla="*/ 245176 h 1736382"/>
              <a:gd name="connsiteX1" fmla="*/ 304482 w 604559"/>
              <a:gd name="connsiteY1" fmla="*/ 0 h 1736382"/>
              <a:gd name="connsiteX2" fmla="*/ 601462 w 604559"/>
              <a:gd name="connsiteY2" fmla="*/ 245175 h 1736382"/>
              <a:gd name="connsiteX3" fmla="*/ 604559 w 604559"/>
              <a:gd name="connsiteY3" fmla="*/ 1733372 h 1736382"/>
              <a:gd name="connsiteX4" fmla="*/ 6083 w 604559"/>
              <a:gd name="connsiteY4" fmla="*/ 1736382 h 1736382"/>
              <a:gd name="connsiteX5" fmla="*/ 0 w 604559"/>
              <a:gd name="connsiteY5" fmla="*/ 245176 h 17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559" h="1736382">
                <a:moveTo>
                  <a:pt x="0" y="245176"/>
                </a:moveTo>
                <a:lnTo>
                  <a:pt x="304482" y="0"/>
                </a:lnTo>
                <a:lnTo>
                  <a:pt x="601462" y="245175"/>
                </a:lnTo>
                <a:cubicBezTo>
                  <a:pt x="603326" y="672319"/>
                  <a:pt x="602695" y="1306228"/>
                  <a:pt x="604559" y="1733372"/>
                </a:cubicBezTo>
                <a:lnTo>
                  <a:pt x="6083" y="1736382"/>
                </a:lnTo>
                <a:cubicBezTo>
                  <a:pt x="5566" y="1228276"/>
                  <a:pt x="517" y="753282"/>
                  <a:pt x="0" y="245176"/>
                </a:cubicBezTo>
                <a:close/>
              </a:path>
            </a:pathLst>
          </a:custGeom>
          <a:solidFill>
            <a:schemeClr val="accent3"/>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正五边形 11"/>
          <p:cNvSpPr/>
          <p:nvPr/>
        </p:nvSpPr>
        <p:spPr>
          <a:xfrm>
            <a:off x="2062445" y="1388860"/>
            <a:ext cx="793605" cy="1878335"/>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7534 w 616625"/>
              <a:gd name="connsiteY0" fmla="*/ 209052 h 1733372"/>
              <a:gd name="connsiteX1" fmla="*/ 316548 w 616625"/>
              <a:gd name="connsiteY1" fmla="*/ 0 h 1733372"/>
              <a:gd name="connsiteX2" fmla="*/ 615795 w 616625"/>
              <a:gd name="connsiteY2" fmla="*/ 209051 h 1733372"/>
              <a:gd name="connsiteX3" fmla="*/ 616625 w 616625"/>
              <a:gd name="connsiteY3" fmla="*/ 1733372 h 1733372"/>
              <a:gd name="connsiteX4" fmla="*/ 22 w 616625"/>
              <a:gd name="connsiteY4" fmla="*/ 1733371 h 1733372"/>
              <a:gd name="connsiteX5" fmla="*/ 7534 w 616625"/>
              <a:gd name="connsiteY5" fmla="*/ 209052 h 1733372"/>
              <a:gd name="connsiteX0" fmla="*/ 7534 w 618891"/>
              <a:gd name="connsiteY0" fmla="*/ 209052 h 1733371"/>
              <a:gd name="connsiteX1" fmla="*/ 316548 w 618891"/>
              <a:gd name="connsiteY1" fmla="*/ 0 h 1733371"/>
              <a:gd name="connsiteX2" fmla="*/ 615795 w 618891"/>
              <a:gd name="connsiteY2" fmla="*/ 209051 h 1733371"/>
              <a:gd name="connsiteX3" fmla="*/ 618891 w 618891"/>
              <a:gd name="connsiteY3" fmla="*/ 1728011 h 1733371"/>
              <a:gd name="connsiteX4" fmla="*/ 22 w 618891"/>
              <a:gd name="connsiteY4" fmla="*/ 1733371 h 1733371"/>
              <a:gd name="connsiteX5" fmla="*/ 7534 w 618891"/>
              <a:gd name="connsiteY5" fmla="*/ 209052 h 1733371"/>
              <a:gd name="connsiteX0" fmla="*/ 7534 w 618891"/>
              <a:gd name="connsiteY0" fmla="*/ 209052 h 1736052"/>
              <a:gd name="connsiteX1" fmla="*/ 316548 w 618891"/>
              <a:gd name="connsiteY1" fmla="*/ 0 h 1736052"/>
              <a:gd name="connsiteX2" fmla="*/ 615795 w 618891"/>
              <a:gd name="connsiteY2" fmla="*/ 209051 h 1736052"/>
              <a:gd name="connsiteX3" fmla="*/ 618891 w 618891"/>
              <a:gd name="connsiteY3" fmla="*/ 1736052 h 1736052"/>
              <a:gd name="connsiteX4" fmla="*/ 22 w 618891"/>
              <a:gd name="connsiteY4" fmla="*/ 1733371 h 1736052"/>
              <a:gd name="connsiteX5" fmla="*/ 7534 w 618891"/>
              <a:gd name="connsiteY5" fmla="*/ 209052 h 1736052"/>
              <a:gd name="connsiteX0" fmla="*/ 9796 w 621153"/>
              <a:gd name="connsiteY0" fmla="*/ 209052 h 1738731"/>
              <a:gd name="connsiteX1" fmla="*/ 318810 w 621153"/>
              <a:gd name="connsiteY1" fmla="*/ 0 h 1738731"/>
              <a:gd name="connsiteX2" fmla="*/ 618057 w 621153"/>
              <a:gd name="connsiteY2" fmla="*/ 209051 h 1738731"/>
              <a:gd name="connsiteX3" fmla="*/ 621153 w 621153"/>
              <a:gd name="connsiteY3" fmla="*/ 1736052 h 1738731"/>
              <a:gd name="connsiteX4" fmla="*/ 17 w 621153"/>
              <a:gd name="connsiteY4" fmla="*/ 1738731 h 1738731"/>
              <a:gd name="connsiteX5" fmla="*/ 9796 w 621153"/>
              <a:gd name="connsiteY5" fmla="*/ 209052 h 17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153" h="1738731">
                <a:moveTo>
                  <a:pt x="9796" y="209052"/>
                </a:moveTo>
                <a:lnTo>
                  <a:pt x="318810" y="0"/>
                </a:lnTo>
                <a:lnTo>
                  <a:pt x="618057" y="209051"/>
                </a:lnTo>
                <a:cubicBezTo>
                  <a:pt x="619921" y="636195"/>
                  <a:pt x="619289" y="1308908"/>
                  <a:pt x="621153" y="1736052"/>
                </a:cubicBezTo>
                <a:lnTo>
                  <a:pt x="17" y="1738731"/>
                </a:lnTo>
                <a:cubicBezTo>
                  <a:pt x="-500" y="1230625"/>
                  <a:pt x="10313" y="717158"/>
                  <a:pt x="9796" y="209052"/>
                </a:cubicBezTo>
                <a:close/>
              </a:path>
            </a:pathLst>
          </a:custGeom>
          <a:solidFill>
            <a:schemeClr val="accent2"/>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正五边形 11"/>
          <p:cNvSpPr/>
          <p:nvPr/>
        </p:nvSpPr>
        <p:spPr>
          <a:xfrm>
            <a:off x="1332747" y="1378092"/>
            <a:ext cx="740571" cy="2094550"/>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091" h="1722685">
                <a:moveTo>
                  <a:pt x="0" y="198365"/>
                </a:moveTo>
                <a:lnTo>
                  <a:pt x="311274" y="0"/>
                </a:lnTo>
                <a:lnTo>
                  <a:pt x="608261" y="198364"/>
                </a:lnTo>
                <a:cubicBezTo>
                  <a:pt x="610125" y="625508"/>
                  <a:pt x="607227" y="1295541"/>
                  <a:pt x="609091" y="1722685"/>
                </a:cubicBezTo>
                <a:lnTo>
                  <a:pt x="1552" y="1722684"/>
                </a:lnTo>
                <a:cubicBezTo>
                  <a:pt x="1035" y="1214578"/>
                  <a:pt x="517" y="706471"/>
                  <a:pt x="0" y="198365"/>
                </a:cubicBezTo>
                <a:close/>
              </a:path>
            </a:pathLst>
          </a:custGeom>
          <a:solidFill>
            <a:schemeClr val="accent1"/>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2"/>
          <p:cNvSpPr/>
          <p:nvPr/>
        </p:nvSpPr>
        <p:spPr>
          <a:xfrm>
            <a:off x="983805" y="3464289"/>
            <a:ext cx="1089770" cy="266244"/>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 h="218975">
                <a:moveTo>
                  <a:pt x="292893" y="0"/>
                </a:moveTo>
                <a:lnTo>
                  <a:pt x="896293" y="0"/>
                </a:lnTo>
                <a:lnTo>
                  <a:pt x="760561" y="218975"/>
                </a:lnTo>
                <a:lnTo>
                  <a:pt x="0" y="216593"/>
                </a:lnTo>
                <a:lnTo>
                  <a:pt x="292893" y="0"/>
                </a:lnTo>
                <a:close/>
              </a:path>
            </a:pathLst>
          </a:custGeom>
          <a:solidFill>
            <a:schemeClr val="accent1">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1"/>
          <p:cNvSpPr/>
          <p:nvPr/>
        </p:nvSpPr>
        <p:spPr>
          <a:xfrm>
            <a:off x="1911857" y="3469744"/>
            <a:ext cx="934966" cy="82409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68973"/>
              <a:gd name="connsiteY0" fmla="*/ 677787 h 677787"/>
              <a:gd name="connsiteX1" fmla="*/ 0 w 768973"/>
              <a:gd name="connsiteY1" fmla="*/ 0 h 677787"/>
              <a:gd name="connsiteX2" fmla="*/ 768973 w 768973"/>
              <a:gd name="connsiteY2" fmla="*/ 3895 h 677787"/>
              <a:gd name="connsiteX3" fmla="*/ 424032 w 768973"/>
              <a:gd name="connsiteY3" fmla="*/ 677787 h 677787"/>
            </a:gdLst>
            <a:ahLst/>
            <a:cxnLst>
              <a:cxn ang="0">
                <a:pos x="connsiteX0" y="connsiteY0"/>
              </a:cxn>
              <a:cxn ang="0">
                <a:pos x="connsiteX1" y="connsiteY1"/>
              </a:cxn>
              <a:cxn ang="0">
                <a:pos x="connsiteX2" y="connsiteY2"/>
              </a:cxn>
              <a:cxn ang="0">
                <a:pos x="connsiteX3" y="connsiteY3"/>
              </a:cxn>
            </a:cxnLst>
            <a:rect l="l" t="t" r="r" b="b"/>
            <a:pathLst>
              <a:path w="768973" h="677787">
                <a:moveTo>
                  <a:pt x="424032" y="677787"/>
                </a:moveTo>
                <a:lnTo>
                  <a:pt x="0" y="0"/>
                </a:lnTo>
                <a:lnTo>
                  <a:pt x="768973" y="3895"/>
                </a:lnTo>
                <a:lnTo>
                  <a:pt x="424032" y="677787"/>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1"/>
          <p:cNvSpPr/>
          <p:nvPr/>
        </p:nvSpPr>
        <p:spPr>
          <a:xfrm>
            <a:off x="2843927" y="3215900"/>
            <a:ext cx="946546" cy="826991"/>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Lst>
            <a:ahLst/>
            <a:cxnLst>
              <a:cxn ang="0">
                <a:pos x="connsiteX0" y="connsiteY0"/>
              </a:cxn>
              <a:cxn ang="0">
                <a:pos x="connsiteX1" y="connsiteY1"/>
              </a:cxn>
              <a:cxn ang="0">
                <a:pos x="connsiteX2" y="connsiteY2"/>
              </a:cxn>
              <a:cxn ang="0">
                <a:pos x="connsiteX3" y="connsiteY3"/>
              </a:cxn>
            </a:cxnLst>
            <a:rect l="l" t="t" r="r" b="b"/>
            <a:pathLst>
              <a:path w="778497" h="680168">
                <a:moveTo>
                  <a:pt x="357356" y="680168"/>
                </a:moveTo>
                <a:lnTo>
                  <a:pt x="0" y="0"/>
                </a:lnTo>
                <a:lnTo>
                  <a:pt x="778497" y="1513"/>
                </a:lnTo>
                <a:lnTo>
                  <a:pt x="357356" y="680168"/>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2"/>
          <p:cNvSpPr/>
          <p:nvPr/>
        </p:nvSpPr>
        <p:spPr>
          <a:xfrm>
            <a:off x="2845469" y="3039411"/>
            <a:ext cx="939214" cy="182281"/>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0 h 140394"/>
              <a:gd name="connsiteX1" fmla="*/ 629592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4762 h 145156"/>
              <a:gd name="connsiteX1" fmla="*/ 631973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2943"/>
              <a:gd name="connsiteY0" fmla="*/ 4762 h 145156"/>
              <a:gd name="connsiteX1" fmla="*/ 634355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7143 w 772467"/>
              <a:gd name="connsiteY0" fmla="*/ 4762 h 149919"/>
              <a:gd name="connsiteX1" fmla="*/ 641498 w 772467"/>
              <a:gd name="connsiteY1" fmla="*/ 0 h 149919"/>
              <a:gd name="connsiteX2" fmla="*/ 772467 w 772467"/>
              <a:gd name="connsiteY2" fmla="*/ 149919 h 149919"/>
              <a:gd name="connsiteX3" fmla="*/ 0 w 772467"/>
              <a:gd name="connsiteY3" fmla="*/ 147537 h 149919"/>
              <a:gd name="connsiteX4" fmla="*/ 7143 w 772467"/>
              <a:gd name="connsiteY4" fmla="*/ 4762 h 149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467" h="149919">
                <a:moveTo>
                  <a:pt x="7143" y="4762"/>
                </a:moveTo>
                <a:lnTo>
                  <a:pt x="641498" y="0"/>
                </a:lnTo>
                <a:lnTo>
                  <a:pt x="772467" y="149919"/>
                </a:lnTo>
                <a:lnTo>
                  <a:pt x="0" y="147537"/>
                </a:lnTo>
                <a:lnTo>
                  <a:pt x="7143" y="4762"/>
                </a:lnTo>
                <a:close/>
              </a:path>
            </a:pathLst>
          </a:custGeom>
          <a:solidFill>
            <a:schemeClr val="accent3">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4" name="组合 63"/>
          <p:cNvGrpSpPr/>
          <p:nvPr/>
        </p:nvGrpSpPr>
        <p:grpSpPr>
          <a:xfrm rot="1889584">
            <a:off x="1212582" y="3442138"/>
            <a:ext cx="567027" cy="567027"/>
            <a:chOff x="3303065" y="2299580"/>
            <a:chExt cx="872242" cy="872242"/>
          </a:xfrm>
        </p:grpSpPr>
        <p:grpSp>
          <p:nvGrpSpPr>
            <p:cNvPr id="65" name="组合 64"/>
            <p:cNvGrpSpPr/>
            <p:nvPr/>
          </p:nvGrpSpPr>
          <p:grpSpPr>
            <a:xfrm>
              <a:off x="3303065" y="2564061"/>
              <a:ext cx="872242" cy="360040"/>
              <a:chOff x="3303065" y="2564061"/>
              <a:chExt cx="872242" cy="360040"/>
            </a:xfrm>
          </p:grpSpPr>
          <p:sp>
            <p:nvSpPr>
              <p:cNvPr id="67" name="椭圆 6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椭圆 6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组合 68"/>
          <p:cNvGrpSpPr/>
          <p:nvPr/>
        </p:nvGrpSpPr>
        <p:grpSpPr>
          <a:xfrm rot="1889584">
            <a:off x="3093773" y="2919242"/>
            <a:ext cx="567027" cy="567027"/>
            <a:chOff x="3303065" y="2299580"/>
            <a:chExt cx="872242" cy="872242"/>
          </a:xfrm>
        </p:grpSpPr>
        <p:grpSp>
          <p:nvGrpSpPr>
            <p:cNvPr id="70" name="组合 69"/>
            <p:cNvGrpSpPr/>
            <p:nvPr/>
          </p:nvGrpSpPr>
          <p:grpSpPr>
            <a:xfrm>
              <a:off x="3303065" y="2564061"/>
              <a:ext cx="872242" cy="360040"/>
              <a:chOff x="3303065" y="2564061"/>
              <a:chExt cx="872242" cy="360040"/>
            </a:xfrm>
          </p:grpSpPr>
          <p:sp>
            <p:nvSpPr>
              <p:cNvPr id="72" name="椭圆 71"/>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1" name="椭圆 70"/>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74" name="图片 7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1508566" y="1579243"/>
            <a:ext cx="378000" cy="378000"/>
          </a:xfrm>
          <a:prstGeom prst="rect">
            <a:avLst/>
          </a:prstGeom>
        </p:spPr>
      </p:pic>
      <p:pic>
        <p:nvPicPr>
          <p:cNvPr id="75" name="图片 74"/>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2265681" y="1579243"/>
            <a:ext cx="378000" cy="378000"/>
          </a:xfrm>
          <a:prstGeom prst="rect">
            <a:avLst/>
          </a:prstGeom>
        </p:spPr>
      </p:pic>
      <p:pic>
        <p:nvPicPr>
          <p:cNvPr id="76" name="图片 7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3022796" y="1579243"/>
            <a:ext cx="378000" cy="378000"/>
          </a:xfrm>
          <a:prstGeom prst="rect">
            <a:avLst/>
          </a:prstGeom>
        </p:spPr>
      </p:pic>
      <p:pic>
        <p:nvPicPr>
          <p:cNvPr id="77" name="图片 76"/>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3798962" y="1569718"/>
            <a:ext cx="378000" cy="378000"/>
          </a:xfrm>
          <a:prstGeom prst="rect">
            <a:avLst/>
          </a:prstGeom>
        </p:spPr>
      </p:pic>
      <p:grpSp>
        <p:nvGrpSpPr>
          <p:cNvPr id="78" name="组合 77"/>
          <p:cNvGrpSpPr/>
          <p:nvPr/>
        </p:nvGrpSpPr>
        <p:grpSpPr>
          <a:xfrm>
            <a:off x="1441246" y="2999002"/>
            <a:ext cx="161578" cy="646311"/>
            <a:chOff x="1979606" y="3250438"/>
            <a:chExt cx="256691" cy="1026763"/>
          </a:xfrm>
        </p:grpSpPr>
        <p:sp>
          <p:nvSpPr>
            <p:cNvPr id="79"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3190615" y="2463514"/>
            <a:ext cx="179388" cy="714376"/>
            <a:chOff x="4687888" y="3000375"/>
            <a:chExt cx="179388" cy="714376"/>
          </a:xfrm>
        </p:grpSpPr>
        <p:sp>
          <p:nvSpPr>
            <p:cNvPr id="142" name="Freeform 7"/>
            <p:cNvSpPr>
              <a:spLocks noEditPoints="1"/>
            </p:cNvSpPr>
            <p:nvPr/>
          </p:nvSpPr>
          <p:spPr bwMode="auto">
            <a:xfrm>
              <a:off x="4741863" y="3000375"/>
              <a:ext cx="77788" cy="112713"/>
            </a:xfrm>
            <a:custGeom>
              <a:avLst/>
              <a:gdLst>
                <a:gd name="T0" fmla="*/ 57 w 68"/>
                <a:gd name="T1" fmla="*/ 7 h 111"/>
                <a:gd name="T2" fmla="*/ 50 w 68"/>
                <a:gd name="T3" fmla="*/ 4 h 111"/>
                <a:gd name="T4" fmla="*/ 10 w 68"/>
                <a:gd name="T5" fmla="*/ 39 h 111"/>
                <a:gd name="T6" fmla="*/ 4 w 68"/>
                <a:gd name="T7" fmla="*/ 71 h 111"/>
                <a:gd name="T8" fmla="*/ 8 w 68"/>
                <a:gd name="T9" fmla="*/ 107 h 111"/>
                <a:gd name="T10" fmla="*/ 14 w 68"/>
                <a:gd name="T11" fmla="*/ 111 h 111"/>
                <a:gd name="T12" fmla="*/ 19 w 68"/>
                <a:gd name="T13" fmla="*/ 69 h 111"/>
                <a:gd name="T14" fmla="*/ 18 w 68"/>
                <a:gd name="T15" fmla="*/ 57 h 111"/>
                <a:gd name="T16" fmla="*/ 18 w 68"/>
                <a:gd name="T17" fmla="*/ 55 h 111"/>
                <a:gd name="T18" fmla="*/ 19 w 68"/>
                <a:gd name="T19" fmla="*/ 55 h 111"/>
                <a:gd name="T20" fmla="*/ 59 w 68"/>
                <a:gd name="T21" fmla="*/ 20 h 111"/>
                <a:gd name="T22" fmla="*/ 61 w 68"/>
                <a:gd name="T23" fmla="*/ 20 h 111"/>
                <a:gd name="T24" fmla="*/ 66 w 68"/>
                <a:gd name="T25" fmla="*/ 13 h 111"/>
                <a:gd name="T26" fmla="*/ 57 w 68"/>
                <a:gd name="T27" fmla="*/ 7 h 111"/>
                <a:gd name="T28" fmla="*/ 50 w 68"/>
                <a:gd name="T29" fmla="*/ 6 h 111"/>
                <a:gd name="T30" fmla="*/ 55 w 68"/>
                <a:gd name="T31" fmla="*/ 8 h 111"/>
                <a:gd name="T32" fmla="*/ 21 w 68"/>
                <a:gd name="T33" fmla="*/ 24 h 111"/>
                <a:gd name="T34" fmla="*/ 9 w 68"/>
                <a:gd name="T35" fmla="*/ 66 h 111"/>
                <a:gd name="T36" fmla="*/ 13 w 68"/>
                <a:gd name="T37" fmla="*/ 109 h 111"/>
                <a:gd name="T38" fmla="*/ 9 w 68"/>
                <a:gd name="T39" fmla="*/ 106 h 111"/>
                <a:gd name="T40" fmla="*/ 5 w 68"/>
                <a:gd name="T41" fmla="*/ 71 h 111"/>
                <a:gd name="T42" fmla="*/ 6 w 68"/>
                <a:gd name="T43" fmla="*/ 71 h 111"/>
                <a:gd name="T44" fmla="*/ 11 w 68"/>
                <a:gd name="T45" fmla="*/ 40 h 111"/>
                <a:gd name="T46" fmla="*/ 25 w 68"/>
                <a:gd name="T47" fmla="*/ 11 h 111"/>
                <a:gd name="T48" fmla="*/ 50 w 68"/>
                <a:gd name="T49"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1">
                  <a:moveTo>
                    <a:pt x="57" y="7"/>
                  </a:moveTo>
                  <a:cubicBezTo>
                    <a:pt x="55" y="6"/>
                    <a:pt x="52" y="5"/>
                    <a:pt x="50" y="4"/>
                  </a:cubicBezTo>
                  <a:cubicBezTo>
                    <a:pt x="28" y="0"/>
                    <a:pt x="15" y="12"/>
                    <a:pt x="10" y="39"/>
                  </a:cubicBezTo>
                  <a:cubicBezTo>
                    <a:pt x="4" y="71"/>
                    <a:pt x="4" y="71"/>
                    <a:pt x="4" y="71"/>
                  </a:cubicBezTo>
                  <a:cubicBezTo>
                    <a:pt x="0" y="86"/>
                    <a:pt x="1" y="98"/>
                    <a:pt x="8" y="107"/>
                  </a:cubicBezTo>
                  <a:cubicBezTo>
                    <a:pt x="10" y="108"/>
                    <a:pt x="12" y="110"/>
                    <a:pt x="14" y="111"/>
                  </a:cubicBezTo>
                  <a:cubicBezTo>
                    <a:pt x="24" y="106"/>
                    <a:pt x="26" y="92"/>
                    <a:pt x="19" y="69"/>
                  </a:cubicBezTo>
                  <a:cubicBezTo>
                    <a:pt x="18" y="68"/>
                    <a:pt x="17" y="64"/>
                    <a:pt x="18" y="57"/>
                  </a:cubicBezTo>
                  <a:cubicBezTo>
                    <a:pt x="18" y="56"/>
                    <a:pt x="18" y="56"/>
                    <a:pt x="18" y="55"/>
                  </a:cubicBezTo>
                  <a:cubicBezTo>
                    <a:pt x="19" y="55"/>
                    <a:pt x="19" y="55"/>
                    <a:pt x="19" y="55"/>
                  </a:cubicBezTo>
                  <a:cubicBezTo>
                    <a:pt x="23" y="34"/>
                    <a:pt x="37" y="23"/>
                    <a:pt x="59" y="20"/>
                  </a:cubicBezTo>
                  <a:cubicBezTo>
                    <a:pt x="60" y="20"/>
                    <a:pt x="60" y="20"/>
                    <a:pt x="61" y="20"/>
                  </a:cubicBezTo>
                  <a:cubicBezTo>
                    <a:pt x="66" y="20"/>
                    <a:pt x="68" y="17"/>
                    <a:pt x="66" y="13"/>
                  </a:cubicBezTo>
                  <a:cubicBezTo>
                    <a:pt x="63" y="10"/>
                    <a:pt x="60" y="8"/>
                    <a:pt x="57" y="7"/>
                  </a:cubicBezTo>
                  <a:close/>
                  <a:moveTo>
                    <a:pt x="50" y="6"/>
                  </a:moveTo>
                  <a:cubicBezTo>
                    <a:pt x="52" y="6"/>
                    <a:pt x="53" y="7"/>
                    <a:pt x="55" y="8"/>
                  </a:cubicBezTo>
                  <a:cubicBezTo>
                    <a:pt x="39" y="8"/>
                    <a:pt x="28" y="13"/>
                    <a:pt x="21" y="24"/>
                  </a:cubicBezTo>
                  <a:cubicBezTo>
                    <a:pt x="9" y="66"/>
                    <a:pt x="9" y="66"/>
                    <a:pt x="9" y="66"/>
                  </a:cubicBezTo>
                  <a:cubicBezTo>
                    <a:pt x="6" y="83"/>
                    <a:pt x="7" y="97"/>
                    <a:pt x="13" y="109"/>
                  </a:cubicBezTo>
                  <a:cubicBezTo>
                    <a:pt x="12" y="108"/>
                    <a:pt x="11" y="107"/>
                    <a:pt x="9" y="106"/>
                  </a:cubicBezTo>
                  <a:cubicBezTo>
                    <a:pt x="2" y="97"/>
                    <a:pt x="1" y="86"/>
                    <a:pt x="5" y="71"/>
                  </a:cubicBezTo>
                  <a:cubicBezTo>
                    <a:pt x="5" y="71"/>
                    <a:pt x="5" y="71"/>
                    <a:pt x="6" y="71"/>
                  </a:cubicBezTo>
                  <a:cubicBezTo>
                    <a:pt x="11" y="40"/>
                    <a:pt x="11" y="40"/>
                    <a:pt x="11" y="40"/>
                  </a:cubicBezTo>
                  <a:cubicBezTo>
                    <a:pt x="14" y="26"/>
                    <a:pt x="18" y="17"/>
                    <a:pt x="25" y="11"/>
                  </a:cubicBezTo>
                  <a:cubicBezTo>
                    <a:pt x="31" y="6"/>
                    <a:pt x="39" y="4"/>
                    <a:pt x="50" y="6"/>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8"/>
            <p:cNvSpPr>
              <a:spLocks/>
            </p:cNvSpPr>
            <p:nvPr/>
          </p:nvSpPr>
          <p:spPr bwMode="auto">
            <a:xfrm>
              <a:off x="4743450" y="3005138"/>
              <a:ext cx="60325" cy="106363"/>
            </a:xfrm>
            <a:custGeom>
              <a:avLst/>
              <a:gdLst>
                <a:gd name="T0" fmla="*/ 54 w 54"/>
                <a:gd name="T1" fmla="*/ 4 h 105"/>
                <a:gd name="T2" fmla="*/ 49 w 54"/>
                <a:gd name="T3" fmla="*/ 2 h 105"/>
                <a:gd name="T4" fmla="*/ 24 w 54"/>
                <a:gd name="T5" fmla="*/ 7 h 105"/>
                <a:gd name="T6" fmla="*/ 10 w 54"/>
                <a:gd name="T7" fmla="*/ 36 h 105"/>
                <a:gd name="T8" fmla="*/ 5 w 54"/>
                <a:gd name="T9" fmla="*/ 67 h 105"/>
                <a:gd name="T10" fmla="*/ 4 w 54"/>
                <a:gd name="T11" fmla="*/ 67 h 105"/>
                <a:gd name="T12" fmla="*/ 8 w 54"/>
                <a:gd name="T13" fmla="*/ 102 h 105"/>
                <a:gd name="T14" fmla="*/ 12 w 54"/>
                <a:gd name="T15" fmla="*/ 105 h 105"/>
                <a:gd name="T16" fmla="*/ 8 w 54"/>
                <a:gd name="T17" fmla="*/ 62 h 105"/>
                <a:gd name="T18" fmla="*/ 20 w 54"/>
                <a:gd name="T19" fmla="*/ 20 h 105"/>
                <a:gd name="T20" fmla="*/ 54 w 54"/>
                <a:gd name="T21"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5">
                  <a:moveTo>
                    <a:pt x="54" y="4"/>
                  </a:moveTo>
                  <a:cubicBezTo>
                    <a:pt x="52" y="3"/>
                    <a:pt x="51" y="2"/>
                    <a:pt x="49" y="2"/>
                  </a:cubicBezTo>
                  <a:cubicBezTo>
                    <a:pt x="38" y="0"/>
                    <a:pt x="30" y="2"/>
                    <a:pt x="24" y="7"/>
                  </a:cubicBezTo>
                  <a:cubicBezTo>
                    <a:pt x="17" y="13"/>
                    <a:pt x="13" y="22"/>
                    <a:pt x="10" y="36"/>
                  </a:cubicBezTo>
                  <a:cubicBezTo>
                    <a:pt x="5" y="67"/>
                    <a:pt x="5" y="67"/>
                    <a:pt x="5" y="67"/>
                  </a:cubicBezTo>
                  <a:cubicBezTo>
                    <a:pt x="4" y="67"/>
                    <a:pt x="4" y="67"/>
                    <a:pt x="4" y="67"/>
                  </a:cubicBezTo>
                  <a:cubicBezTo>
                    <a:pt x="0" y="82"/>
                    <a:pt x="1" y="93"/>
                    <a:pt x="8" y="102"/>
                  </a:cubicBezTo>
                  <a:cubicBezTo>
                    <a:pt x="10" y="103"/>
                    <a:pt x="11" y="104"/>
                    <a:pt x="12" y="105"/>
                  </a:cubicBezTo>
                  <a:cubicBezTo>
                    <a:pt x="6" y="93"/>
                    <a:pt x="5" y="79"/>
                    <a:pt x="8" y="62"/>
                  </a:cubicBezTo>
                  <a:cubicBezTo>
                    <a:pt x="20" y="20"/>
                    <a:pt x="20" y="20"/>
                    <a:pt x="20" y="20"/>
                  </a:cubicBezTo>
                  <a:cubicBezTo>
                    <a:pt x="27" y="9"/>
                    <a:pt x="38" y="4"/>
                    <a:pt x="54" y="4"/>
                  </a:cubicBezTo>
                  <a:close/>
                </a:path>
              </a:pathLst>
            </a:custGeom>
            <a:solidFill>
              <a:srgbClr val="B159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9"/>
            <p:cNvSpPr>
              <a:spLocks/>
            </p:cNvSpPr>
            <p:nvPr/>
          </p:nvSpPr>
          <p:spPr bwMode="auto">
            <a:xfrm>
              <a:off x="4762500" y="3021013"/>
              <a:ext cx="69850" cy="139700"/>
            </a:xfrm>
            <a:custGeom>
              <a:avLst/>
              <a:gdLst>
                <a:gd name="T0" fmla="*/ 42 w 61"/>
                <a:gd name="T1" fmla="*/ 5 h 138"/>
                <a:gd name="T2" fmla="*/ 53 w 61"/>
                <a:gd name="T3" fmla="*/ 24 h 138"/>
                <a:gd name="T4" fmla="*/ 47 w 61"/>
                <a:gd name="T5" fmla="*/ 64 h 138"/>
                <a:gd name="T6" fmla="*/ 8 w 61"/>
                <a:gd name="T7" fmla="*/ 54 h 138"/>
                <a:gd name="T8" fmla="*/ 36 w 61"/>
                <a:gd name="T9" fmla="*/ 74 h 138"/>
                <a:gd name="T10" fmla="*/ 35 w 61"/>
                <a:gd name="T11" fmla="*/ 107 h 138"/>
                <a:gd name="T12" fmla="*/ 43 w 61"/>
                <a:gd name="T13" fmla="*/ 132 h 138"/>
                <a:gd name="T14" fmla="*/ 61 w 61"/>
                <a:gd name="T15" fmla="*/ 134 h 138"/>
                <a:gd name="T16" fmla="*/ 43 w 61"/>
                <a:gd name="T17" fmla="*/ 106 h 138"/>
                <a:gd name="T18" fmla="*/ 48 w 61"/>
                <a:gd name="T19" fmla="*/ 70 h 138"/>
                <a:gd name="T20" fmla="*/ 59 w 61"/>
                <a:gd name="T21" fmla="*/ 47 h 138"/>
                <a:gd name="T22" fmla="*/ 59 w 61"/>
                <a:gd name="T23" fmla="*/ 28 h 138"/>
                <a:gd name="T24" fmla="*/ 57 w 61"/>
                <a:gd name="T25" fmla="*/ 24 h 138"/>
                <a:gd name="T26" fmla="*/ 43 w 61"/>
                <a:gd name="T27" fmla="*/ 0 h 138"/>
                <a:gd name="T28" fmla="*/ 41 w 61"/>
                <a:gd name="T29" fmla="*/ 0 h 138"/>
                <a:gd name="T30" fmla="*/ 1 w 61"/>
                <a:gd name="T31" fmla="*/ 35 h 138"/>
                <a:gd name="T32" fmla="*/ 0 w 61"/>
                <a:gd name="T33" fmla="*/ 35 h 138"/>
                <a:gd name="T34" fmla="*/ 0 w 61"/>
                <a:gd name="T35" fmla="*/ 37 h 138"/>
                <a:gd name="T36" fmla="*/ 42 w 61"/>
                <a:gd name="T37"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42" y="5"/>
                  </a:moveTo>
                  <a:cubicBezTo>
                    <a:pt x="50" y="10"/>
                    <a:pt x="53" y="16"/>
                    <a:pt x="53" y="24"/>
                  </a:cubicBezTo>
                  <a:cubicBezTo>
                    <a:pt x="56" y="40"/>
                    <a:pt x="54" y="53"/>
                    <a:pt x="47" y="64"/>
                  </a:cubicBezTo>
                  <a:cubicBezTo>
                    <a:pt x="38" y="73"/>
                    <a:pt x="25" y="70"/>
                    <a:pt x="8" y="54"/>
                  </a:cubicBezTo>
                  <a:cubicBezTo>
                    <a:pt x="15" y="67"/>
                    <a:pt x="25" y="74"/>
                    <a:pt x="36" y="74"/>
                  </a:cubicBezTo>
                  <a:cubicBezTo>
                    <a:pt x="35" y="107"/>
                    <a:pt x="35" y="107"/>
                    <a:pt x="35" y="107"/>
                  </a:cubicBezTo>
                  <a:cubicBezTo>
                    <a:pt x="47" y="125"/>
                    <a:pt x="50" y="133"/>
                    <a:pt x="43" y="132"/>
                  </a:cubicBezTo>
                  <a:cubicBezTo>
                    <a:pt x="52" y="138"/>
                    <a:pt x="58" y="138"/>
                    <a:pt x="61" y="134"/>
                  </a:cubicBezTo>
                  <a:cubicBezTo>
                    <a:pt x="43" y="106"/>
                    <a:pt x="43" y="106"/>
                    <a:pt x="43" y="106"/>
                  </a:cubicBezTo>
                  <a:cubicBezTo>
                    <a:pt x="48" y="70"/>
                    <a:pt x="48" y="70"/>
                    <a:pt x="48" y="70"/>
                  </a:cubicBezTo>
                  <a:cubicBezTo>
                    <a:pt x="53" y="66"/>
                    <a:pt x="57" y="58"/>
                    <a:pt x="59" y="47"/>
                  </a:cubicBezTo>
                  <a:cubicBezTo>
                    <a:pt x="60" y="42"/>
                    <a:pt x="60" y="35"/>
                    <a:pt x="59" y="28"/>
                  </a:cubicBezTo>
                  <a:cubicBezTo>
                    <a:pt x="57" y="24"/>
                    <a:pt x="57" y="24"/>
                    <a:pt x="57" y="24"/>
                  </a:cubicBezTo>
                  <a:cubicBezTo>
                    <a:pt x="58" y="12"/>
                    <a:pt x="53" y="4"/>
                    <a:pt x="43" y="0"/>
                  </a:cubicBezTo>
                  <a:cubicBezTo>
                    <a:pt x="42" y="0"/>
                    <a:pt x="42" y="0"/>
                    <a:pt x="41" y="0"/>
                  </a:cubicBezTo>
                  <a:cubicBezTo>
                    <a:pt x="19" y="3"/>
                    <a:pt x="5" y="14"/>
                    <a:pt x="1" y="35"/>
                  </a:cubicBezTo>
                  <a:cubicBezTo>
                    <a:pt x="1" y="35"/>
                    <a:pt x="1" y="35"/>
                    <a:pt x="0" y="35"/>
                  </a:cubicBezTo>
                  <a:cubicBezTo>
                    <a:pt x="0" y="36"/>
                    <a:pt x="0" y="36"/>
                    <a:pt x="0" y="37"/>
                  </a:cubicBezTo>
                  <a:cubicBezTo>
                    <a:pt x="11" y="14"/>
                    <a:pt x="25" y="3"/>
                    <a:pt x="42"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
            <p:cNvSpPr>
              <a:spLocks noEditPoints="1"/>
            </p:cNvSpPr>
            <p:nvPr/>
          </p:nvSpPr>
          <p:spPr bwMode="auto">
            <a:xfrm>
              <a:off x="4760913" y="3024188"/>
              <a:ext cx="65088" cy="71438"/>
            </a:xfrm>
            <a:custGeom>
              <a:avLst/>
              <a:gdLst>
                <a:gd name="T0" fmla="*/ 54 w 57"/>
                <a:gd name="T1" fmla="*/ 21 h 70"/>
                <a:gd name="T2" fmla="*/ 43 w 57"/>
                <a:gd name="T3" fmla="*/ 2 h 70"/>
                <a:gd name="T4" fmla="*/ 1 w 57"/>
                <a:gd name="T5" fmla="*/ 34 h 70"/>
                <a:gd name="T6" fmla="*/ 2 w 57"/>
                <a:gd name="T7" fmla="*/ 46 h 70"/>
                <a:gd name="T8" fmla="*/ 7 w 57"/>
                <a:gd name="T9" fmla="*/ 46 h 70"/>
                <a:gd name="T10" fmla="*/ 9 w 57"/>
                <a:gd name="T11" fmla="*/ 51 h 70"/>
                <a:gd name="T12" fmla="*/ 48 w 57"/>
                <a:gd name="T13" fmla="*/ 61 h 70"/>
                <a:gd name="T14" fmla="*/ 54 w 57"/>
                <a:gd name="T15" fmla="*/ 21 h 70"/>
                <a:gd name="T16" fmla="*/ 8 w 57"/>
                <a:gd name="T17" fmla="*/ 45 h 70"/>
                <a:gd name="T18" fmla="*/ 3 w 57"/>
                <a:gd name="T19" fmla="*/ 35 h 70"/>
                <a:gd name="T20" fmla="*/ 34 w 57"/>
                <a:gd name="T21" fmla="*/ 65 h 70"/>
                <a:gd name="T22" fmla="*/ 8 w 57"/>
                <a:gd name="T23"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70">
                  <a:moveTo>
                    <a:pt x="54" y="21"/>
                  </a:moveTo>
                  <a:cubicBezTo>
                    <a:pt x="54" y="13"/>
                    <a:pt x="51" y="7"/>
                    <a:pt x="43" y="2"/>
                  </a:cubicBezTo>
                  <a:cubicBezTo>
                    <a:pt x="26" y="0"/>
                    <a:pt x="12" y="11"/>
                    <a:pt x="1" y="34"/>
                  </a:cubicBezTo>
                  <a:cubicBezTo>
                    <a:pt x="0" y="41"/>
                    <a:pt x="1" y="45"/>
                    <a:pt x="2" y="46"/>
                  </a:cubicBezTo>
                  <a:cubicBezTo>
                    <a:pt x="3" y="47"/>
                    <a:pt x="5" y="47"/>
                    <a:pt x="7" y="46"/>
                  </a:cubicBezTo>
                  <a:cubicBezTo>
                    <a:pt x="7" y="48"/>
                    <a:pt x="8" y="49"/>
                    <a:pt x="9" y="51"/>
                  </a:cubicBezTo>
                  <a:cubicBezTo>
                    <a:pt x="26" y="67"/>
                    <a:pt x="39" y="70"/>
                    <a:pt x="48" y="61"/>
                  </a:cubicBezTo>
                  <a:cubicBezTo>
                    <a:pt x="55" y="50"/>
                    <a:pt x="57" y="37"/>
                    <a:pt x="54" y="21"/>
                  </a:cubicBezTo>
                  <a:close/>
                  <a:moveTo>
                    <a:pt x="8" y="45"/>
                  </a:moveTo>
                  <a:cubicBezTo>
                    <a:pt x="2" y="45"/>
                    <a:pt x="0" y="42"/>
                    <a:pt x="3" y="35"/>
                  </a:cubicBezTo>
                  <a:cubicBezTo>
                    <a:pt x="10" y="45"/>
                    <a:pt x="21" y="55"/>
                    <a:pt x="34" y="65"/>
                  </a:cubicBezTo>
                  <a:cubicBezTo>
                    <a:pt x="21" y="60"/>
                    <a:pt x="13" y="53"/>
                    <a:pt x="8"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1"/>
            <p:cNvSpPr>
              <a:spLocks/>
            </p:cNvSpPr>
            <p:nvPr/>
          </p:nvSpPr>
          <p:spPr bwMode="auto">
            <a:xfrm>
              <a:off x="4760913" y="3059113"/>
              <a:ext cx="39688" cy="30163"/>
            </a:xfrm>
            <a:custGeom>
              <a:avLst/>
              <a:gdLst>
                <a:gd name="T0" fmla="*/ 3 w 34"/>
                <a:gd name="T1" fmla="*/ 0 h 30"/>
                <a:gd name="T2" fmla="*/ 8 w 34"/>
                <a:gd name="T3" fmla="*/ 10 h 30"/>
                <a:gd name="T4" fmla="*/ 34 w 34"/>
                <a:gd name="T5" fmla="*/ 30 h 30"/>
                <a:gd name="T6" fmla="*/ 3 w 34"/>
                <a:gd name="T7" fmla="*/ 0 h 30"/>
              </a:gdLst>
              <a:ahLst/>
              <a:cxnLst>
                <a:cxn ang="0">
                  <a:pos x="T0" y="T1"/>
                </a:cxn>
                <a:cxn ang="0">
                  <a:pos x="T2" y="T3"/>
                </a:cxn>
                <a:cxn ang="0">
                  <a:pos x="T4" y="T5"/>
                </a:cxn>
                <a:cxn ang="0">
                  <a:pos x="T6" y="T7"/>
                </a:cxn>
              </a:cxnLst>
              <a:rect l="0" t="0" r="r" b="b"/>
              <a:pathLst>
                <a:path w="34" h="30">
                  <a:moveTo>
                    <a:pt x="3" y="0"/>
                  </a:moveTo>
                  <a:cubicBezTo>
                    <a:pt x="0" y="7"/>
                    <a:pt x="2" y="10"/>
                    <a:pt x="8" y="10"/>
                  </a:cubicBezTo>
                  <a:cubicBezTo>
                    <a:pt x="13" y="18"/>
                    <a:pt x="21" y="25"/>
                    <a:pt x="34" y="30"/>
                  </a:cubicBezTo>
                  <a:cubicBezTo>
                    <a:pt x="21" y="20"/>
                    <a:pt x="10" y="10"/>
                    <a:pt x="3"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2"/>
            <p:cNvSpPr>
              <a:spLocks/>
            </p:cNvSpPr>
            <p:nvPr/>
          </p:nvSpPr>
          <p:spPr bwMode="auto">
            <a:xfrm>
              <a:off x="4811713" y="3013075"/>
              <a:ext cx="41275" cy="177800"/>
            </a:xfrm>
            <a:custGeom>
              <a:avLst/>
              <a:gdLst>
                <a:gd name="T0" fmla="*/ 5 w 36"/>
                <a:gd name="T1" fmla="*/ 0 h 174"/>
                <a:gd name="T2" fmla="*/ 0 w 36"/>
                <a:gd name="T3" fmla="*/ 7 h 174"/>
                <a:gd name="T4" fmla="*/ 14 w 36"/>
                <a:gd name="T5" fmla="*/ 31 h 174"/>
                <a:gd name="T6" fmla="*/ 16 w 36"/>
                <a:gd name="T7" fmla="*/ 35 h 174"/>
                <a:gd name="T8" fmla="*/ 16 w 36"/>
                <a:gd name="T9" fmla="*/ 54 h 174"/>
                <a:gd name="T10" fmla="*/ 5 w 36"/>
                <a:gd name="T11" fmla="*/ 77 h 174"/>
                <a:gd name="T12" fmla="*/ 0 w 36"/>
                <a:gd name="T13" fmla="*/ 113 h 174"/>
                <a:gd name="T14" fmla="*/ 18 w 36"/>
                <a:gd name="T15" fmla="*/ 141 h 174"/>
                <a:gd name="T16" fmla="*/ 36 w 36"/>
                <a:gd name="T17" fmla="*/ 174 h 174"/>
                <a:gd name="T18" fmla="*/ 26 w 36"/>
                <a:gd name="T19" fmla="*/ 119 h 174"/>
                <a:gd name="T20" fmla="*/ 26 w 36"/>
                <a:gd name="T21" fmla="*/ 59 h 174"/>
                <a:gd name="T22" fmla="*/ 22 w 36"/>
                <a:gd name="T23" fmla="*/ 30 h 174"/>
                <a:gd name="T24" fmla="*/ 5 w 36"/>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4">
                  <a:moveTo>
                    <a:pt x="5" y="0"/>
                  </a:moveTo>
                  <a:cubicBezTo>
                    <a:pt x="7" y="4"/>
                    <a:pt x="5" y="7"/>
                    <a:pt x="0" y="7"/>
                  </a:cubicBezTo>
                  <a:cubicBezTo>
                    <a:pt x="10" y="11"/>
                    <a:pt x="15" y="19"/>
                    <a:pt x="14" y="31"/>
                  </a:cubicBezTo>
                  <a:cubicBezTo>
                    <a:pt x="16" y="35"/>
                    <a:pt x="16" y="35"/>
                    <a:pt x="16" y="35"/>
                  </a:cubicBezTo>
                  <a:cubicBezTo>
                    <a:pt x="17" y="42"/>
                    <a:pt x="17" y="49"/>
                    <a:pt x="16" y="54"/>
                  </a:cubicBezTo>
                  <a:cubicBezTo>
                    <a:pt x="14" y="65"/>
                    <a:pt x="10" y="73"/>
                    <a:pt x="5" y="77"/>
                  </a:cubicBezTo>
                  <a:cubicBezTo>
                    <a:pt x="0" y="113"/>
                    <a:pt x="0" y="113"/>
                    <a:pt x="0" y="113"/>
                  </a:cubicBezTo>
                  <a:cubicBezTo>
                    <a:pt x="18" y="141"/>
                    <a:pt x="18" y="141"/>
                    <a:pt x="18" y="141"/>
                  </a:cubicBezTo>
                  <a:cubicBezTo>
                    <a:pt x="23" y="153"/>
                    <a:pt x="29" y="163"/>
                    <a:pt x="36" y="174"/>
                  </a:cubicBezTo>
                  <a:cubicBezTo>
                    <a:pt x="30" y="157"/>
                    <a:pt x="26" y="138"/>
                    <a:pt x="26" y="119"/>
                  </a:cubicBezTo>
                  <a:cubicBezTo>
                    <a:pt x="27" y="100"/>
                    <a:pt x="27" y="80"/>
                    <a:pt x="26" y="59"/>
                  </a:cubicBezTo>
                  <a:cubicBezTo>
                    <a:pt x="22" y="30"/>
                    <a:pt x="22" y="30"/>
                    <a:pt x="22" y="30"/>
                  </a:cubicBezTo>
                  <a:cubicBezTo>
                    <a:pt x="21" y="17"/>
                    <a:pt x="15" y="7"/>
                    <a:pt x="5"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
            <p:cNvSpPr>
              <a:spLocks/>
            </p:cNvSpPr>
            <p:nvPr/>
          </p:nvSpPr>
          <p:spPr bwMode="auto">
            <a:xfrm>
              <a:off x="4757738" y="3070225"/>
              <a:ext cx="42863" cy="95250"/>
            </a:xfrm>
            <a:custGeom>
              <a:avLst/>
              <a:gdLst>
                <a:gd name="T0" fmla="*/ 10 w 38"/>
                <a:gd name="T1" fmla="*/ 0 h 93"/>
                <a:gd name="T2" fmla="*/ 5 w 38"/>
                <a:gd name="T3" fmla="*/ 0 h 93"/>
                <a:gd name="T4" fmla="*/ 0 w 38"/>
                <a:gd name="T5" fmla="*/ 42 h 93"/>
                <a:gd name="T6" fmla="*/ 38 w 38"/>
                <a:gd name="T7" fmla="*/ 93 h 93"/>
                <a:gd name="T8" fmla="*/ 38 w 38"/>
                <a:gd name="T9" fmla="*/ 85 h 93"/>
                <a:gd name="T10" fmla="*/ 38 w 38"/>
                <a:gd name="T11" fmla="*/ 78 h 93"/>
                <a:gd name="T12" fmla="*/ 14 w 38"/>
                <a:gd name="T13" fmla="*/ 21 h 93"/>
                <a:gd name="T14" fmla="*/ 12 w 38"/>
                <a:gd name="T15" fmla="*/ 5 h 93"/>
                <a:gd name="T16" fmla="*/ 10 w 38"/>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93">
                  <a:moveTo>
                    <a:pt x="10" y="0"/>
                  </a:moveTo>
                  <a:cubicBezTo>
                    <a:pt x="8" y="1"/>
                    <a:pt x="6" y="1"/>
                    <a:pt x="5" y="0"/>
                  </a:cubicBezTo>
                  <a:cubicBezTo>
                    <a:pt x="12" y="23"/>
                    <a:pt x="10" y="37"/>
                    <a:pt x="0" y="42"/>
                  </a:cubicBezTo>
                  <a:cubicBezTo>
                    <a:pt x="17" y="55"/>
                    <a:pt x="29" y="72"/>
                    <a:pt x="38" y="93"/>
                  </a:cubicBezTo>
                  <a:cubicBezTo>
                    <a:pt x="38" y="90"/>
                    <a:pt x="38" y="88"/>
                    <a:pt x="38" y="85"/>
                  </a:cubicBezTo>
                  <a:cubicBezTo>
                    <a:pt x="38" y="83"/>
                    <a:pt x="38" y="80"/>
                    <a:pt x="38" y="78"/>
                  </a:cubicBezTo>
                  <a:cubicBezTo>
                    <a:pt x="37" y="56"/>
                    <a:pt x="29" y="38"/>
                    <a:pt x="14" y="21"/>
                  </a:cubicBezTo>
                  <a:cubicBezTo>
                    <a:pt x="12" y="5"/>
                    <a:pt x="12" y="5"/>
                    <a:pt x="12" y="5"/>
                  </a:cubicBezTo>
                  <a:cubicBezTo>
                    <a:pt x="11" y="3"/>
                    <a:pt x="10" y="2"/>
                    <a:pt x="10"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4"/>
            <p:cNvSpPr>
              <a:spLocks/>
            </p:cNvSpPr>
            <p:nvPr/>
          </p:nvSpPr>
          <p:spPr bwMode="auto">
            <a:xfrm>
              <a:off x="4772025" y="3074988"/>
              <a:ext cx="47625" cy="80963"/>
            </a:xfrm>
            <a:custGeom>
              <a:avLst/>
              <a:gdLst>
                <a:gd name="T0" fmla="*/ 0 w 42"/>
                <a:gd name="T1" fmla="*/ 0 h 79"/>
                <a:gd name="T2" fmla="*/ 2 w 42"/>
                <a:gd name="T3" fmla="*/ 16 h 79"/>
                <a:gd name="T4" fmla="*/ 26 w 42"/>
                <a:gd name="T5" fmla="*/ 73 h 79"/>
                <a:gd name="T6" fmla="*/ 35 w 42"/>
                <a:gd name="T7" fmla="*/ 78 h 79"/>
                <a:gd name="T8" fmla="*/ 27 w 42"/>
                <a:gd name="T9" fmla="*/ 53 h 79"/>
                <a:gd name="T10" fmla="*/ 28 w 42"/>
                <a:gd name="T11" fmla="*/ 20 h 79"/>
                <a:gd name="T12" fmla="*/ 0 w 42"/>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42" h="79">
                  <a:moveTo>
                    <a:pt x="0" y="0"/>
                  </a:moveTo>
                  <a:cubicBezTo>
                    <a:pt x="2" y="16"/>
                    <a:pt x="2" y="16"/>
                    <a:pt x="2" y="16"/>
                  </a:cubicBezTo>
                  <a:cubicBezTo>
                    <a:pt x="17" y="33"/>
                    <a:pt x="25" y="51"/>
                    <a:pt x="26" y="73"/>
                  </a:cubicBezTo>
                  <a:cubicBezTo>
                    <a:pt x="29" y="75"/>
                    <a:pt x="32" y="77"/>
                    <a:pt x="35" y="78"/>
                  </a:cubicBezTo>
                  <a:cubicBezTo>
                    <a:pt x="42" y="79"/>
                    <a:pt x="39" y="71"/>
                    <a:pt x="27" y="53"/>
                  </a:cubicBezTo>
                  <a:cubicBezTo>
                    <a:pt x="28" y="20"/>
                    <a:pt x="28" y="20"/>
                    <a:pt x="28" y="20"/>
                  </a:cubicBezTo>
                  <a:cubicBezTo>
                    <a:pt x="17" y="20"/>
                    <a:pt x="7" y="13"/>
                    <a:pt x="0"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5"/>
            <p:cNvSpPr>
              <a:spLocks noEditPoints="1"/>
            </p:cNvSpPr>
            <p:nvPr/>
          </p:nvSpPr>
          <p:spPr bwMode="auto">
            <a:xfrm>
              <a:off x="4729163" y="3109913"/>
              <a:ext cx="111125" cy="223838"/>
            </a:xfrm>
            <a:custGeom>
              <a:avLst/>
              <a:gdLst>
                <a:gd name="T0" fmla="*/ 19 w 97"/>
                <a:gd name="T1" fmla="*/ 0 h 221"/>
                <a:gd name="T2" fmla="*/ 4 w 97"/>
                <a:gd name="T3" fmla="*/ 11 h 221"/>
                <a:gd name="T4" fmla="*/ 21 w 97"/>
                <a:gd name="T5" fmla="*/ 77 h 221"/>
                <a:gd name="T6" fmla="*/ 0 w 97"/>
                <a:gd name="T7" fmla="*/ 134 h 221"/>
                <a:gd name="T8" fmla="*/ 4 w 97"/>
                <a:gd name="T9" fmla="*/ 163 h 221"/>
                <a:gd name="T10" fmla="*/ 21 w 97"/>
                <a:gd name="T11" fmla="*/ 219 h 221"/>
                <a:gd name="T12" fmla="*/ 80 w 97"/>
                <a:gd name="T13" fmla="*/ 193 h 221"/>
                <a:gd name="T14" fmla="*/ 74 w 97"/>
                <a:gd name="T15" fmla="*/ 149 h 221"/>
                <a:gd name="T16" fmla="*/ 83 w 97"/>
                <a:gd name="T17" fmla="*/ 130 h 221"/>
                <a:gd name="T18" fmla="*/ 95 w 97"/>
                <a:gd name="T19" fmla="*/ 86 h 221"/>
                <a:gd name="T20" fmla="*/ 84 w 97"/>
                <a:gd name="T21" fmla="*/ 57 h 221"/>
                <a:gd name="T22" fmla="*/ 71 w 97"/>
                <a:gd name="T23" fmla="*/ 52 h 221"/>
                <a:gd name="T24" fmla="*/ 63 w 97"/>
                <a:gd name="T25" fmla="*/ 47 h 221"/>
                <a:gd name="T26" fmla="*/ 63 w 97"/>
                <a:gd name="T27" fmla="*/ 55 h 221"/>
                <a:gd name="T28" fmla="*/ 25 w 97"/>
                <a:gd name="T29" fmla="*/ 4 h 221"/>
                <a:gd name="T30" fmla="*/ 19 w 97"/>
                <a:gd name="T31" fmla="*/ 0 h 221"/>
                <a:gd name="T32" fmla="*/ 3 w 97"/>
                <a:gd name="T33" fmla="*/ 135 h 221"/>
                <a:gd name="T34" fmla="*/ 26 w 97"/>
                <a:gd name="T35" fmla="*/ 74 h 221"/>
                <a:gd name="T36" fmla="*/ 30 w 97"/>
                <a:gd name="T37" fmla="*/ 79 h 221"/>
                <a:gd name="T38" fmla="*/ 9 w 97"/>
                <a:gd name="T39" fmla="*/ 133 h 221"/>
                <a:gd name="T40" fmla="*/ 27 w 97"/>
                <a:gd name="T41" fmla="*/ 211 h 221"/>
                <a:gd name="T42" fmla="*/ 23 w 97"/>
                <a:gd name="T43" fmla="*/ 214 h 221"/>
                <a:gd name="T44" fmla="*/ 3 w 97"/>
                <a:gd name="T45" fmla="*/ 13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221">
                  <a:moveTo>
                    <a:pt x="19" y="0"/>
                  </a:moveTo>
                  <a:cubicBezTo>
                    <a:pt x="4" y="11"/>
                    <a:pt x="4" y="11"/>
                    <a:pt x="4" y="11"/>
                  </a:cubicBezTo>
                  <a:cubicBezTo>
                    <a:pt x="32" y="21"/>
                    <a:pt x="37" y="43"/>
                    <a:pt x="21" y="77"/>
                  </a:cubicBezTo>
                  <a:cubicBezTo>
                    <a:pt x="0" y="134"/>
                    <a:pt x="0" y="134"/>
                    <a:pt x="0" y="134"/>
                  </a:cubicBezTo>
                  <a:cubicBezTo>
                    <a:pt x="0" y="144"/>
                    <a:pt x="2" y="153"/>
                    <a:pt x="4" y="163"/>
                  </a:cubicBezTo>
                  <a:cubicBezTo>
                    <a:pt x="7" y="181"/>
                    <a:pt x="13" y="200"/>
                    <a:pt x="21" y="219"/>
                  </a:cubicBezTo>
                  <a:cubicBezTo>
                    <a:pt x="66" y="221"/>
                    <a:pt x="86" y="212"/>
                    <a:pt x="80" y="193"/>
                  </a:cubicBezTo>
                  <a:cubicBezTo>
                    <a:pt x="74" y="149"/>
                    <a:pt x="74" y="149"/>
                    <a:pt x="74" y="149"/>
                  </a:cubicBezTo>
                  <a:cubicBezTo>
                    <a:pt x="83" y="130"/>
                    <a:pt x="83" y="130"/>
                    <a:pt x="83" y="130"/>
                  </a:cubicBezTo>
                  <a:cubicBezTo>
                    <a:pt x="93" y="118"/>
                    <a:pt x="97" y="103"/>
                    <a:pt x="95" y="86"/>
                  </a:cubicBezTo>
                  <a:cubicBezTo>
                    <a:pt x="84" y="57"/>
                    <a:pt x="84" y="57"/>
                    <a:pt x="84" y="57"/>
                  </a:cubicBezTo>
                  <a:cubicBezTo>
                    <a:pt x="79" y="57"/>
                    <a:pt x="75" y="55"/>
                    <a:pt x="71" y="52"/>
                  </a:cubicBezTo>
                  <a:cubicBezTo>
                    <a:pt x="68" y="51"/>
                    <a:pt x="66" y="49"/>
                    <a:pt x="63" y="47"/>
                  </a:cubicBezTo>
                  <a:cubicBezTo>
                    <a:pt x="63" y="50"/>
                    <a:pt x="63" y="52"/>
                    <a:pt x="63" y="55"/>
                  </a:cubicBezTo>
                  <a:cubicBezTo>
                    <a:pt x="54" y="34"/>
                    <a:pt x="42" y="17"/>
                    <a:pt x="25" y="4"/>
                  </a:cubicBezTo>
                  <a:cubicBezTo>
                    <a:pt x="23" y="3"/>
                    <a:pt x="21" y="1"/>
                    <a:pt x="19" y="0"/>
                  </a:cubicBezTo>
                  <a:close/>
                  <a:moveTo>
                    <a:pt x="3" y="135"/>
                  </a:moveTo>
                  <a:cubicBezTo>
                    <a:pt x="26" y="74"/>
                    <a:pt x="26" y="74"/>
                    <a:pt x="26" y="74"/>
                  </a:cubicBezTo>
                  <a:cubicBezTo>
                    <a:pt x="30" y="79"/>
                    <a:pt x="30" y="79"/>
                    <a:pt x="30" y="79"/>
                  </a:cubicBezTo>
                  <a:cubicBezTo>
                    <a:pt x="9" y="133"/>
                    <a:pt x="9" y="133"/>
                    <a:pt x="9" y="133"/>
                  </a:cubicBezTo>
                  <a:cubicBezTo>
                    <a:pt x="27" y="211"/>
                    <a:pt x="27" y="211"/>
                    <a:pt x="27" y="211"/>
                  </a:cubicBezTo>
                  <a:cubicBezTo>
                    <a:pt x="23" y="214"/>
                    <a:pt x="23" y="214"/>
                    <a:pt x="23" y="214"/>
                  </a:cubicBezTo>
                  <a:cubicBezTo>
                    <a:pt x="3" y="135"/>
                    <a:pt x="3" y="135"/>
                    <a:pt x="3" y="135"/>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6"/>
            <p:cNvSpPr>
              <a:spLocks/>
            </p:cNvSpPr>
            <p:nvPr/>
          </p:nvSpPr>
          <p:spPr bwMode="auto">
            <a:xfrm>
              <a:off x="4732338" y="3184525"/>
              <a:ext cx="31750" cy="141288"/>
            </a:xfrm>
            <a:custGeom>
              <a:avLst/>
              <a:gdLst>
                <a:gd name="T0" fmla="*/ 17 w 20"/>
                <a:gd name="T1" fmla="*/ 0 h 89"/>
                <a:gd name="T2" fmla="*/ 0 w 20"/>
                <a:gd name="T3" fmla="*/ 39 h 89"/>
                <a:gd name="T4" fmla="*/ 15 w 20"/>
                <a:gd name="T5" fmla="*/ 89 h 89"/>
                <a:gd name="T6" fmla="*/ 17 w 20"/>
                <a:gd name="T7" fmla="*/ 87 h 89"/>
                <a:gd name="T8" fmla="*/ 5 w 20"/>
                <a:gd name="T9" fmla="*/ 38 h 89"/>
                <a:gd name="T10" fmla="*/ 20 w 20"/>
                <a:gd name="T11" fmla="*/ 3 h 89"/>
                <a:gd name="T12" fmla="*/ 17 w 20"/>
                <a:gd name="T13" fmla="*/ 0 h 89"/>
                <a:gd name="T14" fmla="*/ 17 w 20"/>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89">
                  <a:moveTo>
                    <a:pt x="17" y="0"/>
                  </a:moveTo>
                  <a:lnTo>
                    <a:pt x="0" y="39"/>
                  </a:lnTo>
                  <a:lnTo>
                    <a:pt x="15" y="89"/>
                  </a:lnTo>
                  <a:lnTo>
                    <a:pt x="17" y="87"/>
                  </a:lnTo>
                  <a:lnTo>
                    <a:pt x="5" y="38"/>
                  </a:lnTo>
                  <a:lnTo>
                    <a:pt x="20" y="3"/>
                  </a:lnTo>
                  <a:lnTo>
                    <a:pt x="17" y="0"/>
                  </a:lnTo>
                  <a:lnTo>
                    <a:pt x="17" y="0"/>
                  </a:ln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7"/>
            <p:cNvSpPr>
              <a:spLocks noEditPoints="1"/>
            </p:cNvSpPr>
            <p:nvPr/>
          </p:nvSpPr>
          <p:spPr bwMode="auto">
            <a:xfrm>
              <a:off x="4697413" y="3121025"/>
              <a:ext cx="49213" cy="160338"/>
            </a:xfrm>
            <a:custGeom>
              <a:avLst/>
              <a:gdLst>
                <a:gd name="T0" fmla="*/ 1 w 43"/>
                <a:gd name="T1" fmla="*/ 105 h 159"/>
                <a:gd name="T2" fmla="*/ 0 w 43"/>
                <a:gd name="T3" fmla="*/ 123 h 159"/>
                <a:gd name="T4" fmla="*/ 7 w 43"/>
                <a:gd name="T5" fmla="*/ 159 h 159"/>
                <a:gd name="T6" fmla="*/ 23 w 43"/>
                <a:gd name="T7" fmla="*/ 153 h 159"/>
                <a:gd name="T8" fmla="*/ 17 w 43"/>
                <a:gd name="T9" fmla="*/ 121 h 159"/>
                <a:gd name="T10" fmla="*/ 32 w 43"/>
                <a:gd name="T11" fmla="*/ 0 h 159"/>
                <a:gd name="T12" fmla="*/ 1 w 43"/>
                <a:gd name="T13" fmla="*/ 105 h 159"/>
                <a:gd name="T14" fmla="*/ 31 w 43"/>
                <a:gd name="T15" fmla="*/ 3 h 159"/>
                <a:gd name="T16" fmla="*/ 33 w 43"/>
                <a:gd name="T17" fmla="*/ 7 h 159"/>
                <a:gd name="T18" fmla="*/ 10 w 43"/>
                <a:gd name="T19" fmla="*/ 73 h 159"/>
                <a:gd name="T20" fmla="*/ 4 w 43"/>
                <a:gd name="T21" fmla="*/ 121 h 159"/>
                <a:gd name="T22" fmla="*/ 12 w 43"/>
                <a:gd name="T23" fmla="*/ 155 h 159"/>
                <a:gd name="T24" fmla="*/ 8 w 43"/>
                <a:gd name="T25" fmla="*/ 157 h 159"/>
                <a:gd name="T26" fmla="*/ 1 w 43"/>
                <a:gd name="T27" fmla="*/ 123 h 159"/>
                <a:gd name="T28" fmla="*/ 3 w 43"/>
                <a:gd name="T29" fmla="*/ 106 h 159"/>
                <a:gd name="T30" fmla="*/ 3 w 43"/>
                <a:gd name="T31" fmla="*/ 105 h 159"/>
                <a:gd name="T32" fmla="*/ 31 w 43"/>
                <a:gd name="T33"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59">
                  <a:moveTo>
                    <a:pt x="1" y="105"/>
                  </a:moveTo>
                  <a:cubicBezTo>
                    <a:pt x="0" y="123"/>
                    <a:pt x="0" y="123"/>
                    <a:pt x="0" y="123"/>
                  </a:cubicBezTo>
                  <a:cubicBezTo>
                    <a:pt x="1" y="135"/>
                    <a:pt x="3" y="147"/>
                    <a:pt x="7" y="159"/>
                  </a:cubicBezTo>
                  <a:cubicBezTo>
                    <a:pt x="12" y="156"/>
                    <a:pt x="17" y="154"/>
                    <a:pt x="23" y="153"/>
                  </a:cubicBezTo>
                  <a:cubicBezTo>
                    <a:pt x="17" y="121"/>
                    <a:pt x="17" y="121"/>
                    <a:pt x="17" y="121"/>
                  </a:cubicBezTo>
                  <a:cubicBezTo>
                    <a:pt x="38" y="67"/>
                    <a:pt x="43" y="27"/>
                    <a:pt x="32" y="0"/>
                  </a:cubicBezTo>
                  <a:cubicBezTo>
                    <a:pt x="12" y="17"/>
                    <a:pt x="1" y="52"/>
                    <a:pt x="1" y="105"/>
                  </a:cubicBezTo>
                  <a:close/>
                  <a:moveTo>
                    <a:pt x="31" y="3"/>
                  </a:moveTo>
                  <a:cubicBezTo>
                    <a:pt x="32" y="4"/>
                    <a:pt x="32" y="5"/>
                    <a:pt x="33" y="7"/>
                  </a:cubicBezTo>
                  <a:cubicBezTo>
                    <a:pt x="20" y="26"/>
                    <a:pt x="12" y="48"/>
                    <a:pt x="10" y="73"/>
                  </a:cubicBezTo>
                  <a:cubicBezTo>
                    <a:pt x="4" y="121"/>
                    <a:pt x="4" y="121"/>
                    <a:pt x="4" y="121"/>
                  </a:cubicBezTo>
                  <a:cubicBezTo>
                    <a:pt x="12" y="155"/>
                    <a:pt x="12" y="155"/>
                    <a:pt x="12" y="155"/>
                  </a:cubicBezTo>
                  <a:cubicBezTo>
                    <a:pt x="11" y="155"/>
                    <a:pt x="9" y="156"/>
                    <a:pt x="8" y="157"/>
                  </a:cubicBezTo>
                  <a:cubicBezTo>
                    <a:pt x="5" y="145"/>
                    <a:pt x="2" y="134"/>
                    <a:pt x="1" y="123"/>
                  </a:cubicBezTo>
                  <a:cubicBezTo>
                    <a:pt x="3" y="106"/>
                    <a:pt x="3" y="106"/>
                    <a:pt x="3" y="106"/>
                  </a:cubicBezTo>
                  <a:cubicBezTo>
                    <a:pt x="3" y="105"/>
                    <a:pt x="3" y="105"/>
                    <a:pt x="3" y="105"/>
                  </a:cubicBezTo>
                  <a:cubicBezTo>
                    <a:pt x="3" y="54"/>
                    <a:pt x="12" y="19"/>
                    <a:pt x="31" y="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8"/>
            <p:cNvSpPr>
              <a:spLocks/>
            </p:cNvSpPr>
            <p:nvPr/>
          </p:nvSpPr>
          <p:spPr bwMode="auto">
            <a:xfrm>
              <a:off x="4699000" y="3124200"/>
              <a:ext cx="36513" cy="155575"/>
            </a:xfrm>
            <a:custGeom>
              <a:avLst/>
              <a:gdLst>
                <a:gd name="T0" fmla="*/ 32 w 32"/>
                <a:gd name="T1" fmla="*/ 4 h 154"/>
                <a:gd name="T2" fmla="*/ 30 w 32"/>
                <a:gd name="T3" fmla="*/ 0 h 154"/>
                <a:gd name="T4" fmla="*/ 2 w 32"/>
                <a:gd name="T5" fmla="*/ 102 h 154"/>
                <a:gd name="T6" fmla="*/ 2 w 32"/>
                <a:gd name="T7" fmla="*/ 103 h 154"/>
                <a:gd name="T8" fmla="*/ 0 w 32"/>
                <a:gd name="T9" fmla="*/ 120 h 154"/>
                <a:gd name="T10" fmla="*/ 7 w 32"/>
                <a:gd name="T11" fmla="*/ 154 h 154"/>
                <a:gd name="T12" fmla="*/ 11 w 32"/>
                <a:gd name="T13" fmla="*/ 152 h 154"/>
                <a:gd name="T14" fmla="*/ 3 w 32"/>
                <a:gd name="T15" fmla="*/ 118 h 154"/>
                <a:gd name="T16" fmla="*/ 9 w 32"/>
                <a:gd name="T17" fmla="*/ 70 h 154"/>
                <a:gd name="T18" fmla="*/ 32 w 32"/>
                <a:gd name="T1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54">
                  <a:moveTo>
                    <a:pt x="32" y="4"/>
                  </a:moveTo>
                  <a:cubicBezTo>
                    <a:pt x="31" y="2"/>
                    <a:pt x="31" y="1"/>
                    <a:pt x="30" y="0"/>
                  </a:cubicBezTo>
                  <a:cubicBezTo>
                    <a:pt x="11" y="16"/>
                    <a:pt x="2" y="51"/>
                    <a:pt x="2" y="102"/>
                  </a:cubicBezTo>
                  <a:cubicBezTo>
                    <a:pt x="2" y="103"/>
                    <a:pt x="2" y="103"/>
                    <a:pt x="2" y="103"/>
                  </a:cubicBezTo>
                  <a:cubicBezTo>
                    <a:pt x="0" y="120"/>
                    <a:pt x="0" y="120"/>
                    <a:pt x="0" y="120"/>
                  </a:cubicBezTo>
                  <a:cubicBezTo>
                    <a:pt x="1" y="131"/>
                    <a:pt x="4" y="142"/>
                    <a:pt x="7" y="154"/>
                  </a:cubicBezTo>
                  <a:cubicBezTo>
                    <a:pt x="8" y="153"/>
                    <a:pt x="10" y="152"/>
                    <a:pt x="11" y="152"/>
                  </a:cubicBezTo>
                  <a:cubicBezTo>
                    <a:pt x="3" y="118"/>
                    <a:pt x="3" y="118"/>
                    <a:pt x="3" y="118"/>
                  </a:cubicBezTo>
                  <a:cubicBezTo>
                    <a:pt x="9" y="70"/>
                    <a:pt x="9" y="70"/>
                    <a:pt x="9" y="70"/>
                  </a:cubicBezTo>
                  <a:cubicBezTo>
                    <a:pt x="11" y="45"/>
                    <a:pt x="19" y="23"/>
                    <a:pt x="32" y="4"/>
                  </a:cubicBez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9"/>
            <p:cNvSpPr>
              <a:spLocks/>
            </p:cNvSpPr>
            <p:nvPr/>
          </p:nvSpPr>
          <p:spPr bwMode="auto">
            <a:xfrm>
              <a:off x="4716463" y="3121025"/>
              <a:ext cx="55563" cy="153988"/>
            </a:xfrm>
            <a:custGeom>
              <a:avLst/>
              <a:gdLst>
                <a:gd name="T0" fmla="*/ 11 w 48"/>
                <a:gd name="T1" fmla="*/ 123 h 153"/>
                <a:gd name="T2" fmla="*/ 32 w 48"/>
                <a:gd name="T3" fmla="*/ 66 h 153"/>
                <a:gd name="T4" fmla="*/ 15 w 48"/>
                <a:gd name="T5" fmla="*/ 0 h 153"/>
                <a:gd name="T6" fmla="*/ 0 w 48"/>
                <a:gd name="T7" fmla="*/ 121 h 153"/>
                <a:gd name="T8" fmla="*/ 6 w 48"/>
                <a:gd name="T9" fmla="*/ 153 h 153"/>
                <a:gd name="T10" fmla="*/ 15 w 48"/>
                <a:gd name="T11" fmla="*/ 152 h 153"/>
                <a:gd name="T12" fmla="*/ 11 w 48"/>
                <a:gd name="T13" fmla="*/ 123 h 153"/>
              </a:gdLst>
              <a:ahLst/>
              <a:cxnLst>
                <a:cxn ang="0">
                  <a:pos x="T0" y="T1"/>
                </a:cxn>
                <a:cxn ang="0">
                  <a:pos x="T2" y="T3"/>
                </a:cxn>
                <a:cxn ang="0">
                  <a:pos x="T4" y="T5"/>
                </a:cxn>
                <a:cxn ang="0">
                  <a:pos x="T6" y="T7"/>
                </a:cxn>
                <a:cxn ang="0">
                  <a:pos x="T8" y="T9"/>
                </a:cxn>
                <a:cxn ang="0">
                  <a:pos x="T10" y="T11"/>
                </a:cxn>
                <a:cxn ang="0">
                  <a:pos x="T12" y="T13"/>
                </a:cxn>
              </a:cxnLst>
              <a:rect l="0" t="0" r="r" b="b"/>
              <a:pathLst>
                <a:path w="48" h="153">
                  <a:moveTo>
                    <a:pt x="11" y="123"/>
                  </a:moveTo>
                  <a:cubicBezTo>
                    <a:pt x="32" y="66"/>
                    <a:pt x="32" y="66"/>
                    <a:pt x="32" y="66"/>
                  </a:cubicBezTo>
                  <a:cubicBezTo>
                    <a:pt x="48" y="32"/>
                    <a:pt x="43" y="10"/>
                    <a:pt x="15" y="0"/>
                  </a:cubicBezTo>
                  <a:cubicBezTo>
                    <a:pt x="26" y="27"/>
                    <a:pt x="21" y="67"/>
                    <a:pt x="0" y="121"/>
                  </a:cubicBezTo>
                  <a:cubicBezTo>
                    <a:pt x="6" y="153"/>
                    <a:pt x="6" y="153"/>
                    <a:pt x="6" y="153"/>
                  </a:cubicBezTo>
                  <a:cubicBezTo>
                    <a:pt x="9" y="152"/>
                    <a:pt x="12" y="152"/>
                    <a:pt x="15" y="152"/>
                  </a:cubicBezTo>
                  <a:cubicBezTo>
                    <a:pt x="13" y="142"/>
                    <a:pt x="11" y="133"/>
                    <a:pt x="11" y="123"/>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20"/>
            <p:cNvSpPr>
              <a:spLocks/>
            </p:cNvSpPr>
            <p:nvPr/>
          </p:nvSpPr>
          <p:spPr bwMode="auto">
            <a:xfrm>
              <a:off x="4724400" y="3275013"/>
              <a:ext cx="76200" cy="111125"/>
            </a:xfrm>
            <a:custGeom>
              <a:avLst/>
              <a:gdLst>
                <a:gd name="T0" fmla="*/ 9 w 67"/>
                <a:gd name="T1" fmla="*/ 0 h 110"/>
                <a:gd name="T2" fmla="*/ 0 w 67"/>
                <a:gd name="T3" fmla="*/ 1 h 110"/>
                <a:gd name="T4" fmla="*/ 21 w 67"/>
                <a:gd name="T5" fmla="*/ 64 h 110"/>
                <a:gd name="T6" fmla="*/ 48 w 67"/>
                <a:gd name="T7" fmla="*/ 69 h 110"/>
                <a:gd name="T8" fmla="*/ 42 w 67"/>
                <a:gd name="T9" fmla="*/ 82 h 110"/>
                <a:gd name="T10" fmla="*/ 66 w 67"/>
                <a:gd name="T11" fmla="*/ 110 h 110"/>
                <a:gd name="T12" fmla="*/ 67 w 67"/>
                <a:gd name="T13" fmla="*/ 108 h 110"/>
                <a:gd name="T14" fmla="*/ 63 w 67"/>
                <a:gd name="T15" fmla="*/ 101 h 110"/>
                <a:gd name="T16" fmla="*/ 48 w 67"/>
                <a:gd name="T17" fmla="*/ 75 h 110"/>
                <a:gd name="T18" fmla="*/ 54 w 67"/>
                <a:gd name="T19" fmla="*/ 72 h 110"/>
                <a:gd name="T20" fmla="*/ 50 w 67"/>
                <a:gd name="T21" fmla="*/ 64 h 110"/>
                <a:gd name="T22" fmla="*/ 41 w 67"/>
                <a:gd name="T23" fmla="*/ 62 h 110"/>
                <a:gd name="T24" fmla="*/ 28 w 67"/>
                <a:gd name="T25" fmla="*/ 60 h 110"/>
                <a:gd name="T26" fmla="*/ 26 w 67"/>
                <a:gd name="T27" fmla="*/ 56 h 110"/>
                <a:gd name="T28" fmla="*/ 9 w 67"/>
                <a:gd name="T2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10">
                  <a:moveTo>
                    <a:pt x="9" y="0"/>
                  </a:moveTo>
                  <a:cubicBezTo>
                    <a:pt x="6" y="0"/>
                    <a:pt x="3" y="0"/>
                    <a:pt x="0" y="1"/>
                  </a:cubicBezTo>
                  <a:cubicBezTo>
                    <a:pt x="21" y="64"/>
                    <a:pt x="21" y="64"/>
                    <a:pt x="21" y="64"/>
                  </a:cubicBezTo>
                  <a:cubicBezTo>
                    <a:pt x="48" y="69"/>
                    <a:pt x="48" y="69"/>
                    <a:pt x="48" y="69"/>
                  </a:cubicBezTo>
                  <a:cubicBezTo>
                    <a:pt x="42" y="73"/>
                    <a:pt x="40" y="78"/>
                    <a:pt x="42" y="82"/>
                  </a:cubicBezTo>
                  <a:cubicBezTo>
                    <a:pt x="66" y="110"/>
                    <a:pt x="66" y="110"/>
                    <a:pt x="66" y="110"/>
                  </a:cubicBezTo>
                  <a:cubicBezTo>
                    <a:pt x="67" y="109"/>
                    <a:pt x="67" y="109"/>
                    <a:pt x="67" y="108"/>
                  </a:cubicBezTo>
                  <a:cubicBezTo>
                    <a:pt x="67" y="106"/>
                    <a:pt x="65" y="104"/>
                    <a:pt x="63" y="101"/>
                  </a:cubicBezTo>
                  <a:cubicBezTo>
                    <a:pt x="48" y="88"/>
                    <a:pt x="43" y="80"/>
                    <a:pt x="48" y="75"/>
                  </a:cubicBezTo>
                  <a:cubicBezTo>
                    <a:pt x="49" y="74"/>
                    <a:pt x="51" y="73"/>
                    <a:pt x="54" y="72"/>
                  </a:cubicBezTo>
                  <a:cubicBezTo>
                    <a:pt x="50" y="64"/>
                    <a:pt x="50" y="64"/>
                    <a:pt x="50" y="64"/>
                  </a:cubicBezTo>
                  <a:cubicBezTo>
                    <a:pt x="41" y="62"/>
                    <a:pt x="41" y="62"/>
                    <a:pt x="41" y="62"/>
                  </a:cubicBezTo>
                  <a:cubicBezTo>
                    <a:pt x="28" y="60"/>
                    <a:pt x="28" y="60"/>
                    <a:pt x="28" y="60"/>
                  </a:cubicBezTo>
                  <a:cubicBezTo>
                    <a:pt x="27" y="58"/>
                    <a:pt x="27" y="57"/>
                    <a:pt x="26" y="56"/>
                  </a:cubicBezTo>
                  <a:cubicBezTo>
                    <a:pt x="18" y="37"/>
                    <a:pt x="12" y="18"/>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21"/>
            <p:cNvSpPr>
              <a:spLocks noEditPoints="1"/>
            </p:cNvSpPr>
            <p:nvPr/>
          </p:nvSpPr>
          <p:spPr bwMode="auto">
            <a:xfrm>
              <a:off x="4705350" y="3275013"/>
              <a:ext cx="93663" cy="123825"/>
            </a:xfrm>
            <a:custGeom>
              <a:avLst/>
              <a:gdLst>
                <a:gd name="T0" fmla="*/ 16 w 82"/>
                <a:gd name="T1" fmla="*/ 51 h 121"/>
                <a:gd name="T2" fmla="*/ 26 w 82"/>
                <a:gd name="T3" fmla="*/ 74 h 121"/>
                <a:gd name="T4" fmla="*/ 27 w 82"/>
                <a:gd name="T5" fmla="*/ 75 h 121"/>
                <a:gd name="T6" fmla="*/ 30 w 82"/>
                <a:gd name="T7" fmla="*/ 85 h 121"/>
                <a:gd name="T8" fmla="*/ 41 w 82"/>
                <a:gd name="T9" fmla="*/ 108 h 121"/>
                <a:gd name="T10" fmla="*/ 50 w 82"/>
                <a:gd name="T11" fmla="*/ 121 h 121"/>
                <a:gd name="T12" fmla="*/ 44 w 82"/>
                <a:gd name="T13" fmla="*/ 104 h 121"/>
                <a:gd name="T14" fmla="*/ 46 w 82"/>
                <a:gd name="T15" fmla="*/ 101 h 121"/>
                <a:gd name="T16" fmla="*/ 53 w 82"/>
                <a:gd name="T17" fmla="*/ 108 h 121"/>
                <a:gd name="T18" fmla="*/ 68 w 82"/>
                <a:gd name="T19" fmla="*/ 121 h 121"/>
                <a:gd name="T20" fmla="*/ 70 w 82"/>
                <a:gd name="T21" fmla="*/ 120 h 121"/>
                <a:gd name="T22" fmla="*/ 53 w 82"/>
                <a:gd name="T23" fmla="*/ 102 h 121"/>
                <a:gd name="T24" fmla="*/ 53 w 82"/>
                <a:gd name="T25" fmla="*/ 98 h 121"/>
                <a:gd name="T26" fmla="*/ 64 w 82"/>
                <a:gd name="T27" fmla="*/ 109 h 121"/>
                <a:gd name="T28" fmla="*/ 65 w 82"/>
                <a:gd name="T29" fmla="*/ 111 h 121"/>
                <a:gd name="T30" fmla="*/ 73 w 82"/>
                <a:gd name="T31" fmla="*/ 116 h 121"/>
                <a:gd name="T32" fmla="*/ 75 w 82"/>
                <a:gd name="T33" fmla="*/ 118 h 121"/>
                <a:gd name="T34" fmla="*/ 78 w 82"/>
                <a:gd name="T35" fmla="*/ 117 h 121"/>
                <a:gd name="T36" fmla="*/ 61 w 82"/>
                <a:gd name="T37" fmla="*/ 100 h 121"/>
                <a:gd name="T38" fmla="*/ 60 w 82"/>
                <a:gd name="T39" fmla="*/ 92 h 121"/>
                <a:gd name="T40" fmla="*/ 80 w 82"/>
                <a:gd name="T41" fmla="*/ 109 h 121"/>
                <a:gd name="T42" fmla="*/ 81 w 82"/>
                <a:gd name="T43" fmla="*/ 109 h 121"/>
                <a:gd name="T44" fmla="*/ 82 w 82"/>
                <a:gd name="T45" fmla="*/ 109 h 121"/>
                <a:gd name="T46" fmla="*/ 58 w 82"/>
                <a:gd name="T47" fmla="*/ 81 h 121"/>
                <a:gd name="T48" fmla="*/ 64 w 82"/>
                <a:gd name="T49" fmla="*/ 68 h 121"/>
                <a:gd name="T50" fmla="*/ 37 w 82"/>
                <a:gd name="T51" fmla="*/ 63 h 121"/>
                <a:gd name="T52" fmla="*/ 16 w 82"/>
                <a:gd name="T53" fmla="*/ 0 h 121"/>
                <a:gd name="T54" fmla="*/ 0 w 82"/>
                <a:gd name="T55" fmla="*/ 6 h 121"/>
                <a:gd name="T56" fmla="*/ 16 w 82"/>
                <a:gd name="T57" fmla="*/ 51 h 121"/>
                <a:gd name="T58" fmla="*/ 1 w 82"/>
                <a:gd name="T59" fmla="*/ 7 h 121"/>
                <a:gd name="T60" fmla="*/ 6 w 82"/>
                <a:gd name="T61" fmla="*/ 4 h 121"/>
                <a:gd name="T62" fmla="*/ 44 w 82"/>
                <a:gd name="T63" fmla="*/ 102 h 121"/>
                <a:gd name="T64" fmla="*/ 43 w 82"/>
                <a:gd name="T65" fmla="*/ 104 h 121"/>
                <a:gd name="T66" fmla="*/ 43 w 82"/>
                <a:gd name="T67" fmla="*/ 105 h 121"/>
                <a:gd name="T68" fmla="*/ 47 w 82"/>
                <a:gd name="T69" fmla="*/ 117 h 121"/>
                <a:gd name="T70" fmla="*/ 42 w 82"/>
                <a:gd name="T71" fmla="*/ 108 h 121"/>
                <a:gd name="T72" fmla="*/ 42 w 82"/>
                <a:gd name="T73" fmla="*/ 108 h 121"/>
                <a:gd name="T74" fmla="*/ 32 w 82"/>
                <a:gd name="T75" fmla="*/ 85 h 121"/>
                <a:gd name="T76" fmla="*/ 29 w 82"/>
                <a:gd name="T77" fmla="*/ 75 h 121"/>
                <a:gd name="T78" fmla="*/ 28 w 82"/>
                <a:gd name="T79" fmla="*/ 74 h 121"/>
                <a:gd name="T80" fmla="*/ 28 w 82"/>
                <a:gd name="T81" fmla="*/ 73 h 121"/>
                <a:gd name="T82" fmla="*/ 17 w 82"/>
                <a:gd name="T83" fmla="*/ 51 h 121"/>
                <a:gd name="T84" fmla="*/ 1 w 82"/>
                <a:gd name="T85"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21">
                  <a:moveTo>
                    <a:pt x="16" y="51"/>
                  </a:moveTo>
                  <a:cubicBezTo>
                    <a:pt x="19" y="59"/>
                    <a:pt x="23" y="66"/>
                    <a:pt x="26" y="74"/>
                  </a:cubicBezTo>
                  <a:cubicBezTo>
                    <a:pt x="27" y="74"/>
                    <a:pt x="27" y="75"/>
                    <a:pt x="27" y="75"/>
                  </a:cubicBezTo>
                  <a:cubicBezTo>
                    <a:pt x="30" y="85"/>
                    <a:pt x="30" y="85"/>
                    <a:pt x="30" y="85"/>
                  </a:cubicBezTo>
                  <a:cubicBezTo>
                    <a:pt x="41" y="108"/>
                    <a:pt x="41" y="108"/>
                    <a:pt x="41" y="108"/>
                  </a:cubicBezTo>
                  <a:cubicBezTo>
                    <a:pt x="43" y="114"/>
                    <a:pt x="46" y="118"/>
                    <a:pt x="50" y="121"/>
                  </a:cubicBezTo>
                  <a:cubicBezTo>
                    <a:pt x="44" y="104"/>
                    <a:pt x="44" y="104"/>
                    <a:pt x="44" y="104"/>
                  </a:cubicBezTo>
                  <a:cubicBezTo>
                    <a:pt x="46" y="101"/>
                    <a:pt x="46" y="101"/>
                    <a:pt x="46" y="101"/>
                  </a:cubicBezTo>
                  <a:cubicBezTo>
                    <a:pt x="53" y="108"/>
                    <a:pt x="53" y="108"/>
                    <a:pt x="53" y="108"/>
                  </a:cubicBezTo>
                  <a:cubicBezTo>
                    <a:pt x="68" y="121"/>
                    <a:pt x="68" y="121"/>
                    <a:pt x="68" y="121"/>
                  </a:cubicBezTo>
                  <a:cubicBezTo>
                    <a:pt x="69" y="120"/>
                    <a:pt x="70" y="120"/>
                    <a:pt x="70" y="120"/>
                  </a:cubicBezTo>
                  <a:cubicBezTo>
                    <a:pt x="53" y="102"/>
                    <a:pt x="53" y="102"/>
                    <a:pt x="53" y="102"/>
                  </a:cubicBezTo>
                  <a:cubicBezTo>
                    <a:pt x="53" y="98"/>
                    <a:pt x="53" y="98"/>
                    <a:pt x="53" y="98"/>
                  </a:cubicBezTo>
                  <a:cubicBezTo>
                    <a:pt x="64" y="109"/>
                    <a:pt x="64" y="109"/>
                    <a:pt x="64" y="109"/>
                  </a:cubicBezTo>
                  <a:cubicBezTo>
                    <a:pt x="65" y="111"/>
                    <a:pt x="65" y="111"/>
                    <a:pt x="65" y="111"/>
                  </a:cubicBezTo>
                  <a:cubicBezTo>
                    <a:pt x="73" y="116"/>
                    <a:pt x="73" y="116"/>
                    <a:pt x="73" y="116"/>
                  </a:cubicBezTo>
                  <a:cubicBezTo>
                    <a:pt x="74" y="117"/>
                    <a:pt x="75" y="117"/>
                    <a:pt x="75" y="118"/>
                  </a:cubicBezTo>
                  <a:cubicBezTo>
                    <a:pt x="77" y="118"/>
                    <a:pt x="78" y="118"/>
                    <a:pt x="78" y="117"/>
                  </a:cubicBezTo>
                  <a:cubicBezTo>
                    <a:pt x="61" y="100"/>
                    <a:pt x="61" y="100"/>
                    <a:pt x="61" y="100"/>
                  </a:cubicBezTo>
                  <a:cubicBezTo>
                    <a:pt x="60" y="92"/>
                    <a:pt x="60" y="92"/>
                    <a:pt x="60" y="92"/>
                  </a:cubicBezTo>
                  <a:cubicBezTo>
                    <a:pt x="80" y="109"/>
                    <a:pt x="80" y="109"/>
                    <a:pt x="80" y="109"/>
                  </a:cubicBezTo>
                  <a:cubicBezTo>
                    <a:pt x="81" y="109"/>
                    <a:pt x="81" y="109"/>
                    <a:pt x="81" y="109"/>
                  </a:cubicBezTo>
                  <a:cubicBezTo>
                    <a:pt x="81" y="109"/>
                    <a:pt x="82" y="109"/>
                    <a:pt x="82" y="109"/>
                  </a:cubicBezTo>
                  <a:cubicBezTo>
                    <a:pt x="58" y="81"/>
                    <a:pt x="58" y="81"/>
                    <a:pt x="58" y="81"/>
                  </a:cubicBezTo>
                  <a:cubicBezTo>
                    <a:pt x="56" y="77"/>
                    <a:pt x="58" y="72"/>
                    <a:pt x="64" y="68"/>
                  </a:cubicBezTo>
                  <a:cubicBezTo>
                    <a:pt x="37" y="63"/>
                    <a:pt x="37" y="63"/>
                    <a:pt x="37" y="63"/>
                  </a:cubicBezTo>
                  <a:cubicBezTo>
                    <a:pt x="16" y="0"/>
                    <a:pt x="16" y="0"/>
                    <a:pt x="16" y="0"/>
                  </a:cubicBezTo>
                  <a:cubicBezTo>
                    <a:pt x="10" y="1"/>
                    <a:pt x="5" y="3"/>
                    <a:pt x="0" y="6"/>
                  </a:cubicBezTo>
                  <a:cubicBezTo>
                    <a:pt x="4" y="21"/>
                    <a:pt x="9" y="36"/>
                    <a:pt x="16" y="51"/>
                  </a:cubicBezTo>
                  <a:close/>
                  <a:moveTo>
                    <a:pt x="1" y="7"/>
                  </a:moveTo>
                  <a:cubicBezTo>
                    <a:pt x="3" y="6"/>
                    <a:pt x="4" y="5"/>
                    <a:pt x="6" y="4"/>
                  </a:cubicBezTo>
                  <a:cubicBezTo>
                    <a:pt x="44" y="102"/>
                    <a:pt x="44" y="102"/>
                    <a:pt x="44" y="102"/>
                  </a:cubicBezTo>
                  <a:cubicBezTo>
                    <a:pt x="43" y="104"/>
                    <a:pt x="43" y="104"/>
                    <a:pt x="43" y="104"/>
                  </a:cubicBezTo>
                  <a:cubicBezTo>
                    <a:pt x="43" y="104"/>
                    <a:pt x="43" y="104"/>
                    <a:pt x="43" y="105"/>
                  </a:cubicBezTo>
                  <a:cubicBezTo>
                    <a:pt x="47" y="117"/>
                    <a:pt x="47" y="117"/>
                    <a:pt x="47" y="117"/>
                  </a:cubicBezTo>
                  <a:cubicBezTo>
                    <a:pt x="45" y="114"/>
                    <a:pt x="43" y="111"/>
                    <a:pt x="42" y="108"/>
                  </a:cubicBezTo>
                  <a:cubicBezTo>
                    <a:pt x="42" y="108"/>
                    <a:pt x="42" y="108"/>
                    <a:pt x="42" y="108"/>
                  </a:cubicBezTo>
                  <a:cubicBezTo>
                    <a:pt x="32" y="85"/>
                    <a:pt x="32" y="85"/>
                    <a:pt x="32" y="85"/>
                  </a:cubicBezTo>
                  <a:cubicBezTo>
                    <a:pt x="29" y="75"/>
                    <a:pt x="29" y="75"/>
                    <a:pt x="29" y="75"/>
                  </a:cubicBezTo>
                  <a:cubicBezTo>
                    <a:pt x="28" y="75"/>
                    <a:pt x="28" y="75"/>
                    <a:pt x="28" y="74"/>
                  </a:cubicBezTo>
                  <a:cubicBezTo>
                    <a:pt x="28" y="74"/>
                    <a:pt x="28" y="73"/>
                    <a:pt x="28" y="73"/>
                  </a:cubicBezTo>
                  <a:cubicBezTo>
                    <a:pt x="24" y="65"/>
                    <a:pt x="20" y="58"/>
                    <a:pt x="17" y="51"/>
                  </a:cubicBezTo>
                  <a:cubicBezTo>
                    <a:pt x="11" y="36"/>
                    <a:pt x="5" y="21"/>
                    <a:pt x="1"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22"/>
            <p:cNvSpPr>
              <a:spLocks/>
            </p:cNvSpPr>
            <p:nvPr/>
          </p:nvSpPr>
          <p:spPr bwMode="auto">
            <a:xfrm>
              <a:off x="4706938" y="3279775"/>
              <a:ext cx="52388" cy="114300"/>
            </a:xfrm>
            <a:custGeom>
              <a:avLst/>
              <a:gdLst>
                <a:gd name="T0" fmla="*/ 5 w 46"/>
                <a:gd name="T1" fmla="*/ 0 h 113"/>
                <a:gd name="T2" fmla="*/ 0 w 46"/>
                <a:gd name="T3" fmla="*/ 3 h 113"/>
                <a:gd name="T4" fmla="*/ 16 w 46"/>
                <a:gd name="T5" fmla="*/ 47 h 113"/>
                <a:gd name="T6" fmla="*/ 27 w 46"/>
                <a:gd name="T7" fmla="*/ 69 h 113"/>
                <a:gd name="T8" fmla="*/ 27 w 46"/>
                <a:gd name="T9" fmla="*/ 70 h 113"/>
                <a:gd name="T10" fmla="*/ 28 w 46"/>
                <a:gd name="T11" fmla="*/ 71 h 113"/>
                <a:gd name="T12" fmla="*/ 31 w 46"/>
                <a:gd name="T13" fmla="*/ 81 h 113"/>
                <a:gd name="T14" fmla="*/ 41 w 46"/>
                <a:gd name="T15" fmla="*/ 104 h 113"/>
                <a:gd name="T16" fmla="*/ 41 w 46"/>
                <a:gd name="T17" fmla="*/ 104 h 113"/>
                <a:gd name="T18" fmla="*/ 46 w 46"/>
                <a:gd name="T19" fmla="*/ 113 h 113"/>
                <a:gd name="T20" fmla="*/ 42 w 46"/>
                <a:gd name="T21" fmla="*/ 101 h 113"/>
                <a:gd name="T22" fmla="*/ 42 w 46"/>
                <a:gd name="T23" fmla="*/ 100 h 113"/>
                <a:gd name="T24" fmla="*/ 43 w 46"/>
                <a:gd name="T25" fmla="*/ 98 h 113"/>
                <a:gd name="T26" fmla="*/ 5 w 4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113">
                  <a:moveTo>
                    <a:pt x="5" y="0"/>
                  </a:moveTo>
                  <a:cubicBezTo>
                    <a:pt x="3" y="1"/>
                    <a:pt x="2" y="2"/>
                    <a:pt x="0" y="3"/>
                  </a:cubicBezTo>
                  <a:cubicBezTo>
                    <a:pt x="4" y="17"/>
                    <a:pt x="10" y="32"/>
                    <a:pt x="16" y="47"/>
                  </a:cubicBezTo>
                  <a:cubicBezTo>
                    <a:pt x="19" y="54"/>
                    <a:pt x="23" y="61"/>
                    <a:pt x="27" y="69"/>
                  </a:cubicBezTo>
                  <a:cubicBezTo>
                    <a:pt x="27" y="69"/>
                    <a:pt x="27" y="70"/>
                    <a:pt x="27" y="70"/>
                  </a:cubicBezTo>
                  <a:cubicBezTo>
                    <a:pt x="27" y="71"/>
                    <a:pt x="27" y="71"/>
                    <a:pt x="28" y="71"/>
                  </a:cubicBezTo>
                  <a:cubicBezTo>
                    <a:pt x="31" y="81"/>
                    <a:pt x="31" y="81"/>
                    <a:pt x="31" y="81"/>
                  </a:cubicBezTo>
                  <a:cubicBezTo>
                    <a:pt x="41" y="104"/>
                    <a:pt x="41" y="104"/>
                    <a:pt x="41" y="104"/>
                  </a:cubicBezTo>
                  <a:cubicBezTo>
                    <a:pt x="41" y="104"/>
                    <a:pt x="41" y="104"/>
                    <a:pt x="41" y="104"/>
                  </a:cubicBezTo>
                  <a:cubicBezTo>
                    <a:pt x="42" y="107"/>
                    <a:pt x="44" y="110"/>
                    <a:pt x="46" y="113"/>
                  </a:cubicBezTo>
                  <a:cubicBezTo>
                    <a:pt x="42" y="101"/>
                    <a:pt x="42" y="101"/>
                    <a:pt x="42" y="101"/>
                  </a:cubicBezTo>
                  <a:cubicBezTo>
                    <a:pt x="42" y="100"/>
                    <a:pt x="42" y="100"/>
                    <a:pt x="42" y="100"/>
                  </a:cubicBezTo>
                  <a:cubicBezTo>
                    <a:pt x="43" y="98"/>
                    <a:pt x="43" y="98"/>
                    <a:pt x="43" y="98"/>
                  </a:cubicBezTo>
                  <a:cubicBezTo>
                    <a:pt x="5" y="0"/>
                    <a:pt x="5" y="0"/>
                    <a:pt x="5"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23"/>
            <p:cNvSpPr>
              <a:spLocks/>
            </p:cNvSpPr>
            <p:nvPr/>
          </p:nvSpPr>
          <p:spPr bwMode="auto">
            <a:xfrm>
              <a:off x="4719638" y="3327400"/>
              <a:ext cx="15875" cy="28575"/>
            </a:xfrm>
            <a:custGeom>
              <a:avLst/>
              <a:gdLst>
                <a:gd name="T0" fmla="*/ 13 w 13"/>
                <a:gd name="T1" fmla="*/ 23 h 28"/>
                <a:gd name="T2" fmla="*/ 3 w 13"/>
                <a:gd name="T3" fmla="*/ 0 h 28"/>
                <a:gd name="T4" fmla="*/ 0 w 13"/>
                <a:gd name="T5" fmla="*/ 28 h 28"/>
                <a:gd name="T6" fmla="*/ 2 w 13"/>
                <a:gd name="T7" fmla="*/ 27 h 28"/>
                <a:gd name="T8" fmla="*/ 13 w 13"/>
                <a:gd name="T9" fmla="*/ 23 h 28"/>
              </a:gdLst>
              <a:ahLst/>
              <a:cxnLst>
                <a:cxn ang="0">
                  <a:pos x="T0" y="T1"/>
                </a:cxn>
                <a:cxn ang="0">
                  <a:pos x="T2" y="T3"/>
                </a:cxn>
                <a:cxn ang="0">
                  <a:pos x="T4" y="T5"/>
                </a:cxn>
                <a:cxn ang="0">
                  <a:pos x="T6" y="T7"/>
                </a:cxn>
                <a:cxn ang="0">
                  <a:pos x="T8" y="T9"/>
                </a:cxn>
              </a:cxnLst>
              <a:rect l="0" t="0" r="r" b="b"/>
              <a:pathLst>
                <a:path w="13" h="28">
                  <a:moveTo>
                    <a:pt x="13" y="23"/>
                  </a:moveTo>
                  <a:cubicBezTo>
                    <a:pt x="10" y="15"/>
                    <a:pt x="6" y="8"/>
                    <a:pt x="3" y="0"/>
                  </a:cubicBezTo>
                  <a:cubicBezTo>
                    <a:pt x="0" y="28"/>
                    <a:pt x="0" y="28"/>
                    <a:pt x="0" y="28"/>
                  </a:cubicBezTo>
                  <a:cubicBezTo>
                    <a:pt x="2" y="27"/>
                    <a:pt x="2" y="27"/>
                    <a:pt x="2" y="27"/>
                  </a:cubicBezTo>
                  <a:cubicBezTo>
                    <a:pt x="13" y="23"/>
                    <a:pt x="13" y="23"/>
                    <a:pt x="13" y="2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24"/>
            <p:cNvSpPr>
              <a:spLocks/>
            </p:cNvSpPr>
            <p:nvPr/>
          </p:nvSpPr>
          <p:spPr bwMode="auto">
            <a:xfrm>
              <a:off x="4752975" y="3149600"/>
              <a:ext cx="107950" cy="192088"/>
            </a:xfrm>
            <a:custGeom>
              <a:avLst/>
              <a:gdLst>
                <a:gd name="T0" fmla="*/ 0 w 94"/>
                <a:gd name="T1" fmla="*/ 179 h 189"/>
                <a:gd name="T2" fmla="*/ 2 w 94"/>
                <a:gd name="T3" fmla="*/ 183 h 189"/>
                <a:gd name="T4" fmla="*/ 15 w 94"/>
                <a:gd name="T5" fmla="*/ 185 h 189"/>
                <a:gd name="T6" fmla="*/ 87 w 94"/>
                <a:gd name="T7" fmla="*/ 189 h 189"/>
                <a:gd name="T8" fmla="*/ 86 w 94"/>
                <a:gd name="T9" fmla="*/ 179 h 189"/>
                <a:gd name="T10" fmla="*/ 86 w 94"/>
                <a:gd name="T11" fmla="*/ 178 h 189"/>
                <a:gd name="T12" fmla="*/ 73 w 94"/>
                <a:gd name="T13" fmla="*/ 111 h 189"/>
                <a:gd name="T14" fmla="*/ 84 w 94"/>
                <a:gd name="T15" fmla="*/ 80 h 189"/>
                <a:gd name="T16" fmla="*/ 87 w 94"/>
                <a:gd name="T17" fmla="*/ 40 h 189"/>
                <a:gd name="T18" fmla="*/ 69 w 94"/>
                <a:gd name="T19" fmla="*/ 7 h 189"/>
                <a:gd name="T20" fmla="*/ 51 w 94"/>
                <a:gd name="T21" fmla="*/ 5 h 189"/>
                <a:gd name="T22" fmla="*/ 42 w 94"/>
                <a:gd name="T23" fmla="*/ 0 h 189"/>
                <a:gd name="T24" fmla="*/ 42 w 94"/>
                <a:gd name="T25" fmla="*/ 7 h 189"/>
                <a:gd name="T26" fmla="*/ 50 w 94"/>
                <a:gd name="T27" fmla="*/ 12 h 189"/>
                <a:gd name="T28" fmla="*/ 63 w 94"/>
                <a:gd name="T29" fmla="*/ 17 h 189"/>
                <a:gd name="T30" fmla="*/ 74 w 94"/>
                <a:gd name="T31" fmla="*/ 46 h 189"/>
                <a:gd name="T32" fmla="*/ 62 w 94"/>
                <a:gd name="T33" fmla="*/ 90 h 189"/>
                <a:gd name="T34" fmla="*/ 53 w 94"/>
                <a:gd name="T35" fmla="*/ 109 h 189"/>
                <a:gd name="T36" fmla="*/ 59 w 94"/>
                <a:gd name="T37" fmla="*/ 153 h 189"/>
                <a:gd name="T38" fmla="*/ 0 w 94"/>
                <a:gd name="T3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89">
                  <a:moveTo>
                    <a:pt x="0" y="179"/>
                  </a:moveTo>
                  <a:cubicBezTo>
                    <a:pt x="1" y="180"/>
                    <a:pt x="1" y="181"/>
                    <a:pt x="2" y="183"/>
                  </a:cubicBezTo>
                  <a:cubicBezTo>
                    <a:pt x="15" y="185"/>
                    <a:pt x="15" y="185"/>
                    <a:pt x="15" y="185"/>
                  </a:cubicBezTo>
                  <a:cubicBezTo>
                    <a:pt x="40" y="182"/>
                    <a:pt x="64" y="184"/>
                    <a:pt x="87" y="189"/>
                  </a:cubicBezTo>
                  <a:cubicBezTo>
                    <a:pt x="87" y="186"/>
                    <a:pt x="87" y="182"/>
                    <a:pt x="86" y="179"/>
                  </a:cubicBezTo>
                  <a:cubicBezTo>
                    <a:pt x="86" y="179"/>
                    <a:pt x="86" y="179"/>
                    <a:pt x="86" y="178"/>
                  </a:cubicBezTo>
                  <a:cubicBezTo>
                    <a:pt x="84" y="156"/>
                    <a:pt x="80" y="134"/>
                    <a:pt x="73" y="111"/>
                  </a:cubicBezTo>
                  <a:cubicBezTo>
                    <a:pt x="84" y="80"/>
                    <a:pt x="84" y="80"/>
                    <a:pt x="84" y="80"/>
                  </a:cubicBezTo>
                  <a:cubicBezTo>
                    <a:pt x="93" y="66"/>
                    <a:pt x="94" y="52"/>
                    <a:pt x="87" y="40"/>
                  </a:cubicBezTo>
                  <a:cubicBezTo>
                    <a:pt x="80" y="29"/>
                    <a:pt x="74" y="19"/>
                    <a:pt x="69" y="7"/>
                  </a:cubicBezTo>
                  <a:cubicBezTo>
                    <a:pt x="66" y="11"/>
                    <a:pt x="60" y="11"/>
                    <a:pt x="51" y="5"/>
                  </a:cubicBezTo>
                  <a:cubicBezTo>
                    <a:pt x="48" y="4"/>
                    <a:pt x="45" y="2"/>
                    <a:pt x="42" y="0"/>
                  </a:cubicBezTo>
                  <a:cubicBezTo>
                    <a:pt x="42" y="2"/>
                    <a:pt x="42" y="5"/>
                    <a:pt x="42" y="7"/>
                  </a:cubicBezTo>
                  <a:cubicBezTo>
                    <a:pt x="45" y="9"/>
                    <a:pt x="47" y="11"/>
                    <a:pt x="50" y="12"/>
                  </a:cubicBezTo>
                  <a:cubicBezTo>
                    <a:pt x="54" y="15"/>
                    <a:pt x="58" y="17"/>
                    <a:pt x="63" y="17"/>
                  </a:cubicBezTo>
                  <a:cubicBezTo>
                    <a:pt x="74" y="46"/>
                    <a:pt x="74" y="46"/>
                    <a:pt x="74" y="46"/>
                  </a:cubicBezTo>
                  <a:cubicBezTo>
                    <a:pt x="76" y="63"/>
                    <a:pt x="72" y="78"/>
                    <a:pt x="62" y="90"/>
                  </a:cubicBezTo>
                  <a:cubicBezTo>
                    <a:pt x="53" y="109"/>
                    <a:pt x="53" y="109"/>
                    <a:pt x="53" y="109"/>
                  </a:cubicBezTo>
                  <a:cubicBezTo>
                    <a:pt x="59" y="153"/>
                    <a:pt x="59" y="153"/>
                    <a:pt x="59" y="153"/>
                  </a:cubicBezTo>
                  <a:cubicBezTo>
                    <a:pt x="65" y="172"/>
                    <a:pt x="45" y="181"/>
                    <a:pt x="0" y="179"/>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25"/>
            <p:cNvSpPr>
              <a:spLocks/>
            </p:cNvSpPr>
            <p:nvPr/>
          </p:nvSpPr>
          <p:spPr bwMode="auto">
            <a:xfrm>
              <a:off x="4770438" y="3335338"/>
              <a:ext cx="82550" cy="336550"/>
            </a:xfrm>
            <a:custGeom>
              <a:avLst/>
              <a:gdLst>
                <a:gd name="T0" fmla="*/ 9 w 73"/>
                <a:gd name="T1" fmla="*/ 5 h 333"/>
                <a:gd name="T2" fmla="*/ 13 w 73"/>
                <a:gd name="T3" fmla="*/ 13 h 333"/>
                <a:gd name="T4" fmla="*/ 7 w 73"/>
                <a:gd name="T5" fmla="*/ 16 h 333"/>
                <a:gd name="T6" fmla="*/ 61 w 73"/>
                <a:gd name="T7" fmla="*/ 25 h 333"/>
                <a:gd name="T8" fmla="*/ 33 w 73"/>
                <a:gd name="T9" fmla="*/ 109 h 333"/>
                <a:gd name="T10" fmla="*/ 25 w 73"/>
                <a:gd name="T11" fmla="*/ 175 h 333"/>
                <a:gd name="T12" fmla="*/ 20 w 73"/>
                <a:gd name="T13" fmla="*/ 194 h 333"/>
                <a:gd name="T14" fmla="*/ 17 w 73"/>
                <a:gd name="T15" fmla="*/ 254 h 333"/>
                <a:gd name="T16" fmla="*/ 9 w 73"/>
                <a:gd name="T17" fmla="*/ 277 h 333"/>
                <a:gd name="T18" fmla="*/ 21 w 73"/>
                <a:gd name="T19" fmla="*/ 299 h 333"/>
                <a:gd name="T20" fmla="*/ 12 w 73"/>
                <a:gd name="T21" fmla="*/ 333 h 333"/>
                <a:gd name="T22" fmla="*/ 49 w 73"/>
                <a:gd name="T23" fmla="*/ 320 h 333"/>
                <a:gd name="T24" fmla="*/ 46 w 73"/>
                <a:gd name="T25" fmla="*/ 294 h 333"/>
                <a:gd name="T26" fmla="*/ 33 w 73"/>
                <a:gd name="T27" fmla="*/ 282 h 333"/>
                <a:gd name="T28" fmla="*/ 41 w 73"/>
                <a:gd name="T29" fmla="*/ 262 h 333"/>
                <a:gd name="T30" fmla="*/ 34 w 73"/>
                <a:gd name="T31" fmla="*/ 192 h 333"/>
                <a:gd name="T32" fmla="*/ 34 w 73"/>
                <a:gd name="T33" fmla="*/ 180 h 333"/>
                <a:gd name="T34" fmla="*/ 37 w 73"/>
                <a:gd name="T35" fmla="*/ 176 h 333"/>
                <a:gd name="T36" fmla="*/ 50 w 73"/>
                <a:gd name="T37" fmla="*/ 128 h 333"/>
                <a:gd name="T38" fmla="*/ 62 w 73"/>
                <a:gd name="T39" fmla="*/ 97 h 333"/>
                <a:gd name="T40" fmla="*/ 64 w 73"/>
                <a:gd name="T41" fmla="*/ 89 h 333"/>
                <a:gd name="T42" fmla="*/ 66 w 73"/>
                <a:gd name="T43" fmla="*/ 81 h 333"/>
                <a:gd name="T44" fmla="*/ 71 w 73"/>
                <a:gd name="T45" fmla="*/ 51 h 333"/>
                <a:gd name="T46" fmla="*/ 72 w 73"/>
                <a:gd name="T47" fmla="*/ 10 h 333"/>
                <a:gd name="T48" fmla="*/ 72 w 73"/>
                <a:gd name="T49" fmla="*/ 7 h 333"/>
                <a:gd name="T50" fmla="*/ 0 w 73"/>
                <a:gd name="T51" fmla="*/ 3 h 333"/>
                <a:gd name="T52" fmla="*/ 9 w 73"/>
                <a:gd name="T53"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333">
                  <a:moveTo>
                    <a:pt x="9" y="5"/>
                  </a:moveTo>
                  <a:cubicBezTo>
                    <a:pt x="13" y="13"/>
                    <a:pt x="13" y="13"/>
                    <a:pt x="13" y="13"/>
                  </a:cubicBezTo>
                  <a:cubicBezTo>
                    <a:pt x="10" y="14"/>
                    <a:pt x="8" y="15"/>
                    <a:pt x="7" y="16"/>
                  </a:cubicBezTo>
                  <a:cubicBezTo>
                    <a:pt x="61" y="25"/>
                    <a:pt x="61" y="25"/>
                    <a:pt x="61" y="25"/>
                  </a:cubicBezTo>
                  <a:cubicBezTo>
                    <a:pt x="33" y="109"/>
                    <a:pt x="33" y="109"/>
                    <a:pt x="33" y="109"/>
                  </a:cubicBezTo>
                  <a:cubicBezTo>
                    <a:pt x="25" y="175"/>
                    <a:pt x="25" y="175"/>
                    <a:pt x="25" y="175"/>
                  </a:cubicBezTo>
                  <a:cubicBezTo>
                    <a:pt x="20" y="194"/>
                    <a:pt x="20" y="194"/>
                    <a:pt x="20" y="194"/>
                  </a:cubicBezTo>
                  <a:cubicBezTo>
                    <a:pt x="17" y="254"/>
                    <a:pt x="17" y="254"/>
                    <a:pt x="17" y="254"/>
                  </a:cubicBezTo>
                  <a:cubicBezTo>
                    <a:pt x="9" y="277"/>
                    <a:pt x="9" y="277"/>
                    <a:pt x="9" y="277"/>
                  </a:cubicBezTo>
                  <a:cubicBezTo>
                    <a:pt x="21" y="299"/>
                    <a:pt x="21" y="299"/>
                    <a:pt x="21" y="299"/>
                  </a:cubicBezTo>
                  <a:cubicBezTo>
                    <a:pt x="12" y="333"/>
                    <a:pt x="12" y="333"/>
                    <a:pt x="12" y="333"/>
                  </a:cubicBezTo>
                  <a:cubicBezTo>
                    <a:pt x="49" y="320"/>
                    <a:pt x="49" y="320"/>
                    <a:pt x="49" y="320"/>
                  </a:cubicBezTo>
                  <a:cubicBezTo>
                    <a:pt x="46" y="294"/>
                    <a:pt x="46" y="294"/>
                    <a:pt x="46" y="294"/>
                  </a:cubicBezTo>
                  <a:cubicBezTo>
                    <a:pt x="33" y="282"/>
                    <a:pt x="33" y="282"/>
                    <a:pt x="33" y="282"/>
                  </a:cubicBezTo>
                  <a:cubicBezTo>
                    <a:pt x="41" y="262"/>
                    <a:pt x="41" y="262"/>
                    <a:pt x="41" y="262"/>
                  </a:cubicBezTo>
                  <a:cubicBezTo>
                    <a:pt x="34" y="192"/>
                    <a:pt x="34" y="192"/>
                    <a:pt x="34" y="192"/>
                  </a:cubicBezTo>
                  <a:cubicBezTo>
                    <a:pt x="34" y="180"/>
                    <a:pt x="34" y="180"/>
                    <a:pt x="34" y="180"/>
                  </a:cubicBezTo>
                  <a:cubicBezTo>
                    <a:pt x="37" y="176"/>
                    <a:pt x="37" y="176"/>
                    <a:pt x="37" y="176"/>
                  </a:cubicBezTo>
                  <a:cubicBezTo>
                    <a:pt x="50" y="128"/>
                    <a:pt x="50" y="128"/>
                    <a:pt x="50" y="128"/>
                  </a:cubicBezTo>
                  <a:cubicBezTo>
                    <a:pt x="55" y="118"/>
                    <a:pt x="59" y="108"/>
                    <a:pt x="62" y="97"/>
                  </a:cubicBezTo>
                  <a:cubicBezTo>
                    <a:pt x="63" y="94"/>
                    <a:pt x="64" y="92"/>
                    <a:pt x="64" y="89"/>
                  </a:cubicBezTo>
                  <a:cubicBezTo>
                    <a:pt x="65" y="86"/>
                    <a:pt x="66" y="83"/>
                    <a:pt x="66" y="81"/>
                  </a:cubicBezTo>
                  <a:cubicBezTo>
                    <a:pt x="68" y="71"/>
                    <a:pt x="70" y="61"/>
                    <a:pt x="71" y="51"/>
                  </a:cubicBezTo>
                  <a:cubicBezTo>
                    <a:pt x="73" y="38"/>
                    <a:pt x="73" y="24"/>
                    <a:pt x="72" y="10"/>
                  </a:cubicBezTo>
                  <a:cubicBezTo>
                    <a:pt x="72" y="9"/>
                    <a:pt x="72" y="8"/>
                    <a:pt x="72" y="7"/>
                  </a:cubicBezTo>
                  <a:cubicBezTo>
                    <a:pt x="49" y="2"/>
                    <a:pt x="25" y="0"/>
                    <a:pt x="0" y="3"/>
                  </a:cubicBezTo>
                  <a:cubicBezTo>
                    <a:pt x="9" y="5"/>
                    <a:pt x="9" y="5"/>
                    <a:pt x="9" y="5"/>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26"/>
            <p:cNvSpPr>
              <a:spLocks/>
            </p:cNvSpPr>
            <p:nvPr/>
          </p:nvSpPr>
          <p:spPr bwMode="auto">
            <a:xfrm>
              <a:off x="4840288" y="3332163"/>
              <a:ext cx="26988" cy="101600"/>
            </a:xfrm>
            <a:custGeom>
              <a:avLst/>
              <a:gdLst>
                <a:gd name="T0" fmla="*/ 10 w 23"/>
                <a:gd name="T1" fmla="*/ 10 h 101"/>
                <a:gd name="T2" fmla="*/ 10 w 23"/>
                <a:gd name="T3" fmla="*/ 13 h 101"/>
                <a:gd name="T4" fmla="*/ 16 w 23"/>
                <a:gd name="T5" fmla="*/ 43 h 101"/>
                <a:gd name="T6" fmla="*/ 13 w 23"/>
                <a:gd name="T7" fmla="*/ 76 h 101"/>
                <a:gd name="T8" fmla="*/ 2 w 23"/>
                <a:gd name="T9" fmla="*/ 92 h 101"/>
                <a:gd name="T10" fmla="*/ 0 w 23"/>
                <a:gd name="T11" fmla="*/ 100 h 101"/>
                <a:gd name="T12" fmla="*/ 5 w 23"/>
                <a:gd name="T13" fmla="*/ 94 h 101"/>
                <a:gd name="T14" fmla="*/ 10 w 23"/>
                <a:gd name="T15" fmla="*/ 91 h 101"/>
                <a:gd name="T16" fmla="*/ 23 w 23"/>
                <a:gd name="T17" fmla="*/ 68 h 101"/>
                <a:gd name="T18" fmla="*/ 20 w 23"/>
                <a:gd name="T19" fmla="*/ 47 h 101"/>
                <a:gd name="T20" fmla="*/ 20 w 23"/>
                <a:gd name="T21" fmla="*/ 45 h 101"/>
                <a:gd name="T22" fmla="*/ 9 w 23"/>
                <a:gd name="T23" fmla="*/ 0 h 101"/>
                <a:gd name="T24" fmla="*/ 10 w 23"/>
                <a:gd name="T2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01">
                  <a:moveTo>
                    <a:pt x="10" y="10"/>
                  </a:moveTo>
                  <a:cubicBezTo>
                    <a:pt x="10" y="11"/>
                    <a:pt x="10" y="12"/>
                    <a:pt x="10" y="13"/>
                  </a:cubicBezTo>
                  <a:cubicBezTo>
                    <a:pt x="16" y="43"/>
                    <a:pt x="16" y="43"/>
                    <a:pt x="16" y="43"/>
                  </a:cubicBezTo>
                  <a:cubicBezTo>
                    <a:pt x="13" y="76"/>
                    <a:pt x="13" y="76"/>
                    <a:pt x="13" y="76"/>
                  </a:cubicBezTo>
                  <a:cubicBezTo>
                    <a:pt x="2" y="92"/>
                    <a:pt x="2" y="92"/>
                    <a:pt x="2" y="92"/>
                  </a:cubicBezTo>
                  <a:cubicBezTo>
                    <a:pt x="2" y="95"/>
                    <a:pt x="1" y="97"/>
                    <a:pt x="0" y="100"/>
                  </a:cubicBezTo>
                  <a:cubicBezTo>
                    <a:pt x="2" y="101"/>
                    <a:pt x="3" y="99"/>
                    <a:pt x="5" y="94"/>
                  </a:cubicBezTo>
                  <a:cubicBezTo>
                    <a:pt x="6" y="93"/>
                    <a:pt x="8" y="92"/>
                    <a:pt x="10" y="91"/>
                  </a:cubicBezTo>
                  <a:cubicBezTo>
                    <a:pt x="23" y="68"/>
                    <a:pt x="23" y="68"/>
                    <a:pt x="23" y="68"/>
                  </a:cubicBezTo>
                  <a:cubicBezTo>
                    <a:pt x="20" y="47"/>
                    <a:pt x="20" y="47"/>
                    <a:pt x="20" y="47"/>
                  </a:cubicBezTo>
                  <a:cubicBezTo>
                    <a:pt x="20" y="45"/>
                    <a:pt x="20" y="45"/>
                    <a:pt x="20" y="45"/>
                  </a:cubicBezTo>
                  <a:cubicBezTo>
                    <a:pt x="19" y="28"/>
                    <a:pt x="16" y="13"/>
                    <a:pt x="9" y="0"/>
                  </a:cubicBezTo>
                  <a:cubicBezTo>
                    <a:pt x="10" y="3"/>
                    <a:pt x="10" y="7"/>
                    <a:pt x="10" y="1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27"/>
            <p:cNvSpPr>
              <a:spLocks/>
            </p:cNvSpPr>
            <p:nvPr/>
          </p:nvSpPr>
          <p:spPr bwMode="auto">
            <a:xfrm>
              <a:off x="4843463" y="3344863"/>
              <a:ext cx="15875" cy="79375"/>
            </a:xfrm>
            <a:custGeom>
              <a:avLst/>
              <a:gdLst>
                <a:gd name="T0" fmla="*/ 11 w 14"/>
                <a:gd name="T1" fmla="*/ 63 h 79"/>
                <a:gd name="T2" fmla="*/ 14 w 14"/>
                <a:gd name="T3" fmla="*/ 30 h 79"/>
                <a:gd name="T4" fmla="*/ 8 w 14"/>
                <a:gd name="T5" fmla="*/ 0 h 79"/>
                <a:gd name="T6" fmla="*/ 7 w 14"/>
                <a:gd name="T7" fmla="*/ 41 h 79"/>
                <a:gd name="T8" fmla="*/ 9 w 14"/>
                <a:gd name="T9" fmla="*/ 59 h 79"/>
                <a:gd name="T10" fmla="*/ 10 w 14"/>
                <a:gd name="T11" fmla="*/ 62 h 79"/>
                <a:gd name="T12" fmla="*/ 2 w 14"/>
                <a:gd name="T13" fmla="*/ 71 h 79"/>
                <a:gd name="T14" fmla="*/ 0 w 14"/>
                <a:gd name="T15" fmla="*/ 79 h 79"/>
                <a:gd name="T16" fmla="*/ 11 w 14"/>
                <a:gd name="T17"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9">
                  <a:moveTo>
                    <a:pt x="11" y="63"/>
                  </a:moveTo>
                  <a:cubicBezTo>
                    <a:pt x="14" y="30"/>
                    <a:pt x="14" y="30"/>
                    <a:pt x="14" y="30"/>
                  </a:cubicBezTo>
                  <a:cubicBezTo>
                    <a:pt x="8" y="0"/>
                    <a:pt x="8" y="0"/>
                    <a:pt x="8" y="0"/>
                  </a:cubicBezTo>
                  <a:cubicBezTo>
                    <a:pt x="9" y="14"/>
                    <a:pt x="9" y="28"/>
                    <a:pt x="7" y="41"/>
                  </a:cubicBezTo>
                  <a:cubicBezTo>
                    <a:pt x="9" y="59"/>
                    <a:pt x="9" y="59"/>
                    <a:pt x="9" y="59"/>
                  </a:cubicBezTo>
                  <a:cubicBezTo>
                    <a:pt x="9" y="60"/>
                    <a:pt x="10" y="61"/>
                    <a:pt x="10" y="62"/>
                  </a:cubicBezTo>
                  <a:cubicBezTo>
                    <a:pt x="2" y="71"/>
                    <a:pt x="2" y="71"/>
                    <a:pt x="2" y="71"/>
                  </a:cubicBezTo>
                  <a:cubicBezTo>
                    <a:pt x="2" y="73"/>
                    <a:pt x="1" y="76"/>
                    <a:pt x="0" y="79"/>
                  </a:cubicBezTo>
                  <a:cubicBezTo>
                    <a:pt x="11" y="63"/>
                    <a:pt x="11" y="63"/>
                    <a:pt x="11" y="63"/>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28"/>
            <p:cNvSpPr>
              <a:spLocks/>
            </p:cNvSpPr>
            <p:nvPr/>
          </p:nvSpPr>
          <p:spPr bwMode="auto">
            <a:xfrm>
              <a:off x="4765675" y="3375025"/>
              <a:ext cx="22225" cy="22225"/>
            </a:xfrm>
            <a:custGeom>
              <a:avLst/>
              <a:gdLst>
                <a:gd name="T0" fmla="*/ 12 w 19"/>
                <a:gd name="T1" fmla="*/ 13 h 22"/>
                <a:gd name="T2" fmla="*/ 11 w 19"/>
                <a:gd name="T3" fmla="*/ 11 h 22"/>
                <a:gd name="T4" fmla="*/ 0 w 19"/>
                <a:gd name="T5" fmla="*/ 0 h 22"/>
                <a:gd name="T6" fmla="*/ 0 w 19"/>
                <a:gd name="T7" fmla="*/ 4 h 22"/>
                <a:gd name="T8" fmla="*/ 17 w 19"/>
                <a:gd name="T9" fmla="*/ 22 h 22"/>
                <a:gd name="T10" fmla="*/ 12 w 19"/>
                <a:gd name="T11" fmla="*/ 13 h 22"/>
              </a:gdLst>
              <a:ahLst/>
              <a:cxnLst>
                <a:cxn ang="0">
                  <a:pos x="T0" y="T1"/>
                </a:cxn>
                <a:cxn ang="0">
                  <a:pos x="T2" y="T3"/>
                </a:cxn>
                <a:cxn ang="0">
                  <a:pos x="T4" y="T5"/>
                </a:cxn>
                <a:cxn ang="0">
                  <a:pos x="T6" y="T7"/>
                </a:cxn>
                <a:cxn ang="0">
                  <a:pos x="T8" y="T9"/>
                </a:cxn>
                <a:cxn ang="0">
                  <a:pos x="T10" y="T11"/>
                </a:cxn>
              </a:cxnLst>
              <a:rect l="0" t="0" r="r" b="b"/>
              <a:pathLst>
                <a:path w="19" h="22">
                  <a:moveTo>
                    <a:pt x="12" y="13"/>
                  </a:moveTo>
                  <a:cubicBezTo>
                    <a:pt x="11" y="11"/>
                    <a:pt x="11" y="11"/>
                    <a:pt x="11" y="11"/>
                  </a:cubicBezTo>
                  <a:cubicBezTo>
                    <a:pt x="0" y="0"/>
                    <a:pt x="0" y="0"/>
                    <a:pt x="0" y="0"/>
                  </a:cubicBezTo>
                  <a:cubicBezTo>
                    <a:pt x="0" y="4"/>
                    <a:pt x="0" y="4"/>
                    <a:pt x="0" y="4"/>
                  </a:cubicBezTo>
                  <a:cubicBezTo>
                    <a:pt x="17" y="22"/>
                    <a:pt x="17" y="22"/>
                    <a:pt x="17" y="22"/>
                  </a:cubicBezTo>
                  <a:cubicBezTo>
                    <a:pt x="19" y="20"/>
                    <a:pt x="17" y="17"/>
                    <a:pt x="12" y="1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29"/>
            <p:cNvSpPr>
              <a:spLocks noEditPoints="1"/>
            </p:cNvSpPr>
            <p:nvPr/>
          </p:nvSpPr>
          <p:spPr bwMode="auto">
            <a:xfrm>
              <a:off x="4687888" y="3351213"/>
              <a:ext cx="103188" cy="338138"/>
            </a:xfrm>
            <a:custGeom>
              <a:avLst/>
              <a:gdLst>
                <a:gd name="T0" fmla="*/ 80 w 90"/>
                <a:gd name="T1" fmla="*/ 37 h 333"/>
                <a:gd name="T2" fmla="*/ 80 w 90"/>
                <a:gd name="T3" fmla="*/ 37 h 333"/>
                <a:gd name="T4" fmla="*/ 85 w 90"/>
                <a:gd name="T5" fmla="*/ 46 h 333"/>
                <a:gd name="T6" fmla="*/ 83 w 90"/>
                <a:gd name="T7" fmla="*/ 47 h 333"/>
                <a:gd name="T8" fmla="*/ 68 w 90"/>
                <a:gd name="T9" fmla="*/ 34 h 333"/>
                <a:gd name="T10" fmla="*/ 61 w 90"/>
                <a:gd name="T11" fmla="*/ 27 h 333"/>
                <a:gd name="T12" fmla="*/ 64 w 90"/>
                <a:gd name="T13" fmla="*/ 37 h 333"/>
                <a:gd name="T14" fmla="*/ 66 w 90"/>
                <a:gd name="T15" fmla="*/ 48 h 333"/>
                <a:gd name="T16" fmla="*/ 65 w 90"/>
                <a:gd name="T17" fmla="*/ 47 h 333"/>
                <a:gd name="T18" fmla="*/ 56 w 90"/>
                <a:gd name="T19" fmla="*/ 34 h 333"/>
                <a:gd name="T20" fmla="*/ 45 w 90"/>
                <a:gd name="T21" fmla="*/ 11 h 333"/>
                <a:gd name="T22" fmla="*/ 42 w 90"/>
                <a:gd name="T23" fmla="*/ 1 h 333"/>
                <a:gd name="T24" fmla="*/ 41 w 90"/>
                <a:gd name="T25" fmla="*/ 0 h 333"/>
                <a:gd name="T26" fmla="*/ 30 w 90"/>
                <a:gd name="T27" fmla="*/ 4 h 333"/>
                <a:gd name="T28" fmla="*/ 40 w 90"/>
                <a:gd name="T29" fmla="*/ 118 h 333"/>
                <a:gd name="T30" fmla="*/ 40 w 90"/>
                <a:gd name="T31" fmla="*/ 130 h 333"/>
                <a:gd name="T32" fmla="*/ 37 w 90"/>
                <a:gd name="T33" fmla="*/ 153 h 333"/>
                <a:gd name="T34" fmla="*/ 33 w 90"/>
                <a:gd name="T35" fmla="*/ 159 h 333"/>
                <a:gd name="T36" fmla="*/ 11 w 90"/>
                <a:gd name="T37" fmla="*/ 280 h 333"/>
                <a:gd name="T38" fmla="*/ 2 w 90"/>
                <a:gd name="T39" fmla="*/ 296 h 333"/>
                <a:gd name="T40" fmla="*/ 0 w 90"/>
                <a:gd name="T41" fmla="*/ 333 h 333"/>
                <a:gd name="T42" fmla="*/ 8 w 90"/>
                <a:gd name="T43" fmla="*/ 325 h 333"/>
                <a:gd name="T44" fmla="*/ 18 w 90"/>
                <a:gd name="T45" fmla="*/ 322 h 333"/>
                <a:gd name="T46" fmla="*/ 39 w 90"/>
                <a:gd name="T47" fmla="*/ 253 h 333"/>
                <a:gd name="T48" fmla="*/ 52 w 90"/>
                <a:gd name="T49" fmla="*/ 188 h 333"/>
                <a:gd name="T50" fmla="*/ 65 w 90"/>
                <a:gd name="T51" fmla="*/ 161 h 333"/>
                <a:gd name="T52" fmla="*/ 63 w 90"/>
                <a:gd name="T53" fmla="*/ 141 h 333"/>
                <a:gd name="T54" fmla="*/ 90 w 90"/>
                <a:gd name="T55" fmla="*/ 44 h 333"/>
                <a:gd name="T56" fmla="*/ 88 w 90"/>
                <a:gd name="T57" fmla="*/ 42 h 333"/>
                <a:gd name="T58" fmla="*/ 80 w 90"/>
                <a:gd name="T59" fmla="*/ 37 h 333"/>
                <a:gd name="T60" fmla="*/ 32 w 90"/>
                <a:gd name="T61" fmla="*/ 5 h 333"/>
                <a:gd name="T62" fmla="*/ 36 w 90"/>
                <a:gd name="T63" fmla="*/ 3 h 333"/>
                <a:gd name="T64" fmla="*/ 45 w 90"/>
                <a:gd name="T65" fmla="*/ 115 h 333"/>
                <a:gd name="T66" fmla="*/ 45 w 90"/>
                <a:gd name="T67" fmla="*/ 136 h 333"/>
                <a:gd name="T68" fmla="*/ 43 w 90"/>
                <a:gd name="T69" fmla="*/ 157 h 333"/>
                <a:gd name="T70" fmla="*/ 21 w 90"/>
                <a:gd name="T71" fmla="*/ 231 h 333"/>
                <a:gd name="T72" fmla="*/ 21 w 90"/>
                <a:gd name="T73" fmla="*/ 232 h 333"/>
                <a:gd name="T74" fmla="*/ 19 w 90"/>
                <a:gd name="T75" fmla="*/ 283 h 333"/>
                <a:gd name="T76" fmla="*/ 7 w 90"/>
                <a:gd name="T77" fmla="*/ 300 h 333"/>
                <a:gd name="T78" fmla="*/ 8 w 90"/>
                <a:gd name="T79" fmla="*/ 323 h 333"/>
                <a:gd name="T80" fmla="*/ 1 w 90"/>
                <a:gd name="T81" fmla="*/ 328 h 333"/>
                <a:gd name="T82" fmla="*/ 3 w 90"/>
                <a:gd name="T83" fmla="*/ 297 h 333"/>
                <a:gd name="T84" fmla="*/ 13 w 90"/>
                <a:gd name="T85" fmla="*/ 281 h 333"/>
                <a:gd name="T86" fmla="*/ 13 w 90"/>
                <a:gd name="T87" fmla="*/ 280 h 333"/>
                <a:gd name="T88" fmla="*/ 34 w 90"/>
                <a:gd name="T89" fmla="*/ 160 h 333"/>
                <a:gd name="T90" fmla="*/ 38 w 90"/>
                <a:gd name="T91" fmla="*/ 154 h 333"/>
                <a:gd name="T92" fmla="*/ 38 w 90"/>
                <a:gd name="T93" fmla="*/ 153 h 333"/>
                <a:gd name="T94" fmla="*/ 41 w 90"/>
                <a:gd name="T95" fmla="*/ 130 h 333"/>
                <a:gd name="T96" fmla="*/ 41 w 90"/>
                <a:gd name="T97" fmla="*/ 130 h 333"/>
                <a:gd name="T98" fmla="*/ 41 w 90"/>
                <a:gd name="T99" fmla="*/ 117 h 333"/>
                <a:gd name="T100" fmla="*/ 32 w 90"/>
                <a:gd name="T101"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333">
                  <a:moveTo>
                    <a:pt x="80" y="37"/>
                  </a:moveTo>
                  <a:cubicBezTo>
                    <a:pt x="80" y="37"/>
                    <a:pt x="80" y="37"/>
                    <a:pt x="80" y="37"/>
                  </a:cubicBezTo>
                  <a:cubicBezTo>
                    <a:pt x="85" y="41"/>
                    <a:pt x="87" y="44"/>
                    <a:pt x="85" y="46"/>
                  </a:cubicBezTo>
                  <a:cubicBezTo>
                    <a:pt x="85" y="46"/>
                    <a:pt x="84" y="46"/>
                    <a:pt x="83" y="47"/>
                  </a:cubicBezTo>
                  <a:cubicBezTo>
                    <a:pt x="68" y="34"/>
                    <a:pt x="68" y="34"/>
                    <a:pt x="68" y="34"/>
                  </a:cubicBezTo>
                  <a:cubicBezTo>
                    <a:pt x="61" y="27"/>
                    <a:pt x="61" y="27"/>
                    <a:pt x="61" y="27"/>
                  </a:cubicBezTo>
                  <a:cubicBezTo>
                    <a:pt x="61" y="30"/>
                    <a:pt x="62" y="34"/>
                    <a:pt x="64" y="37"/>
                  </a:cubicBezTo>
                  <a:cubicBezTo>
                    <a:pt x="68" y="43"/>
                    <a:pt x="69" y="46"/>
                    <a:pt x="66" y="48"/>
                  </a:cubicBezTo>
                  <a:cubicBezTo>
                    <a:pt x="66" y="48"/>
                    <a:pt x="65" y="48"/>
                    <a:pt x="65" y="47"/>
                  </a:cubicBezTo>
                  <a:cubicBezTo>
                    <a:pt x="61" y="44"/>
                    <a:pt x="58" y="40"/>
                    <a:pt x="56" y="34"/>
                  </a:cubicBezTo>
                  <a:cubicBezTo>
                    <a:pt x="45" y="11"/>
                    <a:pt x="45" y="11"/>
                    <a:pt x="45" y="11"/>
                  </a:cubicBezTo>
                  <a:cubicBezTo>
                    <a:pt x="42" y="1"/>
                    <a:pt x="42" y="1"/>
                    <a:pt x="42" y="1"/>
                  </a:cubicBezTo>
                  <a:cubicBezTo>
                    <a:pt x="42" y="1"/>
                    <a:pt x="42" y="0"/>
                    <a:pt x="41" y="0"/>
                  </a:cubicBezTo>
                  <a:cubicBezTo>
                    <a:pt x="30" y="4"/>
                    <a:pt x="30" y="4"/>
                    <a:pt x="30" y="4"/>
                  </a:cubicBezTo>
                  <a:cubicBezTo>
                    <a:pt x="28" y="42"/>
                    <a:pt x="32" y="80"/>
                    <a:pt x="40" y="118"/>
                  </a:cubicBezTo>
                  <a:cubicBezTo>
                    <a:pt x="40" y="130"/>
                    <a:pt x="40" y="130"/>
                    <a:pt x="40" y="130"/>
                  </a:cubicBezTo>
                  <a:cubicBezTo>
                    <a:pt x="38" y="135"/>
                    <a:pt x="37" y="142"/>
                    <a:pt x="37" y="153"/>
                  </a:cubicBezTo>
                  <a:cubicBezTo>
                    <a:pt x="33" y="159"/>
                    <a:pt x="33" y="159"/>
                    <a:pt x="33" y="159"/>
                  </a:cubicBezTo>
                  <a:cubicBezTo>
                    <a:pt x="17" y="196"/>
                    <a:pt x="10" y="237"/>
                    <a:pt x="11" y="280"/>
                  </a:cubicBezTo>
                  <a:cubicBezTo>
                    <a:pt x="2" y="296"/>
                    <a:pt x="2" y="296"/>
                    <a:pt x="2" y="296"/>
                  </a:cubicBezTo>
                  <a:cubicBezTo>
                    <a:pt x="0" y="333"/>
                    <a:pt x="0" y="333"/>
                    <a:pt x="0" y="333"/>
                  </a:cubicBezTo>
                  <a:cubicBezTo>
                    <a:pt x="2" y="329"/>
                    <a:pt x="5" y="326"/>
                    <a:pt x="8" y="325"/>
                  </a:cubicBezTo>
                  <a:cubicBezTo>
                    <a:pt x="11" y="323"/>
                    <a:pt x="14" y="322"/>
                    <a:pt x="18" y="322"/>
                  </a:cubicBezTo>
                  <a:cubicBezTo>
                    <a:pt x="39" y="253"/>
                    <a:pt x="39" y="253"/>
                    <a:pt x="39" y="253"/>
                  </a:cubicBezTo>
                  <a:cubicBezTo>
                    <a:pt x="52" y="188"/>
                    <a:pt x="52" y="188"/>
                    <a:pt x="52" y="188"/>
                  </a:cubicBezTo>
                  <a:cubicBezTo>
                    <a:pt x="65" y="161"/>
                    <a:pt x="65" y="161"/>
                    <a:pt x="65" y="161"/>
                  </a:cubicBezTo>
                  <a:cubicBezTo>
                    <a:pt x="63" y="141"/>
                    <a:pt x="63" y="141"/>
                    <a:pt x="63" y="141"/>
                  </a:cubicBezTo>
                  <a:cubicBezTo>
                    <a:pt x="90" y="44"/>
                    <a:pt x="90" y="44"/>
                    <a:pt x="90" y="44"/>
                  </a:cubicBezTo>
                  <a:cubicBezTo>
                    <a:pt x="90" y="43"/>
                    <a:pt x="89" y="43"/>
                    <a:pt x="88" y="42"/>
                  </a:cubicBezTo>
                  <a:cubicBezTo>
                    <a:pt x="80" y="37"/>
                    <a:pt x="80" y="37"/>
                    <a:pt x="80" y="37"/>
                  </a:cubicBezTo>
                  <a:close/>
                  <a:moveTo>
                    <a:pt x="32" y="5"/>
                  </a:moveTo>
                  <a:cubicBezTo>
                    <a:pt x="36" y="3"/>
                    <a:pt x="36" y="3"/>
                    <a:pt x="36" y="3"/>
                  </a:cubicBezTo>
                  <a:cubicBezTo>
                    <a:pt x="34" y="37"/>
                    <a:pt x="37" y="74"/>
                    <a:pt x="45" y="115"/>
                  </a:cubicBezTo>
                  <a:cubicBezTo>
                    <a:pt x="45" y="136"/>
                    <a:pt x="45" y="136"/>
                    <a:pt x="45" y="136"/>
                  </a:cubicBezTo>
                  <a:cubicBezTo>
                    <a:pt x="43" y="157"/>
                    <a:pt x="43" y="157"/>
                    <a:pt x="43" y="157"/>
                  </a:cubicBezTo>
                  <a:cubicBezTo>
                    <a:pt x="31" y="182"/>
                    <a:pt x="23" y="207"/>
                    <a:pt x="21" y="231"/>
                  </a:cubicBezTo>
                  <a:cubicBezTo>
                    <a:pt x="21" y="232"/>
                    <a:pt x="21" y="232"/>
                    <a:pt x="21" y="232"/>
                  </a:cubicBezTo>
                  <a:cubicBezTo>
                    <a:pt x="19" y="283"/>
                    <a:pt x="19" y="283"/>
                    <a:pt x="19" y="283"/>
                  </a:cubicBezTo>
                  <a:cubicBezTo>
                    <a:pt x="7" y="300"/>
                    <a:pt x="7" y="300"/>
                    <a:pt x="7" y="300"/>
                  </a:cubicBezTo>
                  <a:cubicBezTo>
                    <a:pt x="8" y="323"/>
                    <a:pt x="8" y="323"/>
                    <a:pt x="8" y="323"/>
                  </a:cubicBezTo>
                  <a:cubicBezTo>
                    <a:pt x="5" y="324"/>
                    <a:pt x="3" y="326"/>
                    <a:pt x="1" y="328"/>
                  </a:cubicBezTo>
                  <a:cubicBezTo>
                    <a:pt x="3" y="297"/>
                    <a:pt x="3" y="297"/>
                    <a:pt x="3" y="297"/>
                  </a:cubicBezTo>
                  <a:cubicBezTo>
                    <a:pt x="13" y="281"/>
                    <a:pt x="13" y="281"/>
                    <a:pt x="13" y="281"/>
                  </a:cubicBezTo>
                  <a:cubicBezTo>
                    <a:pt x="13" y="281"/>
                    <a:pt x="13" y="280"/>
                    <a:pt x="13" y="280"/>
                  </a:cubicBezTo>
                  <a:cubicBezTo>
                    <a:pt x="11" y="237"/>
                    <a:pt x="18" y="197"/>
                    <a:pt x="34" y="160"/>
                  </a:cubicBezTo>
                  <a:cubicBezTo>
                    <a:pt x="38" y="154"/>
                    <a:pt x="38" y="154"/>
                    <a:pt x="38" y="154"/>
                  </a:cubicBezTo>
                  <a:cubicBezTo>
                    <a:pt x="38" y="153"/>
                    <a:pt x="38" y="153"/>
                    <a:pt x="38" y="153"/>
                  </a:cubicBezTo>
                  <a:cubicBezTo>
                    <a:pt x="38" y="143"/>
                    <a:pt x="39" y="135"/>
                    <a:pt x="41" y="130"/>
                  </a:cubicBezTo>
                  <a:cubicBezTo>
                    <a:pt x="41" y="130"/>
                    <a:pt x="41" y="130"/>
                    <a:pt x="41" y="130"/>
                  </a:cubicBezTo>
                  <a:cubicBezTo>
                    <a:pt x="41" y="117"/>
                    <a:pt x="41" y="117"/>
                    <a:pt x="41" y="117"/>
                  </a:cubicBezTo>
                  <a:cubicBezTo>
                    <a:pt x="33" y="80"/>
                    <a:pt x="30" y="43"/>
                    <a:pt x="32" y="5"/>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30"/>
            <p:cNvSpPr>
              <a:spLocks/>
            </p:cNvSpPr>
            <p:nvPr/>
          </p:nvSpPr>
          <p:spPr bwMode="auto">
            <a:xfrm>
              <a:off x="4689475" y="3354388"/>
              <a:ext cx="50800" cy="328613"/>
            </a:xfrm>
            <a:custGeom>
              <a:avLst/>
              <a:gdLst>
                <a:gd name="T0" fmla="*/ 35 w 44"/>
                <a:gd name="T1" fmla="*/ 0 h 325"/>
                <a:gd name="T2" fmla="*/ 31 w 44"/>
                <a:gd name="T3" fmla="*/ 2 h 325"/>
                <a:gd name="T4" fmla="*/ 40 w 44"/>
                <a:gd name="T5" fmla="*/ 114 h 325"/>
                <a:gd name="T6" fmla="*/ 40 w 44"/>
                <a:gd name="T7" fmla="*/ 127 h 325"/>
                <a:gd name="T8" fmla="*/ 40 w 44"/>
                <a:gd name="T9" fmla="*/ 127 h 325"/>
                <a:gd name="T10" fmla="*/ 37 w 44"/>
                <a:gd name="T11" fmla="*/ 150 h 325"/>
                <a:gd name="T12" fmla="*/ 37 w 44"/>
                <a:gd name="T13" fmla="*/ 151 h 325"/>
                <a:gd name="T14" fmla="*/ 33 w 44"/>
                <a:gd name="T15" fmla="*/ 157 h 325"/>
                <a:gd name="T16" fmla="*/ 12 w 44"/>
                <a:gd name="T17" fmla="*/ 277 h 325"/>
                <a:gd name="T18" fmla="*/ 12 w 44"/>
                <a:gd name="T19" fmla="*/ 278 h 325"/>
                <a:gd name="T20" fmla="*/ 2 w 44"/>
                <a:gd name="T21" fmla="*/ 294 h 325"/>
                <a:gd name="T22" fmla="*/ 0 w 44"/>
                <a:gd name="T23" fmla="*/ 325 h 325"/>
                <a:gd name="T24" fmla="*/ 7 w 44"/>
                <a:gd name="T25" fmla="*/ 320 h 325"/>
                <a:gd name="T26" fmla="*/ 6 w 44"/>
                <a:gd name="T27" fmla="*/ 297 h 325"/>
                <a:gd name="T28" fmla="*/ 18 w 44"/>
                <a:gd name="T29" fmla="*/ 280 h 325"/>
                <a:gd name="T30" fmla="*/ 20 w 44"/>
                <a:gd name="T31" fmla="*/ 229 h 325"/>
                <a:gd name="T32" fmla="*/ 20 w 44"/>
                <a:gd name="T33" fmla="*/ 228 h 325"/>
                <a:gd name="T34" fmla="*/ 42 w 44"/>
                <a:gd name="T35" fmla="*/ 154 h 325"/>
                <a:gd name="T36" fmla="*/ 44 w 44"/>
                <a:gd name="T37" fmla="*/ 133 h 325"/>
                <a:gd name="T38" fmla="*/ 44 w 44"/>
                <a:gd name="T39" fmla="*/ 112 h 325"/>
                <a:gd name="T40" fmla="*/ 35 w 44"/>
                <a:gd name="T4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25">
                  <a:moveTo>
                    <a:pt x="35" y="0"/>
                  </a:moveTo>
                  <a:cubicBezTo>
                    <a:pt x="31" y="2"/>
                    <a:pt x="31" y="2"/>
                    <a:pt x="31" y="2"/>
                  </a:cubicBezTo>
                  <a:cubicBezTo>
                    <a:pt x="29" y="40"/>
                    <a:pt x="32" y="77"/>
                    <a:pt x="40" y="114"/>
                  </a:cubicBezTo>
                  <a:cubicBezTo>
                    <a:pt x="40" y="127"/>
                    <a:pt x="40" y="127"/>
                    <a:pt x="40" y="127"/>
                  </a:cubicBezTo>
                  <a:cubicBezTo>
                    <a:pt x="40" y="127"/>
                    <a:pt x="40" y="127"/>
                    <a:pt x="40" y="127"/>
                  </a:cubicBezTo>
                  <a:cubicBezTo>
                    <a:pt x="38" y="132"/>
                    <a:pt x="37" y="140"/>
                    <a:pt x="37" y="150"/>
                  </a:cubicBezTo>
                  <a:cubicBezTo>
                    <a:pt x="37" y="150"/>
                    <a:pt x="37" y="150"/>
                    <a:pt x="37" y="151"/>
                  </a:cubicBezTo>
                  <a:cubicBezTo>
                    <a:pt x="33" y="157"/>
                    <a:pt x="33" y="157"/>
                    <a:pt x="33" y="157"/>
                  </a:cubicBezTo>
                  <a:cubicBezTo>
                    <a:pt x="17" y="194"/>
                    <a:pt x="10" y="234"/>
                    <a:pt x="12" y="277"/>
                  </a:cubicBezTo>
                  <a:cubicBezTo>
                    <a:pt x="12" y="277"/>
                    <a:pt x="12" y="278"/>
                    <a:pt x="12" y="278"/>
                  </a:cubicBezTo>
                  <a:cubicBezTo>
                    <a:pt x="2" y="294"/>
                    <a:pt x="2" y="294"/>
                    <a:pt x="2" y="294"/>
                  </a:cubicBezTo>
                  <a:cubicBezTo>
                    <a:pt x="0" y="325"/>
                    <a:pt x="0" y="325"/>
                    <a:pt x="0" y="325"/>
                  </a:cubicBezTo>
                  <a:cubicBezTo>
                    <a:pt x="2" y="323"/>
                    <a:pt x="4" y="321"/>
                    <a:pt x="7" y="320"/>
                  </a:cubicBezTo>
                  <a:cubicBezTo>
                    <a:pt x="6" y="297"/>
                    <a:pt x="6" y="297"/>
                    <a:pt x="6" y="297"/>
                  </a:cubicBezTo>
                  <a:cubicBezTo>
                    <a:pt x="18" y="280"/>
                    <a:pt x="18" y="280"/>
                    <a:pt x="18" y="280"/>
                  </a:cubicBezTo>
                  <a:cubicBezTo>
                    <a:pt x="20" y="229"/>
                    <a:pt x="20" y="229"/>
                    <a:pt x="20" y="229"/>
                  </a:cubicBezTo>
                  <a:cubicBezTo>
                    <a:pt x="20" y="229"/>
                    <a:pt x="20" y="229"/>
                    <a:pt x="20" y="228"/>
                  </a:cubicBezTo>
                  <a:cubicBezTo>
                    <a:pt x="22" y="204"/>
                    <a:pt x="30" y="179"/>
                    <a:pt x="42" y="154"/>
                  </a:cubicBezTo>
                  <a:cubicBezTo>
                    <a:pt x="44" y="133"/>
                    <a:pt x="44" y="133"/>
                    <a:pt x="44" y="133"/>
                  </a:cubicBezTo>
                  <a:cubicBezTo>
                    <a:pt x="44" y="112"/>
                    <a:pt x="44" y="112"/>
                    <a:pt x="44" y="112"/>
                  </a:cubicBezTo>
                  <a:cubicBezTo>
                    <a:pt x="36" y="71"/>
                    <a:pt x="33" y="34"/>
                    <a:pt x="35"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31"/>
            <p:cNvSpPr>
              <a:spLocks/>
            </p:cNvSpPr>
            <p:nvPr/>
          </p:nvSpPr>
          <p:spPr bwMode="auto">
            <a:xfrm>
              <a:off x="4756150" y="3378200"/>
              <a:ext cx="11113" cy="20638"/>
            </a:xfrm>
            <a:custGeom>
              <a:avLst/>
              <a:gdLst>
                <a:gd name="T0" fmla="*/ 6 w 10"/>
                <a:gd name="T1" fmla="*/ 20 h 21"/>
                <a:gd name="T2" fmla="*/ 7 w 10"/>
                <a:gd name="T3" fmla="*/ 21 h 21"/>
                <a:gd name="T4" fmla="*/ 5 w 10"/>
                <a:gd name="T5" fmla="*/ 10 h 21"/>
                <a:gd name="T6" fmla="*/ 2 w 10"/>
                <a:gd name="T7" fmla="*/ 0 h 21"/>
                <a:gd name="T8" fmla="*/ 0 w 10"/>
                <a:gd name="T9" fmla="*/ 3 h 21"/>
                <a:gd name="T10" fmla="*/ 6 w 10"/>
                <a:gd name="T11" fmla="*/ 20 h 21"/>
              </a:gdLst>
              <a:ahLst/>
              <a:cxnLst>
                <a:cxn ang="0">
                  <a:pos x="T0" y="T1"/>
                </a:cxn>
                <a:cxn ang="0">
                  <a:pos x="T2" y="T3"/>
                </a:cxn>
                <a:cxn ang="0">
                  <a:pos x="T4" y="T5"/>
                </a:cxn>
                <a:cxn ang="0">
                  <a:pos x="T6" y="T7"/>
                </a:cxn>
                <a:cxn ang="0">
                  <a:pos x="T8" y="T9"/>
                </a:cxn>
                <a:cxn ang="0">
                  <a:pos x="T10" y="T11"/>
                </a:cxn>
              </a:cxnLst>
              <a:rect l="0" t="0" r="r" b="b"/>
              <a:pathLst>
                <a:path w="10" h="21">
                  <a:moveTo>
                    <a:pt x="6" y="20"/>
                  </a:moveTo>
                  <a:cubicBezTo>
                    <a:pt x="6" y="21"/>
                    <a:pt x="7" y="21"/>
                    <a:pt x="7" y="21"/>
                  </a:cubicBezTo>
                  <a:cubicBezTo>
                    <a:pt x="10" y="19"/>
                    <a:pt x="9" y="16"/>
                    <a:pt x="5" y="10"/>
                  </a:cubicBezTo>
                  <a:cubicBezTo>
                    <a:pt x="3" y="7"/>
                    <a:pt x="2" y="3"/>
                    <a:pt x="2" y="0"/>
                  </a:cubicBezTo>
                  <a:cubicBezTo>
                    <a:pt x="0" y="3"/>
                    <a:pt x="0" y="3"/>
                    <a:pt x="0" y="3"/>
                  </a:cubicBezTo>
                  <a:cubicBezTo>
                    <a:pt x="6" y="20"/>
                    <a:pt x="6" y="20"/>
                    <a:pt x="6" y="2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32"/>
            <p:cNvSpPr>
              <a:spLocks/>
            </p:cNvSpPr>
            <p:nvPr/>
          </p:nvSpPr>
          <p:spPr bwMode="auto">
            <a:xfrm>
              <a:off x="4708525" y="3376613"/>
              <a:ext cx="100013" cy="312738"/>
            </a:xfrm>
            <a:custGeom>
              <a:avLst/>
              <a:gdLst>
                <a:gd name="T0" fmla="*/ 79 w 87"/>
                <a:gd name="T1" fmla="*/ 10 h 308"/>
                <a:gd name="T2" fmla="*/ 78 w 87"/>
                <a:gd name="T3" fmla="*/ 10 h 308"/>
                <a:gd name="T4" fmla="*/ 77 w 87"/>
                <a:gd name="T5" fmla="*/ 10 h 308"/>
                <a:gd name="T6" fmla="*/ 74 w 87"/>
                <a:gd name="T7" fmla="*/ 13 h 308"/>
                <a:gd name="T8" fmla="*/ 75 w 87"/>
                <a:gd name="T9" fmla="*/ 18 h 308"/>
                <a:gd name="T10" fmla="*/ 72 w 87"/>
                <a:gd name="T11" fmla="*/ 19 h 308"/>
                <a:gd name="T12" fmla="*/ 45 w 87"/>
                <a:gd name="T13" fmla="*/ 116 h 308"/>
                <a:gd name="T14" fmla="*/ 47 w 87"/>
                <a:gd name="T15" fmla="*/ 136 h 308"/>
                <a:gd name="T16" fmla="*/ 34 w 87"/>
                <a:gd name="T17" fmla="*/ 163 h 308"/>
                <a:gd name="T18" fmla="*/ 21 w 87"/>
                <a:gd name="T19" fmla="*/ 228 h 308"/>
                <a:gd name="T20" fmla="*/ 0 w 87"/>
                <a:gd name="T21" fmla="*/ 297 h 308"/>
                <a:gd name="T22" fmla="*/ 22 w 87"/>
                <a:gd name="T23" fmla="*/ 307 h 308"/>
                <a:gd name="T24" fmla="*/ 24 w 87"/>
                <a:gd name="T25" fmla="*/ 308 h 308"/>
                <a:gd name="T26" fmla="*/ 27 w 87"/>
                <a:gd name="T27" fmla="*/ 267 h 308"/>
                <a:gd name="T28" fmla="*/ 37 w 87"/>
                <a:gd name="T29" fmla="*/ 235 h 308"/>
                <a:gd name="T30" fmla="*/ 39 w 87"/>
                <a:gd name="T31" fmla="*/ 231 h 308"/>
                <a:gd name="T32" fmla="*/ 49 w 87"/>
                <a:gd name="T33" fmla="*/ 212 h 308"/>
                <a:gd name="T34" fmla="*/ 54 w 87"/>
                <a:gd name="T35" fmla="*/ 168 h 308"/>
                <a:gd name="T36" fmla="*/ 66 w 87"/>
                <a:gd name="T37" fmla="*/ 138 h 308"/>
                <a:gd name="T38" fmla="*/ 71 w 87"/>
                <a:gd name="T39" fmla="*/ 98 h 308"/>
                <a:gd name="T40" fmla="*/ 87 w 87"/>
                <a:gd name="T41" fmla="*/ 0 h 308"/>
                <a:gd name="T42" fmla="*/ 80 w 87"/>
                <a:gd name="T43" fmla="*/ 8 h 308"/>
                <a:gd name="T44" fmla="*/ 79 w 87"/>
                <a:gd name="T45"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308">
                  <a:moveTo>
                    <a:pt x="79" y="10"/>
                  </a:moveTo>
                  <a:cubicBezTo>
                    <a:pt x="79" y="10"/>
                    <a:pt x="78" y="10"/>
                    <a:pt x="78" y="10"/>
                  </a:cubicBezTo>
                  <a:cubicBezTo>
                    <a:pt x="77" y="10"/>
                    <a:pt x="77" y="10"/>
                    <a:pt x="77" y="10"/>
                  </a:cubicBezTo>
                  <a:cubicBezTo>
                    <a:pt x="74" y="13"/>
                    <a:pt x="74" y="13"/>
                    <a:pt x="74" y="13"/>
                  </a:cubicBezTo>
                  <a:cubicBezTo>
                    <a:pt x="75" y="15"/>
                    <a:pt x="75" y="17"/>
                    <a:pt x="75" y="18"/>
                  </a:cubicBezTo>
                  <a:cubicBezTo>
                    <a:pt x="75" y="19"/>
                    <a:pt x="74" y="19"/>
                    <a:pt x="72" y="19"/>
                  </a:cubicBezTo>
                  <a:cubicBezTo>
                    <a:pt x="45" y="116"/>
                    <a:pt x="45" y="116"/>
                    <a:pt x="45" y="116"/>
                  </a:cubicBezTo>
                  <a:cubicBezTo>
                    <a:pt x="47" y="136"/>
                    <a:pt x="47" y="136"/>
                    <a:pt x="47" y="136"/>
                  </a:cubicBezTo>
                  <a:cubicBezTo>
                    <a:pt x="34" y="163"/>
                    <a:pt x="34" y="163"/>
                    <a:pt x="34" y="163"/>
                  </a:cubicBezTo>
                  <a:cubicBezTo>
                    <a:pt x="21" y="228"/>
                    <a:pt x="21" y="228"/>
                    <a:pt x="21" y="228"/>
                  </a:cubicBezTo>
                  <a:cubicBezTo>
                    <a:pt x="0" y="297"/>
                    <a:pt x="0" y="297"/>
                    <a:pt x="0" y="297"/>
                  </a:cubicBezTo>
                  <a:cubicBezTo>
                    <a:pt x="7" y="297"/>
                    <a:pt x="14" y="300"/>
                    <a:pt x="22" y="307"/>
                  </a:cubicBezTo>
                  <a:cubicBezTo>
                    <a:pt x="23" y="307"/>
                    <a:pt x="23" y="307"/>
                    <a:pt x="24" y="308"/>
                  </a:cubicBezTo>
                  <a:cubicBezTo>
                    <a:pt x="28" y="295"/>
                    <a:pt x="29" y="281"/>
                    <a:pt x="27" y="267"/>
                  </a:cubicBezTo>
                  <a:cubicBezTo>
                    <a:pt x="37" y="235"/>
                    <a:pt x="37" y="235"/>
                    <a:pt x="37" y="235"/>
                  </a:cubicBezTo>
                  <a:cubicBezTo>
                    <a:pt x="39" y="231"/>
                    <a:pt x="39" y="231"/>
                    <a:pt x="39" y="231"/>
                  </a:cubicBezTo>
                  <a:cubicBezTo>
                    <a:pt x="49" y="212"/>
                    <a:pt x="49" y="212"/>
                    <a:pt x="49" y="212"/>
                  </a:cubicBezTo>
                  <a:cubicBezTo>
                    <a:pt x="54" y="168"/>
                    <a:pt x="54" y="168"/>
                    <a:pt x="54" y="168"/>
                  </a:cubicBezTo>
                  <a:cubicBezTo>
                    <a:pt x="61" y="158"/>
                    <a:pt x="65" y="148"/>
                    <a:pt x="66" y="138"/>
                  </a:cubicBezTo>
                  <a:cubicBezTo>
                    <a:pt x="71" y="98"/>
                    <a:pt x="71" y="98"/>
                    <a:pt x="71" y="98"/>
                  </a:cubicBezTo>
                  <a:cubicBezTo>
                    <a:pt x="87" y="0"/>
                    <a:pt x="87" y="0"/>
                    <a:pt x="87" y="0"/>
                  </a:cubicBezTo>
                  <a:cubicBezTo>
                    <a:pt x="80" y="8"/>
                    <a:pt x="80" y="8"/>
                    <a:pt x="80" y="8"/>
                  </a:cubicBezTo>
                  <a:cubicBezTo>
                    <a:pt x="80" y="9"/>
                    <a:pt x="80" y="9"/>
                    <a:pt x="79" y="10"/>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33"/>
            <p:cNvSpPr>
              <a:spLocks/>
            </p:cNvSpPr>
            <p:nvPr/>
          </p:nvSpPr>
          <p:spPr bwMode="auto">
            <a:xfrm>
              <a:off x="4773613" y="3368675"/>
              <a:ext cx="20638" cy="25400"/>
            </a:xfrm>
            <a:custGeom>
              <a:avLst/>
              <a:gdLst>
                <a:gd name="T0" fmla="*/ 18 w 18"/>
                <a:gd name="T1" fmla="*/ 25 h 25"/>
                <a:gd name="T2" fmla="*/ 17 w 18"/>
                <a:gd name="T3" fmla="*/ 20 h 25"/>
                <a:gd name="T4" fmla="*/ 12 w 18"/>
                <a:gd name="T5" fmla="*/ 15 h 25"/>
                <a:gd name="T6" fmla="*/ 0 w 18"/>
                <a:gd name="T7" fmla="*/ 0 h 25"/>
                <a:gd name="T8" fmla="*/ 1 w 18"/>
                <a:gd name="T9" fmla="*/ 8 h 25"/>
                <a:gd name="T10" fmla="*/ 18 w 18"/>
                <a:gd name="T11" fmla="*/ 25 h 25"/>
              </a:gdLst>
              <a:ahLst/>
              <a:cxnLst>
                <a:cxn ang="0">
                  <a:pos x="T0" y="T1"/>
                </a:cxn>
                <a:cxn ang="0">
                  <a:pos x="T2" y="T3"/>
                </a:cxn>
                <a:cxn ang="0">
                  <a:pos x="T4" y="T5"/>
                </a:cxn>
                <a:cxn ang="0">
                  <a:pos x="T6" y="T7"/>
                </a:cxn>
                <a:cxn ang="0">
                  <a:pos x="T8" y="T9"/>
                </a:cxn>
                <a:cxn ang="0">
                  <a:pos x="T10" y="T11"/>
                </a:cxn>
              </a:cxnLst>
              <a:rect l="0" t="0" r="r" b="b"/>
              <a:pathLst>
                <a:path w="18" h="25">
                  <a:moveTo>
                    <a:pt x="18" y="25"/>
                  </a:moveTo>
                  <a:cubicBezTo>
                    <a:pt x="18" y="24"/>
                    <a:pt x="18" y="22"/>
                    <a:pt x="17" y="20"/>
                  </a:cubicBezTo>
                  <a:cubicBezTo>
                    <a:pt x="12" y="15"/>
                    <a:pt x="12" y="15"/>
                    <a:pt x="12" y="15"/>
                  </a:cubicBezTo>
                  <a:cubicBezTo>
                    <a:pt x="0" y="0"/>
                    <a:pt x="0" y="0"/>
                    <a:pt x="0" y="0"/>
                  </a:cubicBezTo>
                  <a:cubicBezTo>
                    <a:pt x="1" y="8"/>
                    <a:pt x="1" y="8"/>
                    <a:pt x="1" y="8"/>
                  </a:cubicBezTo>
                  <a:cubicBezTo>
                    <a:pt x="18" y="25"/>
                    <a:pt x="18" y="25"/>
                    <a:pt x="18" y="2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34"/>
            <p:cNvSpPr>
              <a:spLocks/>
            </p:cNvSpPr>
            <p:nvPr/>
          </p:nvSpPr>
          <p:spPr bwMode="auto">
            <a:xfrm>
              <a:off x="4773613" y="3368675"/>
              <a:ext cx="22225" cy="20638"/>
            </a:xfrm>
            <a:custGeom>
              <a:avLst/>
              <a:gdLst>
                <a:gd name="T0" fmla="*/ 12 w 14"/>
                <a:gd name="T1" fmla="*/ 13 h 13"/>
                <a:gd name="T2" fmla="*/ 14 w 14"/>
                <a:gd name="T3" fmla="*/ 11 h 13"/>
                <a:gd name="T4" fmla="*/ 0 w 14"/>
                <a:gd name="T5" fmla="*/ 0 h 13"/>
                <a:gd name="T6" fmla="*/ 9 w 14"/>
                <a:gd name="T7" fmla="*/ 10 h 13"/>
                <a:gd name="T8" fmla="*/ 12 w 14"/>
                <a:gd name="T9" fmla="*/ 13 h 13"/>
                <a:gd name="T10" fmla="*/ 12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2" y="13"/>
                  </a:moveTo>
                  <a:lnTo>
                    <a:pt x="14" y="11"/>
                  </a:lnTo>
                  <a:lnTo>
                    <a:pt x="0" y="0"/>
                  </a:lnTo>
                  <a:lnTo>
                    <a:pt x="9" y="10"/>
                  </a:lnTo>
                  <a:lnTo>
                    <a:pt x="12" y="13"/>
                  </a:lnTo>
                  <a:lnTo>
                    <a:pt x="12" y="13"/>
                  </a:ln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35"/>
            <p:cNvSpPr>
              <a:spLocks noEditPoints="1"/>
            </p:cNvSpPr>
            <p:nvPr/>
          </p:nvSpPr>
          <p:spPr bwMode="auto">
            <a:xfrm>
              <a:off x="4751388" y="3351213"/>
              <a:ext cx="88900" cy="328613"/>
            </a:xfrm>
            <a:custGeom>
              <a:avLst/>
              <a:gdLst>
                <a:gd name="T0" fmla="*/ 39 w 78"/>
                <a:gd name="T1" fmla="*/ 26 h 324"/>
                <a:gd name="T2" fmla="*/ 43 w 78"/>
                <a:gd name="T3" fmla="*/ 33 h 324"/>
                <a:gd name="T4" fmla="*/ 50 w 78"/>
                <a:gd name="T5" fmla="*/ 25 h 324"/>
                <a:gd name="T6" fmla="*/ 34 w 78"/>
                <a:gd name="T7" fmla="*/ 123 h 324"/>
                <a:gd name="T8" fmla="*/ 29 w 78"/>
                <a:gd name="T9" fmla="*/ 163 h 324"/>
                <a:gd name="T10" fmla="*/ 17 w 78"/>
                <a:gd name="T11" fmla="*/ 193 h 324"/>
                <a:gd name="T12" fmla="*/ 12 w 78"/>
                <a:gd name="T13" fmla="*/ 237 h 324"/>
                <a:gd name="T14" fmla="*/ 2 w 78"/>
                <a:gd name="T15" fmla="*/ 256 h 324"/>
                <a:gd name="T16" fmla="*/ 9 w 78"/>
                <a:gd name="T17" fmla="*/ 287 h 324"/>
                <a:gd name="T18" fmla="*/ 5 w 78"/>
                <a:gd name="T19" fmla="*/ 319 h 324"/>
                <a:gd name="T20" fmla="*/ 7 w 78"/>
                <a:gd name="T21" fmla="*/ 323 h 324"/>
                <a:gd name="T22" fmla="*/ 7 w 78"/>
                <a:gd name="T23" fmla="*/ 324 h 324"/>
                <a:gd name="T24" fmla="*/ 29 w 78"/>
                <a:gd name="T25" fmla="*/ 317 h 324"/>
                <a:gd name="T26" fmla="*/ 38 w 78"/>
                <a:gd name="T27" fmla="*/ 283 h 324"/>
                <a:gd name="T28" fmla="*/ 26 w 78"/>
                <a:gd name="T29" fmla="*/ 261 h 324"/>
                <a:gd name="T30" fmla="*/ 34 w 78"/>
                <a:gd name="T31" fmla="*/ 238 h 324"/>
                <a:gd name="T32" fmla="*/ 37 w 78"/>
                <a:gd name="T33" fmla="*/ 178 h 324"/>
                <a:gd name="T34" fmla="*/ 42 w 78"/>
                <a:gd name="T35" fmla="*/ 159 h 324"/>
                <a:gd name="T36" fmla="*/ 50 w 78"/>
                <a:gd name="T37" fmla="*/ 93 h 324"/>
                <a:gd name="T38" fmla="*/ 78 w 78"/>
                <a:gd name="T39" fmla="*/ 9 h 324"/>
                <a:gd name="T40" fmla="*/ 24 w 78"/>
                <a:gd name="T41" fmla="*/ 0 h 324"/>
                <a:gd name="T42" fmla="*/ 39 w 78"/>
                <a:gd name="T43" fmla="*/ 26 h 324"/>
                <a:gd name="T44" fmla="*/ 18 w 78"/>
                <a:gd name="T45" fmla="*/ 194 h 324"/>
                <a:gd name="T46" fmla="*/ 23 w 78"/>
                <a:gd name="T47" fmla="*/ 187 h 324"/>
                <a:gd name="T48" fmla="*/ 21 w 78"/>
                <a:gd name="T49" fmla="*/ 218 h 324"/>
                <a:gd name="T50" fmla="*/ 11 w 78"/>
                <a:gd name="T51" fmla="*/ 265 h 324"/>
                <a:gd name="T52" fmla="*/ 17 w 78"/>
                <a:gd name="T53" fmla="*/ 285 h 324"/>
                <a:gd name="T54" fmla="*/ 11 w 78"/>
                <a:gd name="T55" fmla="*/ 312 h 324"/>
                <a:gd name="T56" fmla="*/ 15 w 78"/>
                <a:gd name="T57" fmla="*/ 320 h 324"/>
                <a:gd name="T58" fmla="*/ 9 w 78"/>
                <a:gd name="T59" fmla="*/ 322 h 324"/>
                <a:gd name="T60" fmla="*/ 9 w 78"/>
                <a:gd name="T61" fmla="*/ 322 h 324"/>
                <a:gd name="T62" fmla="*/ 7 w 78"/>
                <a:gd name="T63" fmla="*/ 318 h 324"/>
                <a:gd name="T64" fmla="*/ 10 w 78"/>
                <a:gd name="T65" fmla="*/ 287 h 324"/>
                <a:gd name="T66" fmla="*/ 10 w 78"/>
                <a:gd name="T67" fmla="*/ 286 h 324"/>
                <a:gd name="T68" fmla="*/ 10 w 78"/>
                <a:gd name="T69" fmla="*/ 286 h 324"/>
                <a:gd name="T70" fmla="*/ 3 w 78"/>
                <a:gd name="T71" fmla="*/ 257 h 324"/>
                <a:gd name="T72" fmla="*/ 13 w 78"/>
                <a:gd name="T73" fmla="*/ 237 h 324"/>
                <a:gd name="T74" fmla="*/ 13 w 78"/>
                <a:gd name="T75" fmla="*/ 237 h 324"/>
                <a:gd name="T76" fmla="*/ 18 w 78"/>
                <a:gd name="T77" fmla="*/ 19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324">
                  <a:moveTo>
                    <a:pt x="39" y="26"/>
                  </a:moveTo>
                  <a:cubicBezTo>
                    <a:pt x="41" y="29"/>
                    <a:pt x="43" y="31"/>
                    <a:pt x="43" y="33"/>
                  </a:cubicBezTo>
                  <a:cubicBezTo>
                    <a:pt x="50" y="25"/>
                    <a:pt x="50" y="25"/>
                    <a:pt x="50" y="25"/>
                  </a:cubicBezTo>
                  <a:cubicBezTo>
                    <a:pt x="34" y="123"/>
                    <a:pt x="34" y="123"/>
                    <a:pt x="34" y="123"/>
                  </a:cubicBezTo>
                  <a:cubicBezTo>
                    <a:pt x="29" y="163"/>
                    <a:pt x="29" y="163"/>
                    <a:pt x="29" y="163"/>
                  </a:cubicBezTo>
                  <a:cubicBezTo>
                    <a:pt x="28" y="173"/>
                    <a:pt x="24" y="183"/>
                    <a:pt x="17" y="193"/>
                  </a:cubicBezTo>
                  <a:cubicBezTo>
                    <a:pt x="12" y="237"/>
                    <a:pt x="12" y="237"/>
                    <a:pt x="12" y="237"/>
                  </a:cubicBezTo>
                  <a:cubicBezTo>
                    <a:pt x="2" y="256"/>
                    <a:pt x="2" y="256"/>
                    <a:pt x="2" y="256"/>
                  </a:cubicBezTo>
                  <a:cubicBezTo>
                    <a:pt x="0" y="272"/>
                    <a:pt x="3" y="282"/>
                    <a:pt x="9" y="287"/>
                  </a:cubicBezTo>
                  <a:cubicBezTo>
                    <a:pt x="5" y="319"/>
                    <a:pt x="5" y="319"/>
                    <a:pt x="5" y="319"/>
                  </a:cubicBezTo>
                  <a:cubicBezTo>
                    <a:pt x="7" y="323"/>
                    <a:pt x="7" y="323"/>
                    <a:pt x="7" y="323"/>
                  </a:cubicBezTo>
                  <a:cubicBezTo>
                    <a:pt x="7" y="324"/>
                    <a:pt x="7" y="324"/>
                    <a:pt x="7" y="324"/>
                  </a:cubicBezTo>
                  <a:cubicBezTo>
                    <a:pt x="29" y="317"/>
                    <a:pt x="29" y="317"/>
                    <a:pt x="29" y="317"/>
                  </a:cubicBezTo>
                  <a:cubicBezTo>
                    <a:pt x="38" y="283"/>
                    <a:pt x="38" y="283"/>
                    <a:pt x="38" y="283"/>
                  </a:cubicBezTo>
                  <a:cubicBezTo>
                    <a:pt x="26" y="261"/>
                    <a:pt x="26" y="261"/>
                    <a:pt x="26" y="261"/>
                  </a:cubicBezTo>
                  <a:cubicBezTo>
                    <a:pt x="34" y="238"/>
                    <a:pt x="34" y="238"/>
                    <a:pt x="34" y="238"/>
                  </a:cubicBezTo>
                  <a:cubicBezTo>
                    <a:pt x="37" y="178"/>
                    <a:pt x="37" y="178"/>
                    <a:pt x="37" y="178"/>
                  </a:cubicBezTo>
                  <a:cubicBezTo>
                    <a:pt x="42" y="159"/>
                    <a:pt x="42" y="159"/>
                    <a:pt x="42" y="159"/>
                  </a:cubicBezTo>
                  <a:cubicBezTo>
                    <a:pt x="50" y="93"/>
                    <a:pt x="50" y="93"/>
                    <a:pt x="50" y="93"/>
                  </a:cubicBezTo>
                  <a:cubicBezTo>
                    <a:pt x="78" y="9"/>
                    <a:pt x="78" y="9"/>
                    <a:pt x="78" y="9"/>
                  </a:cubicBezTo>
                  <a:cubicBezTo>
                    <a:pt x="24" y="0"/>
                    <a:pt x="24" y="0"/>
                    <a:pt x="24" y="0"/>
                  </a:cubicBezTo>
                  <a:cubicBezTo>
                    <a:pt x="19" y="5"/>
                    <a:pt x="24" y="13"/>
                    <a:pt x="39" y="26"/>
                  </a:cubicBezTo>
                  <a:close/>
                  <a:moveTo>
                    <a:pt x="18" y="194"/>
                  </a:moveTo>
                  <a:cubicBezTo>
                    <a:pt x="20" y="191"/>
                    <a:pt x="22" y="189"/>
                    <a:pt x="23" y="187"/>
                  </a:cubicBezTo>
                  <a:cubicBezTo>
                    <a:pt x="21" y="218"/>
                    <a:pt x="21" y="218"/>
                    <a:pt x="21" y="218"/>
                  </a:cubicBezTo>
                  <a:cubicBezTo>
                    <a:pt x="11" y="265"/>
                    <a:pt x="11" y="265"/>
                    <a:pt x="11" y="265"/>
                  </a:cubicBezTo>
                  <a:cubicBezTo>
                    <a:pt x="10" y="272"/>
                    <a:pt x="12" y="279"/>
                    <a:pt x="17" y="285"/>
                  </a:cubicBezTo>
                  <a:cubicBezTo>
                    <a:pt x="11" y="312"/>
                    <a:pt x="11" y="312"/>
                    <a:pt x="11" y="312"/>
                  </a:cubicBezTo>
                  <a:cubicBezTo>
                    <a:pt x="15" y="320"/>
                    <a:pt x="15" y="320"/>
                    <a:pt x="15" y="320"/>
                  </a:cubicBezTo>
                  <a:cubicBezTo>
                    <a:pt x="9" y="322"/>
                    <a:pt x="9" y="322"/>
                    <a:pt x="9" y="322"/>
                  </a:cubicBezTo>
                  <a:cubicBezTo>
                    <a:pt x="9" y="322"/>
                    <a:pt x="9" y="322"/>
                    <a:pt x="9" y="322"/>
                  </a:cubicBezTo>
                  <a:cubicBezTo>
                    <a:pt x="7" y="318"/>
                    <a:pt x="7" y="318"/>
                    <a:pt x="7" y="318"/>
                  </a:cubicBezTo>
                  <a:cubicBezTo>
                    <a:pt x="10" y="287"/>
                    <a:pt x="10" y="287"/>
                    <a:pt x="10" y="287"/>
                  </a:cubicBezTo>
                  <a:cubicBezTo>
                    <a:pt x="11" y="287"/>
                    <a:pt x="11" y="286"/>
                    <a:pt x="10" y="286"/>
                  </a:cubicBezTo>
                  <a:cubicBezTo>
                    <a:pt x="10" y="286"/>
                    <a:pt x="10" y="286"/>
                    <a:pt x="10" y="286"/>
                  </a:cubicBezTo>
                  <a:cubicBezTo>
                    <a:pt x="4" y="281"/>
                    <a:pt x="2" y="271"/>
                    <a:pt x="3" y="257"/>
                  </a:cubicBezTo>
                  <a:cubicBezTo>
                    <a:pt x="13" y="237"/>
                    <a:pt x="13" y="237"/>
                    <a:pt x="13" y="237"/>
                  </a:cubicBezTo>
                  <a:cubicBezTo>
                    <a:pt x="13" y="237"/>
                    <a:pt x="13" y="237"/>
                    <a:pt x="13" y="237"/>
                  </a:cubicBezTo>
                  <a:cubicBezTo>
                    <a:pt x="18" y="194"/>
                    <a:pt x="18" y="194"/>
                    <a:pt x="18" y="194"/>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36"/>
            <p:cNvSpPr>
              <a:spLocks/>
            </p:cNvSpPr>
            <p:nvPr/>
          </p:nvSpPr>
          <p:spPr bwMode="auto">
            <a:xfrm>
              <a:off x="4752975" y="3540125"/>
              <a:ext cx="23813" cy="138113"/>
            </a:xfrm>
            <a:custGeom>
              <a:avLst/>
              <a:gdLst>
                <a:gd name="T0" fmla="*/ 21 w 21"/>
                <a:gd name="T1" fmla="*/ 0 h 135"/>
                <a:gd name="T2" fmla="*/ 16 w 21"/>
                <a:gd name="T3" fmla="*/ 7 h 135"/>
                <a:gd name="T4" fmla="*/ 11 w 21"/>
                <a:gd name="T5" fmla="*/ 50 h 135"/>
                <a:gd name="T6" fmla="*/ 11 w 21"/>
                <a:gd name="T7" fmla="*/ 50 h 135"/>
                <a:gd name="T8" fmla="*/ 1 w 21"/>
                <a:gd name="T9" fmla="*/ 70 h 135"/>
                <a:gd name="T10" fmla="*/ 8 w 21"/>
                <a:gd name="T11" fmla="*/ 99 h 135"/>
                <a:gd name="T12" fmla="*/ 8 w 21"/>
                <a:gd name="T13" fmla="*/ 99 h 135"/>
                <a:gd name="T14" fmla="*/ 8 w 21"/>
                <a:gd name="T15" fmla="*/ 100 h 135"/>
                <a:gd name="T16" fmla="*/ 5 w 21"/>
                <a:gd name="T17" fmla="*/ 131 h 135"/>
                <a:gd name="T18" fmla="*/ 7 w 21"/>
                <a:gd name="T19" fmla="*/ 135 h 135"/>
                <a:gd name="T20" fmla="*/ 7 w 21"/>
                <a:gd name="T21" fmla="*/ 135 h 135"/>
                <a:gd name="T22" fmla="*/ 13 w 21"/>
                <a:gd name="T23" fmla="*/ 133 h 135"/>
                <a:gd name="T24" fmla="*/ 9 w 21"/>
                <a:gd name="T25" fmla="*/ 125 h 135"/>
                <a:gd name="T26" fmla="*/ 15 w 21"/>
                <a:gd name="T27" fmla="*/ 98 h 135"/>
                <a:gd name="T28" fmla="*/ 9 w 21"/>
                <a:gd name="T29" fmla="*/ 78 h 135"/>
                <a:gd name="T30" fmla="*/ 19 w 21"/>
                <a:gd name="T31" fmla="*/ 31 h 135"/>
                <a:gd name="T32" fmla="*/ 21 w 21"/>
                <a:gd name="T3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135">
                  <a:moveTo>
                    <a:pt x="21" y="0"/>
                  </a:moveTo>
                  <a:cubicBezTo>
                    <a:pt x="20" y="2"/>
                    <a:pt x="18" y="4"/>
                    <a:pt x="16" y="7"/>
                  </a:cubicBezTo>
                  <a:cubicBezTo>
                    <a:pt x="11" y="50"/>
                    <a:pt x="11" y="50"/>
                    <a:pt x="11" y="50"/>
                  </a:cubicBezTo>
                  <a:cubicBezTo>
                    <a:pt x="11" y="50"/>
                    <a:pt x="11" y="50"/>
                    <a:pt x="11" y="50"/>
                  </a:cubicBezTo>
                  <a:cubicBezTo>
                    <a:pt x="1" y="70"/>
                    <a:pt x="1" y="70"/>
                    <a:pt x="1" y="70"/>
                  </a:cubicBezTo>
                  <a:cubicBezTo>
                    <a:pt x="0" y="84"/>
                    <a:pt x="2" y="94"/>
                    <a:pt x="8" y="99"/>
                  </a:cubicBezTo>
                  <a:cubicBezTo>
                    <a:pt x="8" y="99"/>
                    <a:pt x="8" y="99"/>
                    <a:pt x="8" y="99"/>
                  </a:cubicBezTo>
                  <a:cubicBezTo>
                    <a:pt x="9" y="99"/>
                    <a:pt x="9" y="100"/>
                    <a:pt x="8" y="100"/>
                  </a:cubicBezTo>
                  <a:cubicBezTo>
                    <a:pt x="5" y="131"/>
                    <a:pt x="5" y="131"/>
                    <a:pt x="5" y="131"/>
                  </a:cubicBezTo>
                  <a:cubicBezTo>
                    <a:pt x="7" y="135"/>
                    <a:pt x="7" y="135"/>
                    <a:pt x="7" y="135"/>
                  </a:cubicBezTo>
                  <a:cubicBezTo>
                    <a:pt x="7" y="135"/>
                    <a:pt x="7" y="135"/>
                    <a:pt x="7" y="135"/>
                  </a:cubicBezTo>
                  <a:cubicBezTo>
                    <a:pt x="13" y="133"/>
                    <a:pt x="13" y="133"/>
                    <a:pt x="13" y="133"/>
                  </a:cubicBezTo>
                  <a:cubicBezTo>
                    <a:pt x="9" y="125"/>
                    <a:pt x="9" y="125"/>
                    <a:pt x="9" y="125"/>
                  </a:cubicBezTo>
                  <a:cubicBezTo>
                    <a:pt x="15" y="98"/>
                    <a:pt x="15" y="98"/>
                    <a:pt x="15" y="98"/>
                  </a:cubicBezTo>
                  <a:cubicBezTo>
                    <a:pt x="10" y="92"/>
                    <a:pt x="8" y="85"/>
                    <a:pt x="9" y="78"/>
                  </a:cubicBezTo>
                  <a:cubicBezTo>
                    <a:pt x="19" y="31"/>
                    <a:pt x="19" y="31"/>
                    <a:pt x="19" y="31"/>
                  </a:cubicBezTo>
                  <a:cubicBezTo>
                    <a:pt x="21" y="0"/>
                    <a:pt x="21" y="0"/>
                    <a:pt x="21"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37"/>
            <p:cNvSpPr>
              <a:spLocks/>
            </p:cNvSpPr>
            <p:nvPr/>
          </p:nvSpPr>
          <p:spPr bwMode="auto">
            <a:xfrm>
              <a:off x="4845050" y="3386138"/>
              <a:ext cx="9525" cy="30163"/>
            </a:xfrm>
            <a:custGeom>
              <a:avLst/>
              <a:gdLst>
                <a:gd name="T0" fmla="*/ 7 w 8"/>
                <a:gd name="T1" fmla="*/ 18 h 30"/>
                <a:gd name="T2" fmla="*/ 5 w 8"/>
                <a:gd name="T3" fmla="*/ 0 h 30"/>
                <a:gd name="T4" fmla="*/ 0 w 8"/>
                <a:gd name="T5" fmla="*/ 30 h 30"/>
                <a:gd name="T6" fmla="*/ 8 w 8"/>
                <a:gd name="T7" fmla="*/ 21 h 30"/>
                <a:gd name="T8" fmla="*/ 7 w 8"/>
                <a:gd name="T9" fmla="*/ 18 h 30"/>
              </a:gdLst>
              <a:ahLst/>
              <a:cxnLst>
                <a:cxn ang="0">
                  <a:pos x="T0" y="T1"/>
                </a:cxn>
                <a:cxn ang="0">
                  <a:pos x="T2" y="T3"/>
                </a:cxn>
                <a:cxn ang="0">
                  <a:pos x="T4" y="T5"/>
                </a:cxn>
                <a:cxn ang="0">
                  <a:pos x="T6" y="T7"/>
                </a:cxn>
                <a:cxn ang="0">
                  <a:pos x="T8" y="T9"/>
                </a:cxn>
              </a:cxnLst>
              <a:rect l="0" t="0" r="r" b="b"/>
              <a:pathLst>
                <a:path w="8" h="30">
                  <a:moveTo>
                    <a:pt x="7" y="18"/>
                  </a:moveTo>
                  <a:cubicBezTo>
                    <a:pt x="5" y="0"/>
                    <a:pt x="5" y="0"/>
                    <a:pt x="5" y="0"/>
                  </a:cubicBezTo>
                  <a:cubicBezTo>
                    <a:pt x="4" y="10"/>
                    <a:pt x="2" y="20"/>
                    <a:pt x="0" y="30"/>
                  </a:cubicBezTo>
                  <a:cubicBezTo>
                    <a:pt x="8" y="21"/>
                    <a:pt x="8" y="21"/>
                    <a:pt x="8" y="21"/>
                  </a:cubicBezTo>
                  <a:cubicBezTo>
                    <a:pt x="8" y="20"/>
                    <a:pt x="7" y="19"/>
                    <a:pt x="7" y="1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38"/>
            <p:cNvSpPr>
              <a:spLocks/>
            </p:cNvSpPr>
            <p:nvPr/>
          </p:nvSpPr>
          <p:spPr bwMode="auto">
            <a:xfrm>
              <a:off x="4759325" y="3659188"/>
              <a:ext cx="107950" cy="38100"/>
            </a:xfrm>
            <a:custGeom>
              <a:avLst/>
              <a:gdLst>
                <a:gd name="T0" fmla="*/ 0 w 95"/>
                <a:gd name="T1" fmla="*/ 20 h 37"/>
                <a:gd name="T2" fmla="*/ 0 w 95"/>
                <a:gd name="T3" fmla="*/ 26 h 37"/>
                <a:gd name="T4" fmla="*/ 36 w 95"/>
                <a:gd name="T5" fmla="*/ 28 h 37"/>
                <a:gd name="T6" fmla="*/ 95 w 95"/>
                <a:gd name="T7" fmla="*/ 22 h 37"/>
                <a:gd name="T8" fmla="*/ 59 w 95"/>
                <a:gd name="T9" fmla="*/ 0 h 37"/>
                <a:gd name="T10" fmla="*/ 22 w 95"/>
                <a:gd name="T11" fmla="*/ 13 h 37"/>
                <a:gd name="T12" fmla="*/ 0 w 95"/>
                <a:gd name="T13" fmla="*/ 20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0" y="20"/>
                  </a:moveTo>
                  <a:cubicBezTo>
                    <a:pt x="0" y="26"/>
                    <a:pt x="0" y="26"/>
                    <a:pt x="0" y="26"/>
                  </a:cubicBezTo>
                  <a:cubicBezTo>
                    <a:pt x="36" y="28"/>
                    <a:pt x="36" y="28"/>
                    <a:pt x="36" y="28"/>
                  </a:cubicBezTo>
                  <a:cubicBezTo>
                    <a:pt x="62" y="37"/>
                    <a:pt x="81" y="35"/>
                    <a:pt x="95" y="22"/>
                  </a:cubicBezTo>
                  <a:cubicBezTo>
                    <a:pt x="59" y="0"/>
                    <a:pt x="59" y="0"/>
                    <a:pt x="59" y="0"/>
                  </a:cubicBezTo>
                  <a:cubicBezTo>
                    <a:pt x="22" y="13"/>
                    <a:pt x="22" y="13"/>
                    <a:pt x="22" y="13"/>
                  </a:cubicBezTo>
                  <a:cubicBezTo>
                    <a:pt x="0" y="20"/>
                    <a:pt x="0" y="20"/>
                    <a:pt x="0"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39"/>
            <p:cNvSpPr>
              <a:spLocks/>
            </p:cNvSpPr>
            <p:nvPr/>
          </p:nvSpPr>
          <p:spPr bwMode="auto">
            <a:xfrm>
              <a:off x="4687888" y="3678238"/>
              <a:ext cx="47625" cy="36513"/>
            </a:xfrm>
            <a:custGeom>
              <a:avLst/>
              <a:gdLst>
                <a:gd name="T0" fmla="*/ 8 w 41"/>
                <a:gd name="T1" fmla="*/ 3 h 37"/>
                <a:gd name="T2" fmla="*/ 0 w 41"/>
                <a:gd name="T3" fmla="*/ 11 h 37"/>
                <a:gd name="T4" fmla="*/ 0 w 41"/>
                <a:gd name="T5" fmla="*/ 29 h 37"/>
                <a:gd name="T6" fmla="*/ 41 w 41"/>
                <a:gd name="T7" fmla="*/ 32 h 37"/>
                <a:gd name="T8" fmla="*/ 40 w 41"/>
                <a:gd name="T9" fmla="*/ 10 h 37"/>
                <a:gd name="T10" fmla="*/ 18 w 41"/>
                <a:gd name="T11" fmla="*/ 0 h 37"/>
                <a:gd name="T12" fmla="*/ 8 w 41"/>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8" y="3"/>
                  </a:moveTo>
                  <a:cubicBezTo>
                    <a:pt x="5" y="4"/>
                    <a:pt x="2" y="7"/>
                    <a:pt x="0" y="11"/>
                  </a:cubicBezTo>
                  <a:cubicBezTo>
                    <a:pt x="0" y="29"/>
                    <a:pt x="0" y="29"/>
                    <a:pt x="0" y="29"/>
                  </a:cubicBezTo>
                  <a:cubicBezTo>
                    <a:pt x="15" y="36"/>
                    <a:pt x="29" y="37"/>
                    <a:pt x="41" y="32"/>
                  </a:cubicBezTo>
                  <a:cubicBezTo>
                    <a:pt x="40" y="10"/>
                    <a:pt x="40" y="10"/>
                    <a:pt x="40" y="10"/>
                  </a:cubicBezTo>
                  <a:cubicBezTo>
                    <a:pt x="32" y="3"/>
                    <a:pt x="25" y="0"/>
                    <a:pt x="18" y="0"/>
                  </a:cubicBezTo>
                  <a:cubicBezTo>
                    <a:pt x="14" y="0"/>
                    <a:pt x="11" y="1"/>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4043186" y="2266221"/>
            <a:ext cx="198385" cy="670936"/>
            <a:chOff x="4452938" y="2232025"/>
            <a:chExt cx="820738" cy="2624138"/>
          </a:xfrm>
        </p:grpSpPr>
        <p:sp>
          <p:nvSpPr>
            <p:cNvPr id="176" name="Freeform 44"/>
            <p:cNvSpPr>
              <a:spLocks/>
            </p:cNvSpPr>
            <p:nvPr/>
          </p:nvSpPr>
          <p:spPr bwMode="auto">
            <a:xfrm>
              <a:off x="4775201" y="2251075"/>
              <a:ext cx="134938" cy="193675"/>
            </a:xfrm>
            <a:custGeom>
              <a:avLst/>
              <a:gdLst>
                <a:gd name="T0" fmla="*/ 27 w 36"/>
                <a:gd name="T1" fmla="*/ 6 h 52"/>
                <a:gd name="T2" fmla="*/ 17 w 36"/>
                <a:gd name="T3" fmla="*/ 0 h 52"/>
                <a:gd name="T4" fmla="*/ 25 w 36"/>
                <a:gd name="T5" fmla="*/ 13 h 52"/>
                <a:gd name="T6" fmla="*/ 9 w 36"/>
                <a:gd name="T7" fmla="*/ 10 h 52"/>
                <a:gd name="T8" fmla="*/ 0 w 36"/>
                <a:gd name="T9" fmla="*/ 17 h 52"/>
                <a:gd name="T10" fmla="*/ 14 w 36"/>
                <a:gd name="T11" fmla="*/ 15 h 52"/>
                <a:gd name="T12" fmla="*/ 23 w 36"/>
                <a:gd name="T13" fmla="*/ 39 h 52"/>
                <a:gd name="T14" fmla="*/ 24 w 36"/>
                <a:gd name="T15" fmla="*/ 52 h 52"/>
                <a:gd name="T16" fmla="*/ 27 w 36"/>
                <a:gd name="T17" fmla="*/ 52 h 52"/>
                <a:gd name="T18" fmla="*/ 28 w 36"/>
                <a:gd name="T19" fmla="*/ 44 h 52"/>
                <a:gd name="T20" fmla="*/ 34 w 36"/>
                <a:gd name="T21" fmla="*/ 36 h 52"/>
                <a:gd name="T22" fmla="*/ 27 w 36"/>
                <a:gd name="T2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45"/>
            <p:cNvSpPr>
              <a:spLocks noEditPoints="1"/>
            </p:cNvSpPr>
            <p:nvPr/>
          </p:nvSpPr>
          <p:spPr bwMode="auto">
            <a:xfrm>
              <a:off x="4646613" y="2232025"/>
              <a:ext cx="222250" cy="176213"/>
            </a:xfrm>
            <a:custGeom>
              <a:avLst/>
              <a:gdLst>
                <a:gd name="T0" fmla="*/ 59 w 59"/>
                <a:gd name="T1" fmla="*/ 18 h 47"/>
                <a:gd name="T2" fmla="*/ 51 w 59"/>
                <a:gd name="T3" fmla="*/ 5 h 47"/>
                <a:gd name="T4" fmla="*/ 36 w 59"/>
                <a:gd name="T5" fmla="*/ 0 h 47"/>
                <a:gd name="T6" fmla="*/ 35 w 59"/>
                <a:gd name="T7" fmla="*/ 0 h 47"/>
                <a:gd name="T8" fmla="*/ 10 w 59"/>
                <a:gd name="T9" fmla="*/ 12 h 47"/>
                <a:gd name="T10" fmla="*/ 4 w 59"/>
                <a:gd name="T11" fmla="*/ 47 h 47"/>
                <a:gd name="T12" fmla="*/ 9 w 59"/>
                <a:gd name="T13" fmla="*/ 23 h 47"/>
                <a:gd name="T14" fmla="*/ 34 w 59"/>
                <a:gd name="T15" fmla="*/ 22 h 47"/>
                <a:gd name="T16" fmla="*/ 43 w 59"/>
                <a:gd name="T17" fmla="*/ 15 h 47"/>
                <a:gd name="T18" fmla="*/ 59 w 59"/>
                <a:gd name="T19" fmla="*/ 18 h 47"/>
                <a:gd name="T20" fmla="*/ 35 w 59"/>
                <a:gd name="T21" fmla="*/ 3 h 47"/>
                <a:gd name="T22" fmla="*/ 45 w 59"/>
                <a:gd name="T23" fmla="*/ 5 h 47"/>
                <a:gd name="T24" fmla="*/ 10 w 59"/>
                <a:gd name="T25" fmla="*/ 18 h 47"/>
                <a:gd name="T26" fmla="*/ 35 w 59"/>
                <a:gd name="T27"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46"/>
            <p:cNvSpPr>
              <a:spLocks/>
            </p:cNvSpPr>
            <p:nvPr/>
          </p:nvSpPr>
          <p:spPr bwMode="auto">
            <a:xfrm>
              <a:off x="4684713" y="2243138"/>
              <a:ext cx="131763" cy="55563"/>
            </a:xfrm>
            <a:custGeom>
              <a:avLst/>
              <a:gdLst>
                <a:gd name="T0" fmla="*/ 35 w 35"/>
                <a:gd name="T1" fmla="*/ 2 h 15"/>
                <a:gd name="T2" fmla="*/ 25 w 35"/>
                <a:gd name="T3" fmla="*/ 0 h 15"/>
                <a:gd name="T4" fmla="*/ 0 w 35"/>
                <a:gd name="T5" fmla="*/ 15 h 15"/>
                <a:gd name="T6" fmla="*/ 35 w 35"/>
                <a:gd name="T7" fmla="*/ 2 h 15"/>
              </a:gdLst>
              <a:ahLst/>
              <a:cxnLst>
                <a:cxn ang="0">
                  <a:pos x="T0" y="T1"/>
                </a:cxn>
                <a:cxn ang="0">
                  <a:pos x="T2" y="T3"/>
                </a:cxn>
                <a:cxn ang="0">
                  <a:pos x="T4" y="T5"/>
                </a:cxn>
                <a:cxn ang="0">
                  <a:pos x="T6" y="T7"/>
                </a:cxn>
              </a:cxnLst>
              <a:rect l="0" t="0" r="r" b="b"/>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47"/>
            <p:cNvSpPr>
              <a:spLocks/>
            </p:cNvSpPr>
            <p:nvPr/>
          </p:nvSpPr>
          <p:spPr bwMode="auto">
            <a:xfrm>
              <a:off x="4659313" y="2306638"/>
              <a:ext cx="204788" cy="138113"/>
            </a:xfrm>
            <a:custGeom>
              <a:avLst/>
              <a:gdLst>
                <a:gd name="T0" fmla="*/ 39 w 55"/>
                <a:gd name="T1" fmla="*/ 6 h 37"/>
                <a:gd name="T2" fmla="*/ 49 w 55"/>
                <a:gd name="T3" fmla="*/ 23 h 37"/>
                <a:gd name="T4" fmla="*/ 52 w 55"/>
                <a:gd name="T5" fmla="*/ 35 h 37"/>
                <a:gd name="T6" fmla="*/ 55 w 55"/>
                <a:gd name="T7" fmla="*/ 37 h 37"/>
                <a:gd name="T8" fmla="*/ 54 w 55"/>
                <a:gd name="T9" fmla="*/ 24 h 37"/>
                <a:gd name="T10" fmla="*/ 45 w 55"/>
                <a:gd name="T11" fmla="*/ 0 h 37"/>
                <a:gd name="T12" fmla="*/ 31 w 55"/>
                <a:gd name="T13" fmla="*/ 2 h 37"/>
                <a:gd name="T14" fmla="*/ 6 w 55"/>
                <a:gd name="T15" fmla="*/ 3 h 37"/>
                <a:gd name="T16" fmla="*/ 1 w 55"/>
                <a:gd name="T17" fmla="*/ 27 h 37"/>
                <a:gd name="T18" fmla="*/ 10 w 55"/>
                <a:gd name="T19" fmla="*/ 8 h 37"/>
                <a:gd name="T20" fmla="*/ 39 w 55"/>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48"/>
            <p:cNvSpPr>
              <a:spLocks noEditPoints="1"/>
            </p:cNvSpPr>
            <p:nvPr/>
          </p:nvSpPr>
          <p:spPr bwMode="auto">
            <a:xfrm>
              <a:off x="4662488" y="2328863"/>
              <a:ext cx="250825" cy="263525"/>
            </a:xfrm>
            <a:custGeom>
              <a:avLst/>
              <a:gdLst>
                <a:gd name="T0" fmla="*/ 48 w 67"/>
                <a:gd name="T1" fmla="*/ 17 h 70"/>
                <a:gd name="T2" fmla="*/ 38 w 67"/>
                <a:gd name="T3" fmla="*/ 0 h 70"/>
                <a:gd name="T4" fmla="*/ 9 w 67"/>
                <a:gd name="T5" fmla="*/ 2 h 70"/>
                <a:gd name="T6" fmla="*/ 0 w 67"/>
                <a:gd name="T7" fmla="*/ 21 h 70"/>
                <a:gd name="T8" fmla="*/ 5 w 67"/>
                <a:gd name="T9" fmla="*/ 36 h 70"/>
                <a:gd name="T10" fmla="*/ 19 w 67"/>
                <a:gd name="T11" fmla="*/ 65 h 70"/>
                <a:gd name="T12" fmla="*/ 56 w 67"/>
                <a:gd name="T13" fmla="*/ 35 h 70"/>
                <a:gd name="T14" fmla="*/ 67 w 67"/>
                <a:gd name="T15" fmla="*/ 20 h 70"/>
                <a:gd name="T16" fmla="*/ 64 w 67"/>
                <a:gd name="T17" fmla="*/ 15 h 70"/>
                <a:gd name="T18" fmla="*/ 58 w 67"/>
                <a:gd name="T19" fmla="*/ 23 h 70"/>
                <a:gd name="T20" fmla="*/ 57 w 67"/>
                <a:gd name="T21" fmla="*/ 31 h 70"/>
                <a:gd name="T22" fmla="*/ 54 w 67"/>
                <a:gd name="T23" fmla="*/ 31 h 70"/>
                <a:gd name="T24" fmla="*/ 51 w 67"/>
                <a:gd name="T25" fmla="*/ 29 h 70"/>
                <a:gd name="T26" fmla="*/ 48 w 67"/>
                <a:gd name="T27" fmla="*/ 17 h 70"/>
                <a:gd name="T28" fmla="*/ 3 w 67"/>
                <a:gd name="T29" fmla="*/ 21 h 70"/>
                <a:gd name="T30" fmla="*/ 5 w 67"/>
                <a:gd name="T31" fmla="*/ 16 h 70"/>
                <a:gd name="T32" fmla="*/ 10 w 67"/>
                <a:gd name="T33" fmla="*/ 31 h 70"/>
                <a:gd name="T34" fmla="*/ 25 w 67"/>
                <a:gd name="T35" fmla="*/ 64 h 70"/>
                <a:gd name="T36" fmla="*/ 20 w 67"/>
                <a:gd name="T37" fmla="*/ 63 h 70"/>
                <a:gd name="T38" fmla="*/ 8 w 67"/>
                <a:gd name="T39" fmla="*/ 36 h 70"/>
                <a:gd name="T40" fmla="*/ 8 w 67"/>
                <a:gd name="T41" fmla="*/ 36 h 70"/>
                <a:gd name="T42" fmla="*/ 3 w 67"/>
                <a:gd name="T43"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49"/>
            <p:cNvSpPr>
              <a:spLocks/>
            </p:cNvSpPr>
            <p:nvPr/>
          </p:nvSpPr>
          <p:spPr bwMode="auto">
            <a:xfrm>
              <a:off x="4673601" y="2389188"/>
              <a:ext cx="82550" cy="179388"/>
            </a:xfrm>
            <a:custGeom>
              <a:avLst/>
              <a:gdLst>
                <a:gd name="T0" fmla="*/ 2 w 22"/>
                <a:gd name="T1" fmla="*/ 0 h 48"/>
                <a:gd name="T2" fmla="*/ 0 w 22"/>
                <a:gd name="T3" fmla="*/ 5 h 48"/>
                <a:gd name="T4" fmla="*/ 5 w 22"/>
                <a:gd name="T5" fmla="*/ 20 h 48"/>
                <a:gd name="T6" fmla="*/ 5 w 22"/>
                <a:gd name="T7" fmla="*/ 20 h 48"/>
                <a:gd name="T8" fmla="*/ 17 w 22"/>
                <a:gd name="T9" fmla="*/ 47 h 48"/>
                <a:gd name="T10" fmla="*/ 22 w 22"/>
                <a:gd name="T11" fmla="*/ 48 h 48"/>
                <a:gd name="T12" fmla="*/ 7 w 22"/>
                <a:gd name="T13" fmla="*/ 15 h 48"/>
                <a:gd name="T14" fmla="*/ 2 w 22"/>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50"/>
            <p:cNvSpPr>
              <a:spLocks/>
            </p:cNvSpPr>
            <p:nvPr/>
          </p:nvSpPr>
          <p:spPr bwMode="auto">
            <a:xfrm>
              <a:off x="4733926" y="2403475"/>
              <a:ext cx="187325" cy="271463"/>
            </a:xfrm>
            <a:custGeom>
              <a:avLst/>
              <a:gdLst>
                <a:gd name="T0" fmla="*/ 48 w 50"/>
                <a:gd name="T1" fmla="*/ 1 h 72"/>
                <a:gd name="T2" fmla="*/ 48 w 50"/>
                <a:gd name="T3" fmla="*/ 0 h 72"/>
                <a:gd name="T4" fmla="*/ 37 w 50"/>
                <a:gd name="T5" fmla="*/ 15 h 72"/>
                <a:gd name="T6" fmla="*/ 0 w 50"/>
                <a:gd name="T7" fmla="*/ 45 h 72"/>
                <a:gd name="T8" fmla="*/ 10 w 50"/>
                <a:gd name="T9" fmla="*/ 51 h 72"/>
                <a:gd name="T10" fmla="*/ 27 w 50"/>
                <a:gd name="T11" fmla="*/ 46 h 72"/>
                <a:gd name="T12" fmla="*/ 26 w 50"/>
                <a:gd name="T13" fmla="*/ 54 h 72"/>
                <a:gd name="T14" fmla="*/ 15 w 50"/>
                <a:gd name="T15" fmla="*/ 70 h 72"/>
                <a:gd name="T16" fmla="*/ 18 w 50"/>
                <a:gd name="T17" fmla="*/ 72 h 72"/>
                <a:gd name="T18" fmla="*/ 44 w 50"/>
                <a:gd name="T19" fmla="*/ 43 h 72"/>
                <a:gd name="T20" fmla="*/ 44 w 50"/>
                <a:gd name="T21" fmla="*/ 39 h 72"/>
                <a:gd name="T22" fmla="*/ 42 w 50"/>
                <a:gd name="T23" fmla="*/ 15 h 72"/>
                <a:gd name="T24" fmla="*/ 48 w 50"/>
                <a:gd name="T2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51"/>
            <p:cNvSpPr>
              <a:spLocks/>
            </p:cNvSpPr>
            <p:nvPr/>
          </p:nvSpPr>
          <p:spPr bwMode="auto">
            <a:xfrm>
              <a:off x="4800601" y="2551113"/>
              <a:ext cx="131763" cy="190500"/>
            </a:xfrm>
            <a:custGeom>
              <a:avLst/>
              <a:gdLst>
                <a:gd name="T0" fmla="*/ 35 w 35"/>
                <a:gd name="T1" fmla="*/ 10 h 51"/>
                <a:gd name="T2" fmla="*/ 26 w 35"/>
                <a:gd name="T3" fmla="*/ 0 h 51"/>
                <a:gd name="T4" fmla="*/ 26 w 35"/>
                <a:gd name="T5" fmla="*/ 4 h 51"/>
                <a:gd name="T6" fmla="*/ 0 w 35"/>
                <a:gd name="T7" fmla="*/ 33 h 51"/>
                <a:gd name="T8" fmla="*/ 6 w 35"/>
                <a:gd name="T9" fmla="*/ 38 h 51"/>
                <a:gd name="T10" fmla="*/ 14 w 35"/>
                <a:gd name="T11" fmla="*/ 51 h 51"/>
                <a:gd name="T12" fmla="*/ 27 w 35"/>
                <a:gd name="T13" fmla="*/ 35 h 51"/>
                <a:gd name="T14" fmla="*/ 35 w 35"/>
                <a:gd name="T15" fmla="*/ 1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52"/>
            <p:cNvSpPr>
              <a:spLocks noEditPoints="1"/>
            </p:cNvSpPr>
            <p:nvPr/>
          </p:nvSpPr>
          <p:spPr bwMode="auto">
            <a:xfrm>
              <a:off x="4733926" y="2573338"/>
              <a:ext cx="101600" cy="93663"/>
            </a:xfrm>
            <a:custGeom>
              <a:avLst/>
              <a:gdLst>
                <a:gd name="T0" fmla="*/ 27 w 27"/>
                <a:gd name="T1" fmla="*/ 1 h 25"/>
                <a:gd name="T2" fmla="*/ 10 w 27"/>
                <a:gd name="T3" fmla="*/ 6 h 25"/>
                <a:gd name="T4" fmla="*/ 0 w 27"/>
                <a:gd name="T5" fmla="*/ 0 h 25"/>
                <a:gd name="T6" fmla="*/ 0 w 27"/>
                <a:gd name="T7" fmla="*/ 5 h 25"/>
                <a:gd name="T8" fmla="*/ 1 w 27"/>
                <a:gd name="T9" fmla="*/ 10 h 25"/>
                <a:gd name="T10" fmla="*/ 15 w 27"/>
                <a:gd name="T11" fmla="*/ 25 h 25"/>
                <a:gd name="T12" fmla="*/ 26 w 27"/>
                <a:gd name="T13" fmla="*/ 9 h 25"/>
                <a:gd name="T14" fmla="*/ 27 w 27"/>
                <a:gd name="T15" fmla="*/ 1 h 25"/>
                <a:gd name="T16" fmla="*/ 4 w 27"/>
                <a:gd name="T17" fmla="*/ 9 h 25"/>
                <a:gd name="T18" fmla="*/ 7 w 27"/>
                <a:gd name="T19" fmla="*/ 16 h 25"/>
                <a:gd name="T20" fmla="*/ 2 w 27"/>
                <a:gd name="T21" fmla="*/ 10 h 25"/>
                <a:gd name="T22" fmla="*/ 1 w 27"/>
                <a:gd name="T23" fmla="*/ 4 h 25"/>
                <a:gd name="T24" fmla="*/ 4 w 27"/>
                <a:gd name="T25" fmla="*/ 4 h 25"/>
                <a:gd name="T26" fmla="*/ 4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53"/>
            <p:cNvSpPr>
              <a:spLocks/>
            </p:cNvSpPr>
            <p:nvPr/>
          </p:nvSpPr>
          <p:spPr bwMode="auto">
            <a:xfrm>
              <a:off x="4737101" y="2587625"/>
              <a:ext cx="22225" cy="46038"/>
            </a:xfrm>
            <a:custGeom>
              <a:avLst/>
              <a:gdLst>
                <a:gd name="T0" fmla="*/ 14 w 14"/>
                <a:gd name="T1" fmla="*/ 29 h 29"/>
                <a:gd name="T2" fmla="*/ 7 w 14"/>
                <a:gd name="T3" fmla="*/ 12 h 29"/>
                <a:gd name="T4" fmla="*/ 7 w 14"/>
                <a:gd name="T5" fmla="*/ 0 h 29"/>
                <a:gd name="T6" fmla="*/ 0 w 14"/>
                <a:gd name="T7" fmla="*/ 0 h 29"/>
                <a:gd name="T8" fmla="*/ 3 w 14"/>
                <a:gd name="T9" fmla="*/ 14 h 29"/>
                <a:gd name="T10" fmla="*/ 14 w 14"/>
                <a:gd name="T11" fmla="*/ 29 h 29"/>
                <a:gd name="T12" fmla="*/ 14 w 14"/>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4" h="29">
                  <a:moveTo>
                    <a:pt x="14" y="29"/>
                  </a:moveTo>
                  <a:lnTo>
                    <a:pt x="7" y="12"/>
                  </a:lnTo>
                  <a:lnTo>
                    <a:pt x="7" y="0"/>
                  </a:lnTo>
                  <a:lnTo>
                    <a:pt x="0" y="0"/>
                  </a:lnTo>
                  <a:lnTo>
                    <a:pt x="3" y="14"/>
                  </a:lnTo>
                  <a:lnTo>
                    <a:pt x="14" y="29"/>
                  </a:lnTo>
                  <a:lnTo>
                    <a:pt x="14" y="29"/>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54"/>
            <p:cNvSpPr>
              <a:spLocks/>
            </p:cNvSpPr>
            <p:nvPr/>
          </p:nvSpPr>
          <p:spPr bwMode="auto">
            <a:xfrm>
              <a:off x="4756151" y="2667000"/>
              <a:ext cx="74613" cy="419100"/>
            </a:xfrm>
            <a:custGeom>
              <a:avLst/>
              <a:gdLst>
                <a:gd name="T0" fmla="*/ 12 w 20"/>
                <a:gd name="T1" fmla="*/ 2 h 112"/>
                <a:gd name="T2" fmla="*/ 9 w 20"/>
                <a:gd name="T3" fmla="*/ 0 h 112"/>
                <a:gd name="T4" fmla="*/ 9 w 20"/>
                <a:gd name="T5" fmla="*/ 1 h 112"/>
                <a:gd name="T6" fmla="*/ 12 w 20"/>
                <a:gd name="T7" fmla="*/ 7 h 112"/>
                <a:gd name="T8" fmla="*/ 5 w 20"/>
                <a:gd name="T9" fmla="*/ 17 h 112"/>
                <a:gd name="T10" fmla="*/ 12 w 20"/>
                <a:gd name="T11" fmla="*/ 36 h 112"/>
                <a:gd name="T12" fmla="*/ 0 w 20"/>
                <a:gd name="T13" fmla="*/ 97 h 112"/>
                <a:gd name="T14" fmla="*/ 7 w 20"/>
                <a:gd name="T15" fmla="*/ 112 h 112"/>
                <a:gd name="T16" fmla="*/ 20 w 20"/>
                <a:gd name="T17" fmla="*/ 84 h 112"/>
                <a:gd name="T18" fmla="*/ 17 w 20"/>
                <a:gd name="T19" fmla="*/ 36 h 112"/>
                <a:gd name="T20" fmla="*/ 11 w 20"/>
                <a:gd name="T21" fmla="*/ 17 h 112"/>
                <a:gd name="T22" fmla="*/ 14 w 20"/>
                <a:gd name="T23" fmla="*/ 14 h 112"/>
                <a:gd name="T24" fmla="*/ 18 w 20"/>
                <a:gd name="T25" fmla="*/ 7 h 112"/>
                <a:gd name="T26" fmla="*/ 12 w 20"/>
                <a:gd name="T27"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55"/>
            <p:cNvSpPr>
              <a:spLocks/>
            </p:cNvSpPr>
            <p:nvPr/>
          </p:nvSpPr>
          <p:spPr bwMode="auto">
            <a:xfrm>
              <a:off x="4764088" y="2670175"/>
              <a:ext cx="36513" cy="60325"/>
            </a:xfrm>
            <a:custGeom>
              <a:avLst/>
              <a:gdLst>
                <a:gd name="T0" fmla="*/ 23 w 23"/>
                <a:gd name="T1" fmla="*/ 14 h 38"/>
                <a:gd name="T2" fmla="*/ 16 w 23"/>
                <a:gd name="T3" fmla="*/ 0 h 38"/>
                <a:gd name="T4" fmla="*/ 0 w 23"/>
                <a:gd name="T5" fmla="*/ 24 h 38"/>
                <a:gd name="T6" fmla="*/ 7 w 23"/>
                <a:gd name="T7" fmla="*/ 38 h 38"/>
                <a:gd name="T8" fmla="*/ 23 w 23"/>
                <a:gd name="T9" fmla="*/ 14 h 38"/>
                <a:gd name="T10" fmla="*/ 23 w 23"/>
                <a:gd name="T11" fmla="*/ 14 h 38"/>
              </a:gdLst>
              <a:ahLst/>
              <a:cxnLst>
                <a:cxn ang="0">
                  <a:pos x="T0" y="T1"/>
                </a:cxn>
                <a:cxn ang="0">
                  <a:pos x="T2" y="T3"/>
                </a:cxn>
                <a:cxn ang="0">
                  <a:pos x="T4" y="T5"/>
                </a:cxn>
                <a:cxn ang="0">
                  <a:pos x="T6" y="T7"/>
                </a:cxn>
                <a:cxn ang="0">
                  <a:pos x="T8" y="T9"/>
                </a:cxn>
                <a:cxn ang="0">
                  <a:pos x="T10" y="T11"/>
                </a:cxn>
              </a:cxnLst>
              <a:rect l="0" t="0" r="r" b="b"/>
              <a:pathLst>
                <a:path w="23" h="38">
                  <a:moveTo>
                    <a:pt x="23" y="14"/>
                  </a:moveTo>
                  <a:lnTo>
                    <a:pt x="16" y="0"/>
                  </a:lnTo>
                  <a:lnTo>
                    <a:pt x="0" y="24"/>
                  </a:lnTo>
                  <a:lnTo>
                    <a:pt x="7" y="38"/>
                  </a:lnTo>
                  <a:lnTo>
                    <a:pt x="23" y="14"/>
                  </a:lnTo>
                  <a:lnTo>
                    <a:pt x="23" y="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56"/>
            <p:cNvSpPr>
              <a:spLocks/>
            </p:cNvSpPr>
            <p:nvPr/>
          </p:nvSpPr>
          <p:spPr bwMode="auto">
            <a:xfrm>
              <a:off x="4725988" y="2592388"/>
              <a:ext cx="63500" cy="163513"/>
            </a:xfrm>
            <a:custGeom>
              <a:avLst/>
              <a:gdLst>
                <a:gd name="T0" fmla="*/ 17 w 17"/>
                <a:gd name="T1" fmla="*/ 21 h 44"/>
                <a:gd name="T2" fmla="*/ 17 w 17"/>
                <a:gd name="T3" fmla="*/ 20 h 44"/>
                <a:gd name="T4" fmla="*/ 3 w 17"/>
                <a:gd name="T5" fmla="*/ 5 h 44"/>
                <a:gd name="T6" fmla="*/ 2 w 17"/>
                <a:gd name="T7" fmla="*/ 0 h 44"/>
                <a:gd name="T8" fmla="*/ 0 w 17"/>
                <a:gd name="T9" fmla="*/ 0 h 44"/>
                <a:gd name="T10" fmla="*/ 0 w 17"/>
                <a:gd name="T11" fmla="*/ 8 h 44"/>
                <a:gd name="T12" fmla="*/ 1 w 17"/>
                <a:gd name="T13" fmla="*/ 44 h 44"/>
                <a:gd name="T14" fmla="*/ 10 w 17"/>
                <a:gd name="T15" fmla="*/ 31 h 44"/>
                <a:gd name="T16" fmla="*/ 17 w 17"/>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57"/>
            <p:cNvSpPr>
              <a:spLocks/>
            </p:cNvSpPr>
            <p:nvPr/>
          </p:nvSpPr>
          <p:spPr bwMode="auto">
            <a:xfrm>
              <a:off x="4497388" y="2587625"/>
              <a:ext cx="776288" cy="2268538"/>
            </a:xfrm>
            <a:custGeom>
              <a:avLst/>
              <a:gdLst>
                <a:gd name="T0" fmla="*/ 71 w 207"/>
                <a:gd name="T1" fmla="*/ 32 h 605"/>
                <a:gd name="T2" fmla="*/ 61 w 207"/>
                <a:gd name="T3" fmla="*/ 9 h 605"/>
                <a:gd name="T4" fmla="*/ 42 w 207"/>
                <a:gd name="T5" fmla="*/ 22 h 605"/>
                <a:gd name="T6" fmla="*/ 46 w 207"/>
                <a:gd name="T7" fmla="*/ 33 h 605"/>
                <a:gd name="T8" fmla="*/ 37 w 207"/>
                <a:gd name="T9" fmla="*/ 94 h 605"/>
                <a:gd name="T10" fmla="*/ 64 w 207"/>
                <a:gd name="T11" fmla="*/ 189 h 605"/>
                <a:gd name="T12" fmla="*/ 5 w 207"/>
                <a:gd name="T13" fmla="*/ 273 h 605"/>
                <a:gd name="T14" fmla="*/ 68 w 207"/>
                <a:gd name="T15" fmla="*/ 229 h 605"/>
                <a:gd name="T16" fmla="*/ 87 w 207"/>
                <a:gd name="T17" fmla="*/ 258 h 605"/>
                <a:gd name="T18" fmla="*/ 142 w 207"/>
                <a:gd name="T19" fmla="*/ 289 h 605"/>
                <a:gd name="T20" fmla="*/ 148 w 207"/>
                <a:gd name="T21" fmla="*/ 512 h 605"/>
                <a:gd name="T22" fmla="*/ 138 w 207"/>
                <a:gd name="T23" fmla="*/ 575 h 605"/>
                <a:gd name="T24" fmla="*/ 150 w 207"/>
                <a:gd name="T25" fmla="*/ 590 h 605"/>
                <a:gd name="T26" fmla="*/ 157 w 207"/>
                <a:gd name="T27" fmla="*/ 595 h 605"/>
                <a:gd name="T28" fmla="*/ 188 w 207"/>
                <a:gd name="T29" fmla="*/ 578 h 605"/>
                <a:gd name="T30" fmla="*/ 173 w 207"/>
                <a:gd name="T31" fmla="*/ 526 h 605"/>
                <a:gd name="T32" fmla="*/ 163 w 207"/>
                <a:gd name="T33" fmla="*/ 241 h 605"/>
                <a:gd name="T34" fmla="*/ 198 w 207"/>
                <a:gd name="T35" fmla="*/ 195 h 605"/>
                <a:gd name="T36" fmla="*/ 192 w 207"/>
                <a:gd name="T37" fmla="*/ 64 h 605"/>
                <a:gd name="T38" fmla="*/ 127 w 207"/>
                <a:gd name="T39" fmla="*/ 9 h 605"/>
                <a:gd name="T40" fmla="*/ 184 w 207"/>
                <a:gd name="T41" fmla="*/ 178 h 605"/>
                <a:gd name="T42" fmla="*/ 144 w 207"/>
                <a:gd name="T43" fmla="*/ 209 h 605"/>
                <a:gd name="T44" fmla="*/ 162 w 207"/>
                <a:gd name="T45" fmla="*/ 133 h 605"/>
                <a:gd name="T46" fmla="*/ 139 w 207"/>
                <a:gd name="T47" fmla="*/ 181 h 605"/>
                <a:gd name="T48" fmla="*/ 137 w 207"/>
                <a:gd name="T49" fmla="*/ 193 h 605"/>
                <a:gd name="T50" fmla="*/ 94 w 207"/>
                <a:gd name="T51" fmla="*/ 249 h 605"/>
                <a:gd name="T52" fmla="*/ 76 w 207"/>
                <a:gd name="T53" fmla="*/ 144 h 605"/>
                <a:gd name="T54" fmla="*/ 130 w 207"/>
                <a:gd name="T55" fmla="*/ 41 h 605"/>
                <a:gd name="T56" fmla="*/ 130 w 207"/>
                <a:gd name="T57" fmla="*/ 27 h 605"/>
                <a:gd name="T58" fmla="*/ 116 w 207"/>
                <a:gd name="T59" fmla="*/ 0 h 605"/>
                <a:gd name="T60" fmla="*/ 95 w 207"/>
                <a:gd name="T61" fmla="*/ 41 h 605"/>
                <a:gd name="T62" fmla="*/ 83 w 207"/>
                <a:gd name="T63" fmla="*/ 35 h 605"/>
                <a:gd name="T64" fmla="*/ 105 w 207"/>
                <a:gd name="T65" fmla="*/ 38 h 605"/>
                <a:gd name="T66" fmla="*/ 89 w 207"/>
                <a:gd name="T67" fmla="*/ 105 h 605"/>
                <a:gd name="T68" fmla="*/ 69 w 207"/>
                <a:gd name="T69" fmla="*/ 118 h 605"/>
                <a:gd name="T70" fmla="*/ 59 w 207"/>
                <a:gd name="T71" fmla="*/ 98 h 605"/>
                <a:gd name="T72" fmla="*/ 74 w 207"/>
                <a:gd name="T73" fmla="*/ 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58"/>
            <p:cNvSpPr>
              <a:spLocks/>
            </p:cNvSpPr>
            <p:nvPr/>
          </p:nvSpPr>
          <p:spPr bwMode="auto">
            <a:xfrm>
              <a:off x="4797426" y="2719388"/>
              <a:ext cx="93663" cy="261938"/>
            </a:xfrm>
            <a:custGeom>
              <a:avLst/>
              <a:gdLst>
                <a:gd name="T0" fmla="*/ 3 w 25"/>
                <a:gd name="T1" fmla="*/ 0 h 70"/>
                <a:gd name="T2" fmla="*/ 0 w 25"/>
                <a:gd name="T3" fmla="*/ 3 h 70"/>
                <a:gd name="T4" fmla="*/ 6 w 25"/>
                <a:gd name="T5" fmla="*/ 22 h 70"/>
                <a:gd name="T6" fmla="*/ 9 w 25"/>
                <a:gd name="T7" fmla="*/ 70 h 70"/>
                <a:gd name="T8" fmla="*/ 20 w 25"/>
                <a:gd name="T9" fmla="*/ 35 h 70"/>
                <a:gd name="T10" fmla="*/ 25 w 25"/>
                <a:gd name="T11" fmla="*/ 3 h 70"/>
                <a:gd name="T12" fmla="*/ 9 w 25"/>
                <a:gd name="T13" fmla="*/ 10 h 70"/>
                <a:gd name="T14" fmla="*/ 3 w 2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59"/>
            <p:cNvSpPr>
              <a:spLocks/>
            </p:cNvSpPr>
            <p:nvPr/>
          </p:nvSpPr>
          <p:spPr bwMode="auto">
            <a:xfrm>
              <a:off x="4781551" y="2620963"/>
              <a:ext cx="404813" cy="900113"/>
            </a:xfrm>
            <a:custGeom>
              <a:avLst/>
              <a:gdLst>
                <a:gd name="T0" fmla="*/ 51 w 108"/>
                <a:gd name="T1" fmla="*/ 0 h 240"/>
                <a:gd name="T2" fmla="*/ 54 w 108"/>
                <a:gd name="T3" fmla="*/ 18 h 240"/>
                <a:gd name="T4" fmla="*/ 46 w 108"/>
                <a:gd name="T5" fmla="*/ 18 h 240"/>
                <a:gd name="T6" fmla="*/ 54 w 108"/>
                <a:gd name="T7" fmla="*/ 32 h 240"/>
                <a:gd name="T8" fmla="*/ 41 w 108"/>
                <a:gd name="T9" fmla="*/ 87 h 240"/>
                <a:gd name="T10" fmla="*/ 0 w 108"/>
                <a:gd name="T11" fmla="*/ 135 h 240"/>
                <a:gd name="T12" fmla="*/ 0 w 108"/>
                <a:gd name="T13" fmla="*/ 176 h 240"/>
                <a:gd name="T14" fmla="*/ 18 w 108"/>
                <a:gd name="T15" fmla="*/ 240 h 240"/>
                <a:gd name="T16" fmla="*/ 58 w 108"/>
                <a:gd name="T17" fmla="*/ 213 h 240"/>
                <a:gd name="T18" fmla="*/ 61 w 108"/>
                <a:gd name="T19" fmla="*/ 184 h 240"/>
                <a:gd name="T20" fmla="*/ 37 w 108"/>
                <a:gd name="T21" fmla="*/ 195 h 240"/>
                <a:gd name="T22" fmla="*/ 63 w 108"/>
                <a:gd name="T23" fmla="*/ 172 h 240"/>
                <a:gd name="T24" fmla="*/ 81 w 108"/>
                <a:gd name="T25" fmla="*/ 75 h 240"/>
                <a:gd name="T26" fmla="*/ 86 w 108"/>
                <a:gd name="T27" fmla="*/ 124 h 240"/>
                <a:gd name="T28" fmla="*/ 92 w 108"/>
                <a:gd name="T29" fmla="*/ 172 h 240"/>
                <a:gd name="T30" fmla="*/ 86 w 108"/>
                <a:gd name="T31" fmla="*/ 180 h 240"/>
                <a:gd name="T32" fmla="*/ 68 w 108"/>
                <a:gd name="T33" fmla="*/ 200 h 240"/>
                <a:gd name="T34" fmla="*/ 79 w 108"/>
                <a:gd name="T35" fmla="*/ 220 h 240"/>
                <a:gd name="T36" fmla="*/ 108 w 108"/>
                <a:gd name="T37" fmla="*/ 169 h 240"/>
                <a:gd name="T38" fmla="*/ 103 w 108"/>
                <a:gd name="T39" fmla="*/ 67 h 240"/>
                <a:gd name="T40" fmla="*/ 51 w 108"/>
                <a:gd name="T4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60"/>
            <p:cNvSpPr>
              <a:spLocks noEditPoints="1"/>
            </p:cNvSpPr>
            <p:nvPr/>
          </p:nvSpPr>
          <p:spPr bwMode="auto">
            <a:xfrm>
              <a:off x="4452938" y="2670175"/>
              <a:ext cx="306388" cy="908050"/>
            </a:xfrm>
            <a:custGeom>
              <a:avLst/>
              <a:gdLst>
                <a:gd name="T0" fmla="*/ 58 w 82"/>
                <a:gd name="T1" fmla="*/ 11 h 242"/>
                <a:gd name="T2" fmla="*/ 49 w 82"/>
                <a:gd name="T3" fmla="*/ 11 h 242"/>
                <a:gd name="T4" fmla="*/ 54 w 82"/>
                <a:gd name="T5" fmla="*/ 0 h 242"/>
                <a:gd name="T6" fmla="*/ 18 w 82"/>
                <a:gd name="T7" fmla="*/ 14 h 242"/>
                <a:gd name="T8" fmla="*/ 42 w 82"/>
                <a:gd name="T9" fmla="*/ 133 h 242"/>
                <a:gd name="T10" fmla="*/ 30 w 82"/>
                <a:gd name="T11" fmla="*/ 184 h 242"/>
                <a:gd name="T12" fmla="*/ 5 w 82"/>
                <a:gd name="T13" fmla="*/ 216 h 242"/>
                <a:gd name="T14" fmla="*/ 0 w 82"/>
                <a:gd name="T15" fmla="*/ 219 h 242"/>
                <a:gd name="T16" fmla="*/ 12 w 82"/>
                <a:gd name="T17" fmla="*/ 242 h 242"/>
                <a:gd name="T18" fmla="*/ 76 w 82"/>
                <a:gd name="T19" fmla="*/ 167 h 242"/>
                <a:gd name="T20" fmla="*/ 82 w 82"/>
                <a:gd name="T21" fmla="*/ 115 h 242"/>
                <a:gd name="T22" fmla="*/ 49 w 82"/>
                <a:gd name="T23" fmla="*/ 72 h 242"/>
                <a:gd name="T24" fmla="*/ 46 w 82"/>
                <a:gd name="T25" fmla="*/ 21 h 242"/>
                <a:gd name="T26" fmla="*/ 58 w 82"/>
                <a:gd name="T27" fmla="*/ 11 h 242"/>
                <a:gd name="T28" fmla="*/ 20 w 82"/>
                <a:gd name="T29" fmla="*/ 16 h 242"/>
                <a:gd name="T30" fmla="*/ 24 w 82"/>
                <a:gd name="T31" fmla="*/ 14 h 242"/>
                <a:gd name="T32" fmla="*/ 49 w 82"/>
                <a:gd name="T33" fmla="*/ 133 h 242"/>
                <a:gd name="T34" fmla="*/ 35 w 82"/>
                <a:gd name="T35" fmla="*/ 198 h 242"/>
                <a:gd name="T36" fmla="*/ 5 w 82"/>
                <a:gd name="T37" fmla="*/ 224 h 242"/>
                <a:gd name="T38" fmla="*/ 3 w 82"/>
                <a:gd name="T39" fmla="*/ 220 h 242"/>
                <a:gd name="T40" fmla="*/ 6 w 82"/>
                <a:gd name="T41" fmla="*/ 218 h 242"/>
                <a:gd name="T42" fmla="*/ 32 w 82"/>
                <a:gd name="T43" fmla="*/ 185 h 242"/>
                <a:gd name="T44" fmla="*/ 32 w 82"/>
                <a:gd name="T45" fmla="*/ 184 h 242"/>
                <a:gd name="T46" fmla="*/ 44 w 82"/>
                <a:gd name="T47" fmla="*/ 133 h 242"/>
                <a:gd name="T48" fmla="*/ 44 w 82"/>
                <a:gd name="T49" fmla="*/ 132 h 242"/>
                <a:gd name="T50" fmla="*/ 20 w 82"/>
                <a:gd name="T51"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61"/>
            <p:cNvSpPr>
              <a:spLocks/>
            </p:cNvSpPr>
            <p:nvPr/>
          </p:nvSpPr>
          <p:spPr bwMode="auto">
            <a:xfrm>
              <a:off x="4464051" y="2722563"/>
              <a:ext cx="171450" cy="787400"/>
            </a:xfrm>
            <a:custGeom>
              <a:avLst/>
              <a:gdLst>
                <a:gd name="T0" fmla="*/ 21 w 46"/>
                <a:gd name="T1" fmla="*/ 0 h 210"/>
                <a:gd name="T2" fmla="*/ 17 w 46"/>
                <a:gd name="T3" fmla="*/ 2 h 210"/>
                <a:gd name="T4" fmla="*/ 41 w 46"/>
                <a:gd name="T5" fmla="*/ 118 h 210"/>
                <a:gd name="T6" fmla="*/ 41 w 46"/>
                <a:gd name="T7" fmla="*/ 119 h 210"/>
                <a:gd name="T8" fmla="*/ 29 w 46"/>
                <a:gd name="T9" fmla="*/ 170 h 210"/>
                <a:gd name="T10" fmla="*/ 29 w 46"/>
                <a:gd name="T11" fmla="*/ 171 h 210"/>
                <a:gd name="T12" fmla="*/ 3 w 46"/>
                <a:gd name="T13" fmla="*/ 204 h 210"/>
                <a:gd name="T14" fmla="*/ 0 w 46"/>
                <a:gd name="T15" fmla="*/ 206 h 210"/>
                <a:gd name="T16" fmla="*/ 2 w 46"/>
                <a:gd name="T17" fmla="*/ 210 h 210"/>
                <a:gd name="T18" fmla="*/ 32 w 46"/>
                <a:gd name="T19" fmla="*/ 184 h 210"/>
                <a:gd name="T20" fmla="*/ 46 w 46"/>
                <a:gd name="T21" fmla="*/ 119 h 210"/>
                <a:gd name="T22" fmla="*/ 21 w 46"/>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62"/>
            <p:cNvSpPr>
              <a:spLocks/>
            </p:cNvSpPr>
            <p:nvPr/>
          </p:nvSpPr>
          <p:spPr bwMode="auto">
            <a:xfrm>
              <a:off x="4718051" y="2730500"/>
              <a:ext cx="57150" cy="239713"/>
            </a:xfrm>
            <a:custGeom>
              <a:avLst/>
              <a:gdLst>
                <a:gd name="T0" fmla="*/ 0 w 15"/>
                <a:gd name="T1" fmla="*/ 60 h 64"/>
                <a:gd name="T2" fmla="*/ 2 w 15"/>
                <a:gd name="T3" fmla="*/ 64 h 64"/>
                <a:gd name="T4" fmla="*/ 11 w 15"/>
                <a:gd name="T5" fmla="*/ 17 h 64"/>
                <a:gd name="T6" fmla="*/ 15 w 15"/>
                <a:gd name="T7" fmla="*/ 0 h 64"/>
                <a:gd name="T8" fmla="*/ 2 w 15"/>
                <a:gd name="T9" fmla="*/ 12 h 64"/>
                <a:gd name="T10" fmla="*/ 0 w 15"/>
                <a:gd name="T11" fmla="*/ 60 h 64"/>
              </a:gdLst>
              <a:ahLst/>
              <a:cxnLst>
                <a:cxn ang="0">
                  <a:pos x="T0" y="T1"/>
                </a:cxn>
                <a:cxn ang="0">
                  <a:pos x="T2" y="T3"/>
                </a:cxn>
                <a:cxn ang="0">
                  <a:pos x="T4" y="T5"/>
                </a:cxn>
                <a:cxn ang="0">
                  <a:pos x="T6" y="T7"/>
                </a:cxn>
                <a:cxn ang="0">
                  <a:pos x="T8" y="T9"/>
                </a:cxn>
                <a:cxn ang="0">
                  <a:pos x="T10" y="T11"/>
                </a:cxn>
              </a:cxnLst>
              <a:rect l="0" t="0" r="r" b="b"/>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63"/>
            <p:cNvSpPr>
              <a:spLocks noEditPoints="1"/>
            </p:cNvSpPr>
            <p:nvPr/>
          </p:nvSpPr>
          <p:spPr bwMode="auto">
            <a:xfrm>
              <a:off x="4456113" y="2786063"/>
              <a:ext cx="120650" cy="663575"/>
            </a:xfrm>
            <a:custGeom>
              <a:avLst/>
              <a:gdLst>
                <a:gd name="T0" fmla="*/ 6 w 32"/>
                <a:gd name="T1" fmla="*/ 102 h 177"/>
                <a:gd name="T2" fmla="*/ 0 w 32"/>
                <a:gd name="T3" fmla="*/ 110 h 177"/>
                <a:gd name="T4" fmla="*/ 4 w 32"/>
                <a:gd name="T5" fmla="*/ 177 h 177"/>
                <a:gd name="T6" fmla="*/ 32 w 32"/>
                <a:gd name="T7" fmla="*/ 104 h 177"/>
                <a:gd name="T8" fmla="*/ 13 w 32"/>
                <a:gd name="T9" fmla="*/ 0 h 177"/>
                <a:gd name="T10" fmla="*/ 6 w 32"/>
                <a:gd name="T11" fmla="*/ 102 h 177"/>
                <a:gd name="T12" fmla="*/ 14 w 32"/>
                <a:gd name="T13" fmla="*/ 15 h 177"/>
                <a:gd name="T14" fmla="*/ 16 w 32"/>
                <a:gd name="T15" fmla="*/ 30 h 177"/>
                <a:gd name="T16" fmla="*/ 14 w 32"/>
                <a:gd name="T17" fmla="*/ 108 h 177"/>
                <a:gd name="T18" fmla="*/ 6 w 32"/>
                <a:gd name="T19" fmla="*/ 117 h 177"/>
                <a:gd name="T20" fmla="*/ 11 w 32"/>
                <a:gd name="T21" fmla="*/ 153 h 177"/>
                <a:gd name="T22" fmla="*/ 5 w 32"/>
                <a:gd name="T23" fmla="*/ 167 h 177"/>
                <a:gd name="T24" fmla="*/ 2 w 32"/>
                <a:gd name="T25" fmla="*/ 110 h 177"/>
                <a:gd name="T26" fmla="*/ 8 w 32"/>
                <a:gd name="T27" fmla="*/ 103 h 177"/>
                <a:gd name="T28" fmla="*/ 8 w 32"/>
                <a:gd name="T29" fmla="*/ 102 h 177"/>
                <a:gd name="T30" fmla="*/ 14 w 32"/>
                <a:gd name="T31" fmla="*/ 1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64"/>
            <p:cNvSpPr>
              <a:spLocks/>
            </p:cNvSpPr>
            <p:nvPr/>
          </p:nvSpPr>
          <p:spPr bwMode="auto">
            <a:xfrm>
              <a:off x="4464051" y="2843213"/>
              <a:ext cx="52388" cy="569913"/>
            </a:xfrm>
            <a:custGeom>
              <a:avLst/>
              <a:gdLst>
                <a:gd name="T0" fmla="*/ 14 w 14"/>
                <a:gd name="T1" fmla="*/ 15 h 152"/>
                <a:gd name="T2" fmla="*/ 12 w 14"/>
                <a:gd name="T3" fmla="*/ 0 h 152"/>
                <a:gd name="T4" fmla="*/ 6 w 14"/>
                <a:gd name="T5" fmla="*/ 87 h 152"/>
                <a:gd name="T6" fmla="*/ 6 w 14"/>
                <a:gd name="T7" fmla="*/ 88 h 152"/>
                <a:gd name="T8" fmla="*/ 0 w 14"/>
                <a:gd name="T9" fmla="*/ 95 h 152"/>
                <a:gd name="T10" fmla="*/ 3 w 14"/>
                <a:gd name="T11" fmla="*/ 152 h 152"/>
                <a:gd name="T12" fmla="*/ 9 w 14"/>
                <a:gd name="T13" fmla="*/ 138 h 152"/>
                <a:gd name="T14" fmla="*/ 4 w 14"/>
                <a:gd name="T15" fmla="*/ 102 h 152"/>
                <a:gd name="T16" fmla="*/ 12 w 14"/>
                <a:gd name="T17" fmla="*/ 93 h 152"/>
                <a:gd name="T18" fmla="*/ 14 w 14"/>
                <a:gd name="T19"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65"/>
            <p:cNvSpPr>
              <a:spLocks/>
            </p:cNvSpPr>
            <p:nvPr/>
          </p:nvSpPr>
          <p:spPr bwMode="auto">
            <a:xfrm>
              <a:off x="4471988" y="2722563"/>
              <a:ext cx="138113" cy="757238"/>
            </a:xfrm>
            <a:custGeom>
              <a:avLst/>
              <a:gdLst>
                <a:gd name="T0" fmla="*/ 0 w 37"/>
                <a:gd name="T1" fmla="*/ 194 h 202"/>
                <a:gd name="T2" fmla="*/ 0 w 37"/>
                <a:gd name="T3" fmla="*/ 202 h 202"/>
                <a:gd name="T4" fmla="*/ 25 w 37"/>
                <a:gd name="T5" fmla="*/ 170 h 202"/>
                <a:gd name="T6" fmla="*/ 37 w 37"/>
                <a:gd name="T7" fmla="*/ 119 h 202"/>
                <a:gd name="T8" fmla="*/ 13 w 37"/>
                <a:gd name="T9" fmla="*/ 0 h 202"/>
                <a:gd name="T10" fmla="*/ 9 w 37"/>
                <a:gd name="T11" fmla="*/ 17 h 202"/>
                <a:gd name="T12" fmla="*/ 28 w 37"/>
                <a:gd name="T13" fmla="*/ 121 h 202"/>
                <a:gd name="T14" fmla="*/ 0 w 37"/>
                <a:gd name="T15" fmla="*/ 194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66"/>
            <p:cNvSpPr>
              <a:spLocks/>
            </p:cNvSpPr>
            <p:nvPr/>
          </p:nvSpPr>
          <p:spPr bwMode="auto">
            <a:xfrm>
              <a:off x="4725988" y="2730500"/>
              <a:ext cx="74613" cy="300038"/>
            </a:xfrm>
            <a:custGeom>
              <a:avLst/>
              <a:gdLst>
                <a:gd name="T0" fmla="*/ 8 w 20"/>
                <a:gd name="T1" fmla="*/ 80 h 80"/>
                <a:gd name="T2" fmla="*/ 20 w 20"/>
                <a:gd name="T3" fmla="*/ 19 h 80"/>
                <a:gd name="T4" fmla="*/ 13 w 20"/>
                <a:gd name="T5" fmla="*/ 0 h 80"/>
                <a:gd name="T6" fmla="*/ 9 w 20"/>
                <a:gd name="T7" fmla="*/ 17 h 80"/>
                <a:gd name="T8" fmla="*/ 0 w 20"/>
                <a:gd name="T9" fmla="*/ 64 h 80"/>
                <a:gd name="T10" fmla="*/ 8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67"/>
            <p:cNvSpPr>
              <a:spLocks noEditPoints="1"/>
            </p:cNvSpPr>
            <p:nvPr/>
          </p:nvSpPr>
          <p:spPr bwMode="auto">
            <a:xfrm>
              <a:off x="4546601" y="3360738"/>
              <a:ext cx="550863" cy="1382713"/>
            </a:xfrm>
            <a:custGeom>
              <a:avLst/>
              <a:gdLst>
                <a:gd name="T0" fmla="*/ 59 w 147"/>
                <a:gd name="T1" fmla="*/ 0 h 369"/>
                <a:gd name="T2" fmla="*/ 55 w 147"/>
                <a:gd name="T3" fmla="*/ 23 h 369"/>
                <a:gd name="T4" fmla="*/ 0 w 147"/>
                <a:gd name="T5" fmla="*/ 68 h 369"/>
                <a:gd name="T6" fmla="*/ 14 w 147"/>
                <a:gd name="T7" fmla="*/ 175 h 369"/>
                <a:gd name="T8" fmla="*/ 13 w 147"/>
                <a:gd name="T9" fmla="*/ 208 h 369"/>
                <a:gd name="T10" fmla="*/ 31 w 147"/>
                <a:gd name="T11" fmla="*/ 326 h 369"/>
                <a:gd name="T12" fmla="*/ 30 w 147"/>
                <a:gd name="T13" fmla="*/ 353 h 369"/>
                <a:gd name="T14" fmla="*/ 56 w 147"/>
                <a:gd name="T15" fmla="*/ 357 h 369"/>
                <a:gd name="T16" fmla="*/ 57 w 147"/>
                <a:gd name="T17" fmla="*/ 202 h 369"/>
                <a:gd name="T18" fmla="*/ 49 w 147"/>
                <a:gd name="T19" fmla="*/ 152 h 369"/>
                <a:gd name="T20" fmla="*/ 71 w 147"/>
                <a:gd name="T21" fmla="*/ 62 h 369"/>
                <a:gd name="T22" fmla="*/ 79 w 147"/>
                <a:gd name="T23" fmla="*/ 104 h 369"/>
                <a:gd name="T24" fmla="*/ 91 w 147"/>
                <a:gd name="T25" fmla="*/ 160 h 369"/>
                <a:gd name="T26" fmla="*/ 102 w 147"/>
                <a:gd name="T27" fmla="*/ 297 h 369"/>
                <a:gd name="T28" fmla="*/ 125 w 147"/>
                <a:gd name="T29" fmla="*/ 369 h 369"/>
                <a:gd name="T30" fmla="*/ 147 w 147"/>
                <a:gd name="T31" fmla="*/ 362 h 369"/>
                <a:gd name="T32" fmla="*/ 135 w 147"/>
                <a:gd name="T33" fmla="*/ 306 h 369"/>
                <a:gd name="T34" fmla="*/ 115 w 147"/>
                <a:gd name="T35" fmla="*/ 168 h 369"/>
                <a:gd name="T36" fmla="*/ 129 w 147"/>
                <a:gd name="T37" fmla="*/ 83 h 369"/>
                <a:gd name="T38" fmla="*/ 130 w 147"/>
                <a:gd name="T39" fmla="*/ 21 h 369"/>
                <a:gd name="T40" fmla="*/ 74 w 147"/>
                <a:gd name="T41" fmla="*/ 52 h 369"/>
                <a:gd name="T42" fmla="*/ 59 w 147"/>
                <a:gd name="T43" fmla="*/ 0 h 369"/>
                <a:gd name="T44" fmla="*/ 73 w 147"/>
                <a:gd name="T45" fmla="*/ 63 h 369"/>
                <a:gd name="T46" fmla="*/ 84 w 147"/>
                <a:gd name="T47" fmla="*/ 69 h 369"/>
                <a:gd name="T48" fmla="*/ 101 w 147"/>
                <a:gd name="T49" fmla="*/ 154 h 369"/>
                <a:gd name="T50" fmla="*/ 100 w 147"/>
                <a:gd name="T51" fmla="*/ 189 h 369"/>
                <a:gd name="T52" fmla="*/ 111 w 147"/>
                <a:gd name="T53" fmla="*/ 294 h 369"/>
                <a:gd name="T54" fmla="*/ 132 w 147"/>
                <a:gd name="T55" fmla="*/ 363 h 369"/>
                <a:gd name="T56" fmla="*/ 127 w 147"/>
                <a:gd name="T57" fmla="*/ 366 h 369"/>
                <a:gd name="T58" fmla="*/ 104 w 147"/>
                <a:gd name="T59" fmla="*/ 297 h 369"/>
                <a:gd name="T60" fmla="*/ 93 w 147"/>
                <a:gd name="T61" fmla="*/ 160 h 369"/>
                <a:gd name="T62" fmla="*/ 93 w 147"/>
                <a:gd name="T63" fmla="*/ 160 h 369"/>
                <a:gd name="T64" fmla="*/ 73 w 147"/>
                <a:gd name="T65" fmla="*/ 63 h 369"/>
                <a:gd name="T66" fmla="*/ 3 w 147"/>
                <a:gd name="T67" fmla="*/ 70 h 369"/>
                <a:gd name="T68" fmla="*/ 9 w 147"/>
                <a:gd name="T69" fmla="*/ 70 h 369"/>
                <a:gd name="T70" fmla="*/ 23 w 147"/>
                <a:gd name="T71" fmla="*/ 174 h 369"/>
                <a:gd name="T72" fmla="*/ 22 w 147"/>
                <a:gd name="T73" fmla="*/ 204 h 369"/>
                <a:gd name="T74" fmla="*/ 40 w 147"/>
                <a:gd name="T75" fmla="*/ 285 h 369"/>
                <a:gd name="T76" fmla="*/ 40 w 147"/>
                <a:gd name="T77" fmla="*/ 285 h 369"/>
                <a:gd name="T78" fmla="*/ 41 w 147"/>
                <a:gd name="T79" fmla="*/ 351 h 369"/>
                <a:gd name="T80" fmla="*/ 32 w 147"/>
                <a:gd name="T81" fmla="*/ 351 h 369"/>
                <a:gd name="T82" fmla="*/ 33 w 147"/>
                <a:gd name="T83" fmla="*/ 326 h 369"/>
                <a:gd name="T84" fmla="*/ 15 w 147"/>
                <a:gd name="T85" fmla="*/ 207 h 369"/>
                <a:gd name="T86" fmla="*/ 16 w 147"/>
                <a:gd name="T87" fmla="*/ 175 h 369"/>
                <a:gd name="T88" fmla="*/ 16 w 147"/>
                <a:gd name="T89" fmla="*/ 174 h 369"/>
                <a:gd name="T90" fmla="*/ 3 w 147"/>
                <a:gd name="T91" fmla="*/ 7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68"/>
            <p:cNvSpPr>
              <a:spLocks/>
            </p:cNvSpPr>
            <p:nvPr/>
          </p:nvSpPr>
          <p:spPr bwMode="auto">
            <a:xfrm>
              <a:off x="4819651" y="3597275"/>
              <a:ext cx="220663" cy="1135063"/>
            </a:xfrm>
            <a:custGeom>
              <a:avLst/>
              <a:gdLst>
                <a:gd name="T0" fmla="*/ 11 w 59"/>
                <a:gd name="T1" fmla="*/ 6 h 303"/>
                <a:gd name="T2" fmla="*/ 0 w 59"/>
                <a:gd name="T3" fmla="*/ 0 h 303"/>
                <a:gd name="T4" fmla="*/ 20 w 59"/>
                <a:gd name="T5" fmla="*/ 97 h 303"/>
                <a:gd name="T6" fmla="*/ 20 w 59"/>
                <a:gd name="T7" fmla="*/ 97 h 303"/>
                <a:gd name="T8" fmla="*/ 31 w 59"/>
                <a:gd name="T9" fmla="*/ 234 h 303"/>
                <a:gd name="T10" fmla="*/ 54 w 59"/>
                <a:gd name="T11" fmla="*/ 303 h 303"/>
                <a:gd name="T12" fmla="*/ 59 w 59"/>
                <a:gd name="T13" fmla="*/ 300 h 303"/>
                <a:gd name="T14" fmla="*/ 38 w 59"/>
                <a:gd name="T15" fmla="*/ 231 h 303"/>
                <a:gd name="T16" fmla="*/ 27 w 59"/>
                <a:gd name="T17" fmla="*/ 126 h 303"/>
                <a:gd name="T18" fmla="*/ 28 w 59"/>
                <a:gd name="T19" fmla="*/ 91 h 303"/>
                <a:gd name="T20" fmla="*/ 11 w 59"/>
                <a:gd name="T21" fmla="*/ 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69"/>
            <p:cNvSpPr>
              <a:spLocks/>
            </p:cNvSpPr>
            <p:nvPr/>
          </p:nvSpPr>
          <p:spPr bwMode="auto">
            <a:xfrm>
              <a:off x="4557713" y="3622675"/>
              <a:ext cx="142875" cy="1054100"/>
            </a:xfrm>
            <a:custGeom>
              <a:avLst/>
              <a:gdLst>
                <a:gd name="T0" fmla="*/ 6 w 38"/>
                <a:gd name="T1" fmla="*/ 0 h 281"/>
                <a:gd name="T2" fmla="*/ 0 w 38"/>
                <a:gd name="T3" fmla="*/ 0 h 281"/>
                <a:gd name="T4" fmla="*/ 13 w 38"/>
                <a:gd name="T5" fmla="*/ 104 h 281"/>
                <a:gd name="T6" fmla="*/ 13 w 38"/>
                <a:gd name="T7" fmla="*/ 105 h 281"/>
                <a:gd name="T8" fmla="*/ 12 w 38"/>
                <a:gd name="T9" fmla="*/ 137 h 281"/>
                <a:gd name="T10" fmla="*/ 30 w 38"/>
                <a:gd name="T11" fmla="*/ 256 h 281"/>
                <a:gd name="T12" fmla="*/ 29 w 38"/>
                <a:gd name="T13" fmla="*/ 281 h 281"/>
                <a:gd name="T14" fmla="*/ 38 w 38"/>
                <a:gd name="T15" fmla="*/ 281 h 281"/>
                <a:gd name="T16" fmla="*/ 37 w 38"/>
                <a:gd name="T17" fmla="*/ 215 h 281"/>
                <a:gd name="T18" fmla="*/ 37 w 38"/>
                <a:gd name="T19" fmla="*/ 215 h 281"/>
                <a:gd name="T20" fmla="*/ 19 w 38"/>
                <a:gd name="T21" fmla="*/ 134 h 281"/>
                <a:gd name="T22" fmla="*/ 20 w 38"/>
                <a:gd name="T23" fmla="*/ 104 h 281"/>
                <a:gd name="T24" fmla="*/ 6 w 38"/>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70"/>
            <p:cNvSpPr>
              <a:spLocks/>
            </p:cNvSpPr>
            <p:nvPr/>
          </p:nvSpPr>
          <p:spPr bwMode="auto">
            <a:xfrm>
              <a:off x="4549776" y="3592513"/>
              <a:ext cx="292100" cy="1203325"/>
            </a:xfrm>
            <a:custGeom>
              <a:avLst/>
              <a:gdLst>
                <a:gd name="T0" fmla="*/ 78 w 78"/>
                <a:gd name="T1" fmla="*/ 42 h 321"/>
                <a:gd name="T2" fmla="*/ 70 w 78"/>
                <a:gd name="T3" fmla="*/ 0 h 321"/>
                <a:gd name="T4" fmla="*/ 48 w 78"/>
                <a:gd name="T5" fmla="*/ 90 h 321"/>
                <a:gd name="T6" fmla="*/ 56 w 78"/>
                <a:gd name="T7" fmla="*/ 140 h 321"/>
                <a:gd name="T8" fmla="*/ 55 w 78"/>
                <a:gd name="T9" fmla="*/ 295 h 321"/>
                <a:gd name="T10" fmla="*/ 29 w 78"/>
                <a:gd name="T11" fmla="*/ 291 h 321"/>
                <a:gd name="T12" fmla="*/ 12 w 78"/>
                <a:gd name="T13" fmla="*/ 305 h 321"/>
                <a:gd name="T14" fmla="*/ 9 w 78"/>
                <a:gd name="T15" fmla="*/ 321 h 321"/>
                <a:gd name="T16" fmla="*/ 47 w 78"/>
                <a:gd name="T17" fmla="*/ 316 h 321"/>
                <a:gd name="T18" fmla="*/ 77 w 78"/>
                <a:gd name="T19" fmla="*/ 303 h 321"/>
                <a:gd name="T20" fmla="*/ 78 w 78"/>
                <a:gd name="T21" fmla="*/ 257 h 321"/>
                <a:gd name="T22" fmla="*/ 74 w 78"/>
                <a:gd name="T23" fmla="*/ 127 h 321"/>
                <a:gd name="T24" fmla="*/ 78 w 78"/>
                <a:gd name="T25" fmla="*/ 4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 name="矩形 205"/>
          <p:cNvSpPr/>
          <p:nvPr/>
        </p:nvSpPr>
        <p:spPr>
          <a:xfrm>
            <a:off x="5592796" y="163166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7" name="矩形 206"/>
          <p:cNvSpPr/>
          <p:nvPr/>
        </p:nvSpPr>
        <p:spPr>
          <a:xfrm>
            <a:off x="5592796" y="23037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8" name="矩形 207"/>
          <p:cNvSpPr/>
          <p:nvPr/>
        </p:nvSpPr>
        <p:spPr>
          <a:xfrm>
            <a:off x="5592796" y="297581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9" name="矩形 208"/>
          <p:cNvSpPr/>
          <p:nvPr/>
        </p:nvSpPr>
        <p:spPr>
          <a:xfrm>
            <a:off x="5592796" y="364788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grpSp>
        <p:nvGrpSpPr>
          <p:cNvPr id="210" name="组合 209"/>
          <p:cNvGrpSpPr/>
          <p:nvPr/>
        </p:nvGrpSpPr>
        <p:grpSpPr>
          <a:xfrm>
            <a:off x="4932040" y="1630307"/>
            <a:ext cx="534721" cy="534721"/>
            <a:chOff x="4951870" y="1635646"/>
            <a:chExt cx="534721" cy="534721"/>
          </a:xfrm>
        </p:grpSpPr>
        <p:grpSp>
          <p:nvGrpSpPr>
            <p:cNvPr id="211" name="组合 210"/>
            <p:cNvGrpSpPr/>
            <p:nvPr/>
          </p:nvGrpSpPr>
          <p:grpSpPr>
            <a:xfrm>
              <a:off x="4951870" y="1635646"/>
              <a:ext cx="534721" cy="534721"/>
              <a:chOff x="5436096" y="1915102"/>
              <a:chExt cx="574920" cy="574920"/>
            </a:xfrm>
          </p:grpSpPr>
          <p:sp>
            <p:nvSpPr>
              <p:cNvPr id="213" name="椭圆 212"/>
              <p:cNvSpPr/>
              <p:nvPr/>
            </p:nvSpPr>
            <p:spPr bwMode="auto">
              <a:xfrm>
                <a:off x="5436096" y="1915102"/>
                <a:ext cx="574920" cy="574920"/>
              </a:xfrm>
              <a:prstGeom prst="ellipse">
                <a:avLst/>
              </a:prstGeom>
              <a:solidFill>
                <a:schemeClr val="accent1"/>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椭圆 21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2" name="图片 2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4067" y="1759006"/>
              <a:ext cx="288897" cy="288000"/>
            </a:xfrm>
            <a:prstGeom prst="rect">
              <a:avLst/>
            </a:prstGeom>
          </p:spPr>
        </p:pic>
      </p:grpSp>
      <p:grpSp>
        <p:nvGrpSpPr>
          <p:cNvPr id="215" name="组合 214"/>
          <p:cNvGrpSpPr/>
          <p:nvPr/>
        </p:nvGrpSpPr>
        <p:grpSpPr>
          <a:xfrm>
            <a:off x="4932040" y="3615866"/>
            <a:ext cx="534721" cy="534721"/>
            <a:chOff x="4951870" y="2211710"/>
            <a:chExt cx="534721" cy="534721"/>
          </a:xfrm>
        </p:grpSpPr>
        <p:grpSp>
          <p:nvGrpSpPr>
            <p:cNvPr id="216" name="组合 215"/>
            <p:cNvGrpSpPr/>
            <p:nvPr/>
          </p:nvGrpSpPr>
          <p:grpSpPr>
            <a:xfrm>
              <a:off x="4951870" y="2211710"/>
              <a:ext cx="534721" cy="534721"/>
              <a:chOff x="5436096" y="1915102"/>
              <a:chExt cx="574920" cy="574920"/>
            </a:xfrm>
          </p:grpSpPr>
          <p:sp>
            <p:nvSpPr>
              <p:cNvPr id="218" name="椭圆 217"/>
              <p:cNvSpPr/>
              <p:nvPr/>
            </p:nvSpPr>
            <p:spPr bwMode="auto">
              <a:xfrm>
                <a:off x="5436096" y="1915102"/>
                <a:ext cx="574920" cy="574920"/>
              </a:xfrm>
              <a:prstGeom prst="ellipse">
                <a:avLst/>
              </a:prstGeom>
              <a:solidFill>
                <a:schemeClr val="accent4"/>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9" name="椭圆 21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7" name="图片 2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4066" y="2357610"/>
              <a:ext cx="288897" cy="288000"/>
            </a:xfrm>
            <a:prstGeom prst="rect">
              <a:avLst/>
            </a:prstGeom>
          </p:spPr>
        </p:pic>
      </p:grpSp>
      <p:grpSp>
        <p:nvGrpSpPr>
          <p:cNvPr id="220" name="组合 219"/>
          <p:cNvGrpSpPr/>
          <p:nvPr/>
        </p:nvGrpSpPr>
        <p:grpSpPr>
          <a:xfrm>
            <a:off x="4932040" y="2292160"/>
            <a:ext cx="534721" cy="534721"/>
            <a:chOff x="4951870" y="2787774"/>
            <a:chExt cx="534721" cy="534721"/>
          </a:xfrm>
        </p:grpSpPr>
        <p:grpSp>
          <p:nvGrpSpPr>
            <p:cNvPr id="221" name="组合 220"/>
            <p:cNvGrpSpPr/>
            <p:nvPr/>
          </p:nvGrpSpPr>
          <p:grpSpPr>
            <a:xfrm>
              <a:off x="4951870" y="2787774"/>
              <a:ext cx="534721" cy="534721"/>
              <a:chOff x="5436096" y="1915102"/>
              <a:chExt cx="574920" cy="574920"/>
            </a:xfrm>
          </p:grpSpPr>
          <p:sp>
            <p:nvSpPr>
              <p:cNvPr id="223" name="椭圆 222"/>
              <p:cNvSpPr/>
              <p:nvPr/>
            </p:nvSpPr>
            <p:spPr bwMode="auto">
              <a:xfrm>
                <a:off x="5436096" y="1915102"/>
                <a:ext cx="574920" cy="574920"/>
              </a:xfrm>
              <a:prstGeom prst="ellipse">
                <a:avLst/>
              </a:prstGeom>
              <a:solidFill>
                <a:schemeClr val="accent2"/>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椭圆 22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2" name="图片 2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4067" y="2938498"/>
              <a:ext cx="288897" cy="288000"/>
            </a:xfrm>
            <a:prstGeom prst="rect">
              <a:avLst/>
            </a:prstGeom>
          </p:spPr>
        </p:pic>
      </p:grpSp>
      <p:grpSp>
        <p:nvGrpSpPr>
          <p:cNvPr id="225" name="组合 224"/>
          <p:cNvGrpSpPr/>
          <p:nvPr/>
        </p:nvGrpSpPr>
        <p:grpSpPr>
          <a:xfrm>
            <a:off x="4932040" y="2954013"/>
            <a:ext cx="534720" cy="534721"/>
            <a:chOff x="4951861" y="3363838"/>
            <a:chExt cx="534720" cy="534721"/>
          </a:xfrm>
        </p:grpSpPr>
        <p:grpSp>
          <p:nvGrpSpPr>
            <p:cNvPr id="226" name="组合 225"/>
            <p:cNvGrpSpPr/>
            <p:nvPr/>
          </p:nvGrpSpPr>
          <p:grpSpPr>
            <a:xfrm>
              <a:off x="4951861" y="3363838"/>
              <a:ext cx="534720" cy="534721"/>
              <a:chOff x="5436096" y="1915102"/>
              <a:chExt cx="574920" cy="574920"/>
            </a:xfrm>
          </p:grpSpPr>
          <p:sp>
            <p:nvSpPr>
              <p:cNvPr id="228" name="椭圆 227"/>
              <p:cNvSpPr/>
              <p:nvPr/>
            </p:nvSpPr>
            <p:spPr bwMode="auto">
              <a:xfrm>
                <a:off x="5436096" y="1915102"/>
                <a:ext cx="574920" cy="574920"/>
              </a:xfrm>
              <a:prstGeom prst="ellipse">
                <a:avLst/>
              </a:prstGeom>
              <a:solidFill>
                <a:schemeClr val="accent3"/>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9" name="椭圆 22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7" name="图片 2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9030" y="3490734"/>
              <a:ext cx="288897" cy="288000"/>
            </a:xfrm>
            <a:prstGeom prst="rect">
              <a:avLst/>
            </a:prstGeom>
          </p:spPr>
        </p:pic>
      </p:grpSp>
      <p:grpSp>
        <p:nvGrpSpPr>
          <p:cNvPr id="230" name="组合 229"/>
          <p:cNvGrpSpPr/>
          <p:nvPr/>
        </p:nvGrpSpPr>
        <p:grpSpPr>
          <a:xfrm rot="1889584">
            <a:off x="3958268" y="2692079"/>
            <a:ext cx="567027" cy="567027"/>
            <a:chOff x="3303065" y="2299580"/>
            <a:chExt cx="872242" cy="872242"/>
          </a:xfrm>
        </p:grpSpPr>
        <p:grpSp>
          <p:nvGrpSpPr>
            <p:cNvPr id="231" name="组合 230"/>
            <p:cNvGrpSpPr/>
            <p:nvPr/>
          </p:nvGrpSpPr>
          <p:grpSpPr>
            <a:xfrm>
              <a:off x="3303065" y="2564061"/>
              <a:ext cx="872242" cy="360040"/>
              <a:chOff x="3303065" y="2564061"/>
              <a:chExt cx="872242" cy="360040"/>
            </a:xfrm>
          </p:grpSpPr>
          <p:sp>
            <p:nvSpPr>
              <p:cNvPr id="233" name="椭圆 232"/>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椭圆 233"/>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2" name="椭圆 231"/>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5" name="矩形 2"/>
          <p:cNvSpPr/>
          <p:nvPr/>
        </p:nvSpPr>
        <p:spPr>
          <a:xfrm>
            <a:off x="1915366" y="3261407"/>
            <a:ext cx="942297" cy="212775"/>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3731 h 173732"/>
              <a:gd name="connsiteX4" fmla="*/ 138112 w 784373"/>
              <a:gd name="connsiteY4" fmla="*/ 0 h 173732"/>
              <a:gd name="connsiteX0" fmla="*/ 138112 w 784373"/>
              <a:gd name="connsiteY0" fmla="*/ 0 h 180875"/>
              <a:gd name="connsiteX1" fmla="*/ 784373 w 784373"/>
              <a:gd name="connsiteY1" fmla="*/ 1 h 180875"/>
              <a:gd name="connsiteX2" fmla="*/ 777230 w 784373"/>
              <a:gd name="connsiteY2" fmla="*/ 173732 h 180875"/>
              <a:gd name="connsiteX3" fmla="*/ 0 w 784373"/>
              <a:gd name="connsiteY3" fmla="*/ 180875 h 180875"/>
              <a:gd name="connsiteX4" fmla="*/ 138112 w 784373"/>
              <a:gd name="connsiteY4" fmla="*/ 0 h 180875"/>
              <a:gd name="connsiteX0" fmla="*/ 140493 w 786754"/>
              <a:gd name="connsiteY0" fmla="*/ 0 h 180875"/>
              <a:gd name="connsiteX1" fmla="*/ 786754 w 786754"/>
              <a:gd name="connsiteY1" fmla="*/ 1 h 180875"/>
              <a:gd name="connsiteX2" fmla="*/ 779611 w 786754"/>
              <a:gd name="connsiteY2" fmla="*/ 173732 h 180875"/>
              <a:gd name="connsiteX3" fmla="*/ 0 w 786754"/>
              <a:gd name="connsiteY3" fmla="*/ 180875 h 180875"/>
              <a:gd name="connsiteX4" fmla="*/ 140493 w 786754"/>
              <a:gd name="connsiteY4" fmla="*/ 0 h 180875"/>
              <a:gd name="connsiteX0" fmla="*/ 134617 w 780878"/>
              <a:gd name="connsiteY0" fmla="*/ 0 h 176958"/>
              <a:gd name="connsiteX1" fmla="*/ 780878 w 780878"/>
              <a:gd name="connsiteY1" fmla="*/ 1 h 176958"/>
              <a:gd name="connsiteX2" fmla="*/ 773735 w 780878"/>
              <a:gd name="connsiteY2" fmla="*/ 173732 h 176958"/>
              <a:gd name="connsiteX3" fmla="*/ 0 w 780878"/>
              <a:gd name="connsiteY3" fmla="*/ 176958 h 176958"/>
              <a:gd name="connsiteX4" fmla="*/ 134617 w 780878"/>
              <a:gd name="connsiteY4" fmla="*/ 0 h 176958"/>
              <a:gd name="connsiteX0" fmla="*/ 128741 w 775002"/>
              <a:gd name="connsiteY0" fmla="*/ 0 h 175000"/>
              <a:gd name="connsiteX1" fmla="*/ 775002 w 775002"/>
              <a:gd name="connsiteY1" fmla="*/ 1 h 175000"/>
              <a:gd name="connsiteX2" fmla="*/ 767859 w 775002"/>
              <a:gd name="connsiteY2" fmla="*/ 173732 h 175000"/>
              <a:gd name="connsiteX3" fmla="*/ 0 w 775002"/>
              <a:gd name="connsiteY3" fmla="*/ 175000 h 175000"/>
              <a:gd name="connsiteX4" fmla="*/ 128741 w 775002"/>
              <a:gd name="connsiteY4" fmla="*/ 0 h 17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02" h="175000">
                <a:moveTo>
                  <a:pt x="128741" y="0"/>
                </a:moveTo>
                <a:lnTo>
                  <a:pt x="775002" y="1"/>
                </a:lnTo>
                <a:lnTo>
                  <a:pt x="767859" y="173732"/>
                </a:lnTo>
                <a:lnTo>
                  <a:pt x="0" y="175000"/>
                </a:lnTo>
                <a:lnTo>
                  <a:pt x="128741" y="0"/>
                </a:lnTo>
                <a:close/>
              </a:path>
            </a:pathLst>
          </a:custGeom>
          <a:solidFill>
            <a:schemeClr val="accent2">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6" name="组合 235"/>
          <p:cNvGrpSpPr/>
          <p:nvPr/>
        </p:nvGrpSpPr>
        <p:grpSpPr>
          <a:xfrm rot="1889584">
            <a:off x="2095857" y="3196472"/>
            <a:ext cx="567027" cy="567027"/>
            <a:chOff x="3303065" y="2299580"/>
            <a:chExt cx="872242" cy="872242"/>
          </a:xfrm>
        </p:grpSpPr>
        <p:grpSp>
          <p:nvGrpSpPr>
            <p:cNvPr id="237" name="组合 236"/>
            <p:cNvGrpSpPr/>
            <p:nvPr/>
          </p:nvGrpSpPr>
          <p:grpSpPr>
            <a:xfrm>
              <a:off x="3303065" y="2564061"/>
              <a:ext cx="872242" cy="360040"/>
              <a:chOff x="3303065" y="2564061"/>
              <a:chExt cx="872242" cy="360040"/>
            </a:xfrm>
          </p:grpSpPr>
          <p:sp>
            <p:nvSpPr>
              <p:cNvPr id="239" name="椭圆 238"/>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椭圆 239"/>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椭圆 237"/>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1" name="组合 240"/>
          <p:cNvGrpSpPr/>
          <p:nvPr/>
        </p:nvGrpSpPr>
        <p:grpSpPr>
          <a:xfrm>
            <a:off x="2379628" y="2692522"/>
            <a:ext cx="177554" cy="686535"/>
            <a:chOff x="859981" y="3178246"/>
            <a:chExt cx="241794" cy="1013011"/>
          </a:xfrm>
        </p:grpSpPr>
        <p:sp>
          <p:nvSpPr>
            <p:cNvPr id="242" name="Freeform 56"/>
            <p:cNvSpPr>
              <a:spLocks noEditPoints="1"/>
            </p:cNvSpPr>
            <p:nvPr/>
          </p:nvSpPr>
          <p:spPr bwMode="auto">
            <a:xfrm>
              <a:off x="957386" y="3178246"/>
              <a:ext cx="97405" cy="159286"/>
            </a:xfrm>
            <a:custGeom>
              <a:avLst/>
              <a:gdLst>
                <a:gd name="T0" fmla="*/ 64 w 71"/>
                <a:gd name="T1" fmla="*/ 23 h 123"/>
                <a:gd name="T2" fmla="*/ 50 w 71"/>
                <a:gd name="T3" fmla="*/ 7 h 123"/>
                <a:gd name="T4" fmla="*/ 23 w 71"/>
                <a:gd name="T5" fmla="*/ 7 h 123"/>
                <a:gd name="T6" fmla="*/ 8 w 71"/>
                <a:gd name="T7" fmla="*/ 28 h 123"/>
                <a:gd name="T8" fmla="*/ 3 w 71"/>
                <a:gd name="T9" fmla="*/ 82 h 123"/>
                <a:gd name="T10" fmla="*/ 10 w 71"/>
                <a:gd name="T11" fmla="*/ 102 h 123"/>
                <a:gd name="T12" fmla="*/ 11 w 71"/>
                <a:gd name="T13" fmla="*/ 123 h 123"/>
                <a:gd name="T14" fmla="*/ 16 w 71"/>
                <a:gd name="T15" fmla="*/ 117 h 123"/>
                <a:gd name="T16" fmla="*/ 22 w 71"/>
                <a:gd name="T17" fmla="*/ 110 h 123"/>
                <a:gd name="T18" fmla="*/ 22 w 71"/>
                <a:gd name="T19" fmla="*/ 100 h 123"/>
                <a:gd name="T20" fmla="*/ 16 w 71"/>
                <a:gd name="T21" fmla="*/ 95 h 123"/>
                <a:gd name="T22" fmla="*/ 13 w 71"/>
                <a:gd name="T23" fmla="*/ 91 h 123"/>
                <a:gd name="T24" fmla="*/ 9 w 71"/>
                <a:gd name="T25" fmla="*/ 77 h 123"/>
                <a:gd name="T26" fmla="*/ 9 w 71"/>
                <a:gd name="T27" fmla="*/ 39 h 123"/>
                <a:gd name="T28" fmla="*/ 25 w 71"/>
                <a:gd name="T29" fmla="*/ 19 h 123"/>
                <a:gd name="T30" fmla="*/ 47 w 71"/>
                <a:gd name="T31" fmla="*/ 38 h 123"/>
                <a:gd name="T32" fmla="*/ 62 w 71"/>
                <a:gd name="T33" fmla="*/ 70 h 123"/>
                <a:gd name="T34" fmla="*/ 64 w 71"/>
                <a:gd name="T35" fmla="*/ 106 h 123"/>
                <a:gd name="T36" fmla="*/ 64 w 71"/>
                <a:gd name="T37" fmla="*/ 23 h 123"/>
                <a:gd name="T38" fmla="*/ 25 w 71"/>
                <a:gd name="T39" fmla="*/ 13 h 123"/>
                <a:gd name="T40" fmla="*/ 24 w 71"/>
                <a:gd name="T41" fmla="*/ 14 h 123"/>
                <a:gd name="T42" fmla="*/ 10 w 71"/>
                <a:gd name="T43" fmla="*/ 27 h 123"/>
                <a:gd name="T44" fmla="*/ 23 w 71"/>
                <a:gd name="T45" fmla="*/ 9 h 123"/>
                <a:gd name="T46" fmla="*/ 56 w 71"/>
                <a:gd name="T47" fmla="*/ 13 h 123"/>
                <a:gd name="T48" fmla="*/ 25 w 71"/>
                <a:gd name="T4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123">
                  <a:moveTo>
                    <a:pt x="64" y="23"/>
                  </a:moveTo>
                  <a:cubicBezTo>
                    <a:pt x="60" y="16"/>
                    <a:pt x="56" y="11"/>
                    <a:pt x="50" y="7"/>
                  </a:cubicBezTo>
                  <a:cubicBezTo>
                    <a:pt x="38" y="0"/>
                    <a:pt x="29" y="0"/>
                    <a:pt x="23" y="7"/>
                  </a:cubicBezTo>
                  <a:cubicBezTo>
                    <a:pt x="15" y="12"/>
                    <a:pt x="9" y="18"/>
                    <a:pt x="8" y="28"/>
                  </a:cubicBezTo>
                  <a:cubicBezTo>
                    <a:pt x="2" y="44"/>
                    <a:pt x="0" y="62"/>
                    <a:pt x="3" y="82"/>
                  </a:cubicBezTo>
                  <a:cubicBezTo>
                    <a:pt x="3" y="93"/>
                    <a:pt x="5" y="100"/>
                    <a:pt x="10" y="102"/>
                  </a:cubicBezTo>
                  <a:cubicBezTo>
                    <a:pt x="16" y="108"/>
                    <a:pt x="16" y="115"/>
                    <a:pt x="11" y="123"/>
                  </a:cubicBezTo>
                  <a:cubicBezTo>
                    <a:pt x="16" y="117"/>
                    <a:pt x="16" y="117"/>
                    <a:pt x="16" y="117"/>
                  </a:cubicBezTo>
                  <a:cubicBezTo>
                    <a:pt x="22" y="110"/>
                    <a:pt x="22" y="110"/>
                    <a:pt x="22" y="110"/>
                  </a:cubicBezTo>
                  <a:cubicBezTo>
                    <a:pt x="22" y="100"/>
                    <a:pt x="22" y="100"/>
                    <a:pt x="22" y="100"/>
                  </a:cubicBezTo>
                  <a:cubicBezTo>
                    <a:pt x="20" y="99"/>
                    <a:pt x="18" y="97"/>
                    <a:pt x="16" y="95"/>
                  </a:cubicBezTo>
                  <a:cubicBezTo>
                    <a:pt x="15" y="94"/>
                    <a:pt x="14" y="92"/>
                    <a:pt x="13" y="91"/>
                  </a:cubicBezTo>
                  <a:cubicBezTo>
                    <a:pt x="11" y="87"/>
                    <a:pt x="9" y="83"/>
                    <a:pt x="9" y="77"/>
                  </a:cubicBezTo>
                  <a:cubicBezTo>
                    <a:pt x="9" y="39"/>
                    <a:pt x="9" y="39"/>
                    <a:pt x="9" y="39"/>
                  </a:cubicBezTo>
                  <a:cubicBezTo>
                    <a:pt x="12" y="31"/>
                    <a:pt x="17" y="24"/>
                    <a:pt x="25" y="19"/>
                  </a:cubicBezTo>
                  <a:cubicBezTo>
                    <a:pt x="33" y="21"/>
                    <a:pt x="41" y="27"/>
                    <a:pt x="47" y="38"/>
                  </a:cubicBezTo>
                  <a:cubicBezTo>
                    <a:pt x="52" y="50"/>
                    <a:pt x="57" y="61"/>
                    <a:pt x="62" y="70"/>
                  </a:cubicBezTo>
                  <a:cubicBezTo>
                    <a:pt x="60" y="87"/>
                    <a:pt x="61" y="98"/>
                    <a:pt x="64" y="106"/>
                  </a:cubicBezTo>
                  <a:cubicBezTo>
                    <a:pt x="71" y="81"/>
                    <a:pt x="71" y="54"/>
                    <a:pt x="64" y="23"/>
                  </a:cubicBezTo>
                  <a:close/>
                  <a:moveTo>
                    <a:pt x="25" y="13"/>
                  </a:moveTo>
                  <a:cubicBezTo>
                    <a:pt x="24" y="14"/>
                    <a:pt x="24" y="14"/>
                    <a:pt x="24" y="14"/>
                  </a:cubicBezTo>
                  <a:cubicBezTo>
                    <a:pt x="18" y="15"/>
                    <a:pt x="14" y="19"/>
                    <a:pt x="10" y="27"/>
                  </a:cubicBezTo>
                  <a:cubicBezTo>
                    <a:pt x="11" y="19"/>
                    <a:pt x="15" y="13"/>
                    <a:pt x="23" y="9"/>
                  </a:cubicBezTo>
                  <a:cubicBezTo>
                    <a:pt x="31" y="1"/>
                    <a:pt x="42" y="3"/>
                    <a:pt x="56" y="13"/>
                  </a:cubicBezTo>
                  <a:cubicBezTo>
                    <a:pt x="41" y="6"/>
                    <a:pt x="30" y="6"/>
                    <a:pt x="25" y="13"/>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3" name="Freeform 57"/>
            <p:cNvSpPr>
              <a:spLocks/>
            </p:cNvSpPr>
            <p:nvPr/>
          </p:nvSpPr>
          <p:spPr bwMode="auto">
            <a:xfrm>
              <a:off x="971138" y="3179392"/>
              <a:ext cx="63027" cy="33233"/>
            </a:xfrm>
            <a:custGeom>
              <a:avLst/>
              <a:gdLst>
                <a:gd name="T0" fmla="*/ 14 w 46"/>
                <a:gd name="T1" fmla="*/ 13 h 26"/>
                <a:gd name="T2" fmla="*/ 15 w 46"/>
                <a:gd name="T3" fmla="*/ 12 h 26"/>
                <a:gd name="T4" fmla="*/ 46 w 46"/>
                <a:gd name="T5" fmla="*/ 12 h 26"/>
                <a:gd name="T6" fmla="*/ 13 w 46"/>
                <a:gd name="T7" fmla="*/ 8 h 26"/>
                <a:gd name="T8" fmla="*/ 0 w 46"/>
                <a:gd name="T9" fmla="*/ 26 h 26"/>
                <a:gd name="T10" fmla="*/ 14 w 46"/>
                <a:gd name="T11" fmla="*/ 13 h 26"/>
              </a:gdLst>
              <a:ahLst/>
              <a:cxnLst>
                <a:cxn ang="0">
                  <a:pos x="T0" y="T1"/>
                </a:cxn>
                <a:cxn ang="0">
                  <a:pos x="T2" y="T3"/>
                </a:cxn>
                <a:cxn ang="0">
                  <a:pos x="T4" y="T5"/>
                </a:cxn>
                <a:cxn ang="0">
                  <a:pos x="T6" y="T7"/>
                </a:cxn>
                <a:cxn ang="0">
                  <a:pos x="T8" y="T9"/>
                </a:cxn>
                <a:cxn ang="0">
                  <a:pos x="T10" y="T11"/>
                </a:cxn>
              </a:cxnLst>
              <a:rect l="0" t="0" r="r" b="b"/>
              <a:pathLst>
                <a:path w="46" h="26">
                  <a:moveTo>
                    <a:pt x="14" y="13"/>
                  </a:moveTo>
                  <a:cubicBezTo>
                    <a:pt x="14" y="13"/>
                    <a:pt x="14" y="13"/>
                    <a:pt x="15" y="12"/>
                  </a:cubicBezTo>
                  <a:cubicBezTo>
                    <a:pt x="20" y="5"/>
                    <a:pt x="31" y="5"/>
                    <a:pt x="46" y="12"/>
                  </a:cubicBezTo>
                  <a:cubicBezTo>
                    <a:pt x="32" y="2"/>
                    <a:pt x="21" y="0"/>
                    <a:pt x="13" y="8"/>
                  </a:cubicBezTo>
                  <a:cubicBezTo>
                    <a:pt x="5" y="12"/>
                    <a:pt x="1" y="18"/>
                    <a:pt x="0" y="26"/>
                  </a:cubicBezTo>
                  <a:cubicBezTo>
                    <a:pt x="4" y="18"/>
                    <a:pt x="8" y="14"/>
                    <a:pt x="14" y="13"/>
                  </a:cubicBezTo>
                  <a:close/>
                </a:path>
              </a:pathLst>
            </a:custGeom>
            <a:solidFill>
              <a:srgbClr val="D083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4" name="Freeform 58"/>
            <p:cNvSpPr>
              <a:spLocks noEditPoints="1"/>
            </p:cNvSpPr>
            <p:nvPr/>
          </p:nvSpPr>
          <p:spPr bwMode="auto">
            <a:xfrm>
              <a:off x="969991" y="3210332"/>
              <a:ext cx="66465" cy="103135"/>
            </a:xfrm>
            <a:custGeom>
              <a:avLst/>
              <a:gdLst>
                <a:gd name="T0" fmla="*/ 0 w 49"/>
                <a:gd name="T1" fmla="*/ 14 h 79"/>
                <a:gd name="T2" fmla="*/ 0 w 49"/>
                <a:gd name="T3" fmla="*/ 52 h 79"/>
                <a:gd name="T4" fmla="*/ 4 w 49"/>
                <a:gd name="T5" fmla="*/ 66 h 79"/>
                <a:gd name="T6" fmla="*/ 39 w 49"/>
                <a:gd name="T7" fmla="*/ 64 h 79"/>
                <a:gd name="T8" fmla="*/ 49 w 49"/>
                <a:gd name="T9" fmla="*/ 48 h 79"/>
                <a:gd name="T10" fmla="*/ 49 w 49"/>
                <a:gd name="T11" fmla="*/ 43 h 79"/>
                <a:gd name="T12" fmla="*/ 37 w 49"/>
                <a:gd name="T13" fmla="*/ 22 h 79"/>
                <a:gd name="T14" fmla="*/ 17 w 49"/>
                <a:gd name="T15" fmla="*/ 0 h 79"/>
                <a:gd name="T16" fmla="*/ 0 w 49"/>
                <a:gd name="T17" fmla="*/ 14 h 79"/>
                <a:gd name="T18" fmla="*/ 2 w 49"/>
                <a:gd name="T19" fmla="*/ 16 h 79"/>
                <a:gd name="T20" fmla="*/ 5 w 49"/>
                <a:gd name="T21" fmla="*/ 11 h 79"/>
                <a:gd name="T22" fmla="*/ 5 w 49"/>
                <a:gd name="T23" fmla="*/ 50 h 79"/>
                <a:gd name="T24" fmla="*/ 9 w 49"/>
                <a:gd name="T25" fmla="*/ 68 h 79"/>
                <a:gd name="T26" fmla="*/ 2 w 49"/>
                <a:gd name="T27" fmla="*/ 51 h 79"/>
                <a:gd name="T28" fmla="*/ 2 w 49"/>
                <a:gd name="T29"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79">
                  <a:moveTo>
                    <a:pt x="0" y="14"/>
                  </a:moveTo>
                  <a:cubicBezTo>
                    <a:pt x="0" y="52"/>
                    <a:pt x="0" y="52"/>
                    <a:pt x="0" y="52"/>
                  </a:cubicBezTo>
                  <a:cubicBezTo>
                    <a:pt x="0" y="58"/>
                    <a:pt x="2" y="62"/>
                    <a:pt x="4" y="66"/>
                  </a:cubicBezTo>
                  <a:cubicBezTo>
                    <a:pt x="18" y="79"/>
                    <a:pt x="29" y="78"/>
                    <a:pt x="39" y="64"/>
                  </a:cubicBezTo>
                  <a:cubicBezTo>
                    <a:pt x="44" y="61"/>
                    <a:pt x="48" y="55"/>
                    <a:pt x="49" y="48"/>
                  </a:cubicBezTo>
                  <a:cubicBezTo>
                    <a:pt x="49" y="43"/>
                    <a:pt x="49" y="43"/>
                    <a:pt x="49" y="43"/>
                  </a:cubicBezTo>
                  <a:cubicBezTo>
                    <a:pt x="44" y="38"/>
                    <a:pt x="40" y="31"/>
                    <a:pt x="37" y="22"/>
                  </a:cubicBezTo>
                  <a:cubicBezTo>
                    <a:pt x="30" y="13"/>
                    <a:pt x="24" y="5"/>
                    <a:pt x="17" y="0"/>
                  </a:cubicBezTo>
                  <a:cubicBezTo>
                    <a:pt x="10" y="3"/>
                    <a:pt x="5" y="8"/>
                    <a:pt x="0" y="14"/>
                  </a:cubicBezTo>
                  <a:close/>
                  <a:moveTo>
                    <a:pt x="2" y="16"/>
                  </a:moveTo>
                  <a:cubicBezTo>
                    <a:pt x="5" y="11"/>
                    <a:pt x="5" y="11"/>
                    <a:pt x="5" y="11"/>
                  </a:cubicBezTo>
                  <a:cubicBezTo>
                    <a:pt x="5" y="50"/>
                    <a:pt x="5" y="50"/>
                    <a:pt x="5" y="50"/>
                  </a:cubicBezTo>
                  <a:cubicBezTo>
                    <a:pt x="5" y="57"/>
                    <a:pt x="7" y="63"/>
                    <a:pt x="9" y="68"/>
                  </a:cubicBezTo>
                  <a:cubicBezTo>
                    <a:pt x="5" y="65"/>
                    <a:pt x="2" y="60"/>
                    <a:pt x="2" y="51"/>
                  </a:cubicBezTo>
                  <a:cubicBezTo>
                    <a:pt x="2" y="16"/>
                    <a:pt x="2" y="16"/>
                    <a:pt x="2"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5" name="Freeform 59"/>
            <p:cNvSpPr>
              <a:spLocks/>
            </p:cNvSpPr>
            <p:nvPr/>
          </p:nvSpPr>
          <p:spPr bwMode="auto">
            <a:xfrm>
              <a:off x="972283" y="3225230"/>
              <a:ext cx="10314" cy="73340"/>
            </a:xfrm>
            <a:custGeom>
              <a:avLst/>
              <a:gdLst>
                <a:gd name="T0" fmla="*/ 3 w 7"/>
                <a:gd name="T1" fmla="*/ 0 h 57"/>
                <a:gd name="T2" fmla="*/ 0 w 7"/>
                <a:gd name="T3" fmla="*/ 5 h 57"/>
                <a:gd name="T4" fmla="*/ 0 w 7"/>
                <a:gd name="T5" fmla="*/ 40 h 57"/>
                <a:gd name="T6" fmla="*/ 7 w 7"/>
                <a:gd name="T7" fmla="*/ 57 h 57"/>
                <a:gd name="T8" fmla="*/ 3 w 7"/>
                <a:gd name="T9" fmla="*/ 39 h 57"/>
                <a:gd name="T10" fmla="*/ 3 w 7"/>
                <a:gd name="T11" fmla="*/ 0 h 57"/>
              </a:gdLst>
              <a:ahLst/>
              <a:cxnLst>
                <a:cxn ang="0">
                  <a:pos x="T0" y="T1"/>
                </a:cxn>
                <a:cxn ang="0">
                  <a:pos x="T2" y="T3"/>
                </a:cxn>
                <a:cxn ang="0">
                  <a:pos x="T4" y="T5"/>
                </a:cxn>
                <a:cxn ang="0">
                  <a:pos x="T6" y="T7"/>
                </a:cxn>
                <a:cxn ang="0">
                  <a:pos x="T8" y="T9"/>
                </a:cxn>
                <a:cxn ang="0">
                  <a:pos x="T10" y="T11"/>
                </a:cxn>
              </a:cxnLst>
              <a:rect l="0" t="0" r="r" b="b"/>
              <a:pathLst>
                <a:path w="7" h="57">
                  <a:moveTo>
                    <a:pt x="3" y="0"/>
                  </a:moveTo>
                  <a:cubicBezTo>
                    <a:pt x="0" y="5"/>
                    <a:pt x="0" y="5"/>
                    <a:pt x="0" y="5"/>
                  </a:cubicBezTo>
                  <a:cubicBezTo>
                    <a:pt x="0" y="40"/>
                    <a:pt x="0" y="40"/>
                    <a:pt x="0" y="40"/>
                  </a:cubicBezTo>
                  <a:cubicBezTo>
                    <a:pt x="0" y="49"/>
                    <a:pt x="3" y="54"/>
                    <a:pt x="7" y="57"/>
                  </a:cubicBezTo>
                  <a:cubicBezTo>
                    <a:pt x="5" y="52"/>
                    <a:pt x="3" y="46"/>
                    <a:pt x="3" y="39"/>
                  </a:cubicBezTo>
                  <a:cubicBezTo>
                    <a:pt x="3" y="0"/>
                    <a:pt x="3" y="0"/>
                    <a:pt x="3"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6" name="Freeform 60"/>
            <p:cNvSpPr>
              <a:spLocks/>
            </p:cNvSpPr>
            <p:nvPr/>
          </p:nvSpPr>
          <p:spPr bwMode="auto">
            <a:xfrm>
              <a:off x="969991" y="3202310"/>
              <a:ext cx="72195" cy="72195"/>
            </a:xfrm>
            <a:custGeom>
              <a:avLst/>
              <a:gdLst>
                <a:gd name="T0" fmla="*/ 49 w 53"/>
                <a:gd name="T1" fmla="*/ 49 h 55"/>
                <a:gd name="T2" fmla="*/ 49 w 53"/>
                <a:gd name="T3" fmla="*/ 54 h 55"/>
                <a:gd name="T4" fmla="*/ 53 w 53"/>
                <a:gd name="T5" fmla="*/ 51 h 55"/>
                <a:gd name="T6" fmla="*/ 38 w 53"/>
                <a:gd name="T7" fmla="*/ 19 h 55"/>
                <a:gd name="T8" fmla="*/ 16 w 53"/>
                <a:gd name="T9" fmla="*/ 0 h 55"/>
                <a:gd name="T10" fmla="*/ 0 w 53"/>
                <a:gd name="T11" fmla="*/ 20 h 55"/>
                <a:gd name="T12" fmla="*/ 17 w 53"/>
                <a:gd name="T13" fmla="*/ 6 h 55"/>
                <a:gd name="T14" fmla="*/ 37 w 53"/>
                <a:gd name="T15" fmla="*/ 28 h 55"/>
                <a:gd name="T16" fmla="*/ 49 w 53"/>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49" y="49"/>
                  </a:moveTo>
                  <a:cubicBezTo>
                    <a:pt x="49" y="54"/>
                    <a:pt x="49" y="54"/>
                    <a:pt x="49" y="54"/>
                  </a:cubicBezTo>
                  <a:cubicBezTo>
                    <a:pt x="51" y="55"/>
                    <a:pt x="53" y="54"/>
                    <a:pt x="53" y="51"/>
                  </a:cubicBezTo>
                  <a:cubicBezTo>
                    <a:pt x="48" y="42"/>
                    <a:pt x="43" y="31"/>
                    <a:pt x="38" y="19"/>
                  </a:cubicBezTo>
                  <a:cubicBezTo>
                    <a:pt x="32" y="8"/>
                    <a:pt x="24" y="2"/>
                    <a:pt x="16" y="0"/>
                  </a:cubicBezTo>
                  <a:cubicBezTo>
                    <a:pt x="8" y="5"/>
                    <a:pt x="3" y="12"/>
                    <a:pt x="0" y="20"/>
                  </a:cubicBezTo>
                  <a:cubicBezTo>
                    <a:pt x="5" y="14"/>
                    <a:pt x="10" y="9"/>
                    <a:pt x="17" y="6"/>
                  </a:cubicBezTo>
                  <a:cubicBezTo>
                    <a:pt x="24" y="11"/>
                    <a:pt x="30" y="19"/>
                    <a:pt x="37" y="28"/>
                  </a:cubicBezTo>
                  <a:cubicBezTo>
                    <a:pt x="40" y="37"/>
                    <a:pt x="44" y="44"/>
                    <a:pt x="49"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7" name="Freeform 61"/>
            <p:cNvSpPr>
              <a:spLocks/>
            </p:cNvSpPr>
            <p:nvPr/>
          </p:nvSpPr>
          <p:spPr bwMode="auto">
            <a:xfrm>
              <a:off x="1028435" y="3208040"/>
              <a:ext cx="48130" cy="140951"/>
            </a:xfrm>
            <a:custGeom>
              <a:avLst/>
              <a:gdLst>
                <a:gd name="T0" fmla="*/ 6 w 35"/>
                <a:gd name="T1" fmla="*/ 50 h 109"/>
                <a:gd name="T2" fmla="*/ 6 w 35"/>
                <a:gd name="T3" fmla="*/ 55 h 109"/>
                <a:gd name="T4" fmla="*/ 2 w 35"/>
                <a:gd name="T5" fmla="*/ 68 h 109"/>
                <a:gd name="T6" fmla="*/ 0 w 35"/>
                <a:gd name="T7" fmla="*/ 84 h 109"/>
                <a:gd name="T8" fmla="*/ 2 w 35"/>
                <a:gd name="T9" fmla="*/ 96 h 109"/>
                <a:gd name="T10" fmla="*/ 4 w 35"/>
                <a:gd name="T11" fmla="*/ 99 h 109"/>
                <a:gd name="T12" fmla="*/ 17 w 35"/>
                <a:gd name="T13" fmla="*/ 103 h 109"/>
                <a:gd name="T14" fmla="*/ 23 w 35"/>
                <a:gd name="T15" fmla="*/ 105 h 109"/>
                <a:gd name="T16" fmla="*/ 35 w 35"/>
                <a:gd name="T17" fmla="*/ 109 h 109"/>
                <a:gd name="T18" fmla="*/ 25 w 35"/>
                <a:gd name="T19" fmla="*/ 95 h 109"/>
                <a:gd name="T20" fmla="*/ 22 w 35"/>
                <a:gd name="T21" fmla="*/ 64 h 109"/>
                <a:gd name="T22" fmla="*/ 22 w 35"/>
                <a:gd name="T23" fmla="*/ 26 h 109"/>
                <a:gd name="T24" fmla="*/ 12 w 35"/>
                <a:gd name="T25" fmla="*/ 0 h 109"/>
                <a:gd name="T26" fmla="*/ 12 w 35"/>
                <a:gd name="T27" fmla="*/ 83 h 109"/>
                <a:gd name="T28" fmla="*/ 10 w 35"/>
                <a:gd name="T29" fmla="*/ 47 h 109"/>
                <a:gd name="T30" fmla="*/ 6 w 35"/>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9">
                  <a:moveTo>
                    <a:pt x="6" y="50"/>
                  </a:moveTo>
                  <a:cubicBezTo>
                    <a:pt x="6" y="55"/>
                    <a:pt x="6" y="55"/>
                    <a:pt x="6" y="55"/>
                  </a:cubicBezTo>
                  <a:cubicBezTo>
                    <a:pt x="7" y="60"/>
                    <a:pt x="5" y="64"/>
                    <a:pt x="2" y="68"/>
                  </a:cubicBezTo>
                  <a:cubicBezTo>
                    <a:pt x="0" y="74"/>
                    <a:pt x="0" y="80"/>
                    <a:pt x="0" y="84"/>
                  </a:cubicBezTo>
                  <a:cubicBezTo>
                    <a:pt x="0" y="89"/>
                    <a:pt x="0" y="93"/>
                    <a:pt x="2" y="96"/>
                  </a:cubicBezTo>
                  <a:cubicBezTo>
                    <a:pt x="3" y="97"/>
                    <a:pt x="3" y="98"/>
                    <a:pt x="4" y="99"/>
                  </a:cubicBezTo>
                  <a:cubicBezTo>
                    <a:pt x="7" y="102"/>
                    <a:pt x="11" y="104"/>
                    <a:pt x="17" y="103"/>
                  </a:cubicBezTo>
                  <a:cubicBezTo>
                    <a:pt x="19" y="104"/>
                    <a:pt x="21" y="104"/>
                    <a:pt x="23" y="105"/>
                  </a:cubicBezTo>
                  <a:cubicBezTo>
                    <a:pt x="27" y="105"/>
                    <a:pt x="31" y="107"/>
                    <a:pt x="35" y="109"/>
                  </a:cubicBezTo>
                  <a:cubicBezTo>
                    <a:pt x="35" y="104"/>
                    <a:pt x="31" y="100"/>
                    <a:pt x="25" y="95"/>
                  </a:cubicBezTo>
                  <a:cubicBezTo>
                    <a:pt x="27" y="86"/>
                    <a:pt x="26" y="76"/>
                    <a:pt x="22" y="64"/>
                  </a:cubicBezTo>
                  <a:cubicBezTo>
                    <a:pt x="25" y="53"/>
                    <a:pt x="25" y="40"/>
                    <a:pt x="22" y="26"/>
                  </a:cubicBezTo>
                  <a:cubicBezTo>
                    <a:pt x="19" y="15"/>
                    <a:pt x="16" y="7"/>
                    <a:pt x="12" y="0"/>
                  </a:cubicBezTo>
                  <a:cubicBezTo>
                    <a:pt x="19" y="31"/>
                    <a:pt x="19" y="58"/>
                    <a:pt x="12" y="83"/>
                  </a:cubicBezTo>
                  <a:cubicBezTo>
                    <a:pt x="9" y="75"/>
                    <a:pt x="8" y="64"/>
                    <a:pt x="10" y="47"/>
                  </a:cubicBezTo>
                  <a:cubicBezTo>
                    <a:pt x="10" y="50"/>
                    <a:pt x="8" y="51"/>
                    <a:pt x="6" y="5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8" name="Freeform 62"/>
            <p:cNvSpPr>
              <a:spLocks/>
            </p:cNvSpPr>
            <p:nvPr/>
          </p:nvSpPr>
          <p:spPr bwMode="auto">
            <a:xfrm>
              <a:off x="975721" y="3272213"/>
              <a:ext cx="63027" cy="80216"/>
            </a:xfrm>
            <a:custGeom>
              <a:avLst/>
              <a:gdLst>
                <a:gd name="T0" fmla="*/ 45 w 46"/>
                <a:gd name="T1" fmla="*/ 5 h 61"/>
                <a:gd name="T2" fmla="*/ 45 w 46"/>
                <a:gd name="T3" fmla="*/ 0 h 61"/>
                <a:gd name="T4" fmla="*/ 35 w 46"/>
                <a:gd name="T5" fmla="*/ 16 h 61"/>
                <a:gd name="T6" fmla="*/ 0 w 46"/>
                <a:gd name="T7" fmla="*/ 18 h 61"/>
                <a:gd name="T8" fmla="*/ 3 w 46"/>
                <a:gd name="T9" fmla="*/ 22 h 61"/>
                <a:gd name="T10" fmla="*/ 9 w 46"/>
                <a:gd name="T11" fmla="*/ 27 h 61"/>
                <a:gd name="T12" fmla="*/ 31 w 46"/>
                <a:gd name="T13" fmla="*/ 26 h 61"/>
                <a:gd name="T14" fmla="*/ 31 w 46"/>
                <a:gd name="T15" fmla="*/ 34 h 61"/>
                <a:gd name="T16" fmla="*/ 15 w 46"/>
                <a:gd name="T17" fmla="*/ 54 h 61"/>
                <a:gd name="T18" fmla="*/ 11 w 46"/>
                <a:gd name="T19" fmla="*/ 54 h 61"/>
                <a:gd name="T20" fmla="*/ 9 w 46"/>
                <a:gd name="T21" fmla="*/ 61 h 61"/>
                <a:gd name="T22" fmla="*/ 12 w 46"/>
                <a:gd name="T23" fmla="*/ 57 h 61"/>
                <a:gd name="T24" fmla="*/ 20 w 46"/>
                <a:gd name="T25" fmla="*/ 57 h 61"/>
                <a:gd name="T26" fmla="*/ 39 w 46"/>
                <a:gd name="T27" fmla="*/ 34 h 61"/>
                <a:gd name="T28" fmla="*/ 41 w 46"/>
                <a:gd name="T29" fmla="*/ 18 h 61"/>
                <a:gd name="T30" fmla="*/ 45 w 46"/>
                <a:gd name="T31"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1">
                  <a:moveTo>
                    <a:pt x="45" y="5"/>
                  </a:moveTo>
                  <a:cubicBezTo>
                    <a:pt x="45" y="0"/>
                    <a:pt x="45" y="0"/>
                    <a:pt x="45" y="0"/>
                  </a:cubicBezTo>
                  <a:cubicBezTo>
                    <a:pt x="44" y="7"/>
                    <a:pt x="40" y="13"/>
                    <a:pt x="35" y="16"/>
                  </a:cubicBezTo>
                  <a:cubicBezTo>
                    <a:pt x="25" y="30"/>
                    <a:pt x="14" y="31"/>
                    <a:pt x="0" y="18"/>
                  </a:cubicBezTo>
                  <a:cubicBezTo>
                    <a:pt x="1" y="19"/>
                    <a:pt x="2" y="21"/>
                    <a:pt x="3" y="22"/>
                  </a:cubicBezTo>
                  <a:cubicBezTo>
                    <a:pt x="5" y="24"/>
                    <a:pt x="7" y="26"/>
                    <a:pt x="9" y="27"/>
                  </a:cubicBezTo>
                  <a:cubicBezTo>
                    <a:pt x="17" y="34"/>
                    <a:pt x="24" y="33"/>
                    <a:pt x="31" y="26"/>
                  </a:cubicBezTo>
                  <a:cubicBezTo>
                    <a:pt x="31" y="34"/>
                    <a:pt x="31" y="34"/>
                    <a:pt x="31" y="34"/>
                  </a:cubicBezTo>
                  <a:cubicBezTo>
                    <a:pt x="15" y="54"/>
                    <a:pt x="15" y="54"/>
                    <a:pt x="15" y="54"/>
                  </a:cubicBezTo>
                  <a:cubicBezTo>
                    <a:pt x="11" y="54"/>
                    <a:pt x="11" y="54"/>
                    <a:pt x="11" y="54"/>
                  </a:cubicBezTo>
                  <a:cubicBezTo>
                    <a:pt x="9" y="61"/>
                    <a:pt x="9" y="61"/>
                    <a:pt x="9" y="61"/>
                  </a:cubicBezTo>
                  <a:cubicBezTo>
                    <a:pt x="12" y="57"/>
                    <a:pt x="12" y="57"/>
                    <a:pt x="12" y="57"/>
                  </a:cubicBezTo>
                  <a:cubicBezTo>
                    <a:pt x="20" y="57"/>
                    <a:pt x="20" y="57"/>
                    <a:pt x="20" y="57"/>
                  </a:cubicBezTo>
                  <a:cubicBezTo>
                    <a:pt x="24" y="48"/>
                    <a:pt x="31" y="41"/>
                    <a:pt x="39" y="34"/>
                  </a:cubicBezTo>
                  <a:cubicBezTo>
                    <a:pt x="39" y="30"/>
                    <a:pt x="39" y="24"/>
                    <a:pt x="41" y="18"/>
                  </a:cubicBezTo>
                  <a:cubicBezTo>
                    <a:pt x="44" y="14"/>
                    <a:pt x="46" y="10"/>
                    <a:pt x="4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9" name="Freeform 63"/>
            <p:cNvSpPr>
              <a:spLocks noEditPoints="1"/>
            </p:cNvSpPr>
            <p:nvPr/>
          </p:nvSpPr>
          <p:spPr bwMode="auto">
            <a:xfrm>
              <a:off x="956240" y="3306590"/>
              <a:ext cx="61881" cy="91675"/>
            </a:xfrm>
            <a:custGeom>
              <a:avLst/>
              <a:gdLst>
                <a:gd name="T0" fmla="*/ 45 w 45"/>
                <a:gd name="T1" fmla="*/ 8 h 71"/>
                <a:gd name="T2" fmla="*/ 45 w 45"/>
                <a:gd name="T3" fmla="*/ 0 h 71"/>
                <a:gd name="T4" fmla="*/ 23 w 45"/>
                <a:gd name="T5" fmla="*/ 1 h 71"/>
                <a:gd name="T6" fmla="*/ 23 w 45"/>
                <a:gd name="T7" fmla="*/ 11 h 71"/>
                <a:gd name="T8" fmla="*/ 23 w 45"/>
                <a:gd name="T9" fmla="*/ 26 h 71"/>
                <a:gd name="T10" fmla="*/ 0 w 45"/>
                <a:gd name="T11" fmla="*/ 63 h 71"/>
                <a:gd name="T12" fmla="*/ 3 w 45"/>
                <a:gd name="T13" fmla="*/ 67 h 71"/>
                <a:gd name="T14" fmla="*/ 6 w 45"/>
                <a:gd name="T15" fmla="*/ 71 h 71"/>
                <a:gd name="T16" fmla="*/ 8 w 45"/>
                <a:gd name="T17" fmla="*/ 55 h 71"/>
                <a:gd name="T18" fmla="*/ 23 w 45"/>
                <a:gd name="T19" fmla="*/ 35 h 71"/>
                <a:gd name="T20" fmla="*/ 25 w 45"/>
                <a:gd name="T21" fmla="*/ 28 h 71"/>
                <a:gd name="T22" fmla="*/ 29 w 45"/>
                <a:gd name="T23" fmla="*/ 28 h 71"/>
                <a:gd name="T24" fmla="*/ 45 w 45"/>
                <a:gd name="T25" fmla="*/ 8 h 71"/>
                <a:gd name="T26" fmla="*/ 24 w 45"/>
                <a:gd name="T27" fmla="*/ 4 h 71"/>
                <a:gd name="T28" fmla="*/ 26 w 45"/>
                <a:gd name="T29" fmla="*/ 6 h 71"/>
                <a:gd name="T30" fmla="*/ 26 w 45"/>
                <a:gd name="T31" fmla="*/ 24 h 71"/>
                <a:gd name="T32" fmla="*/ 24 w 45"/>
                <a:gd name="T33" fmla="*/ 26 h 71"/>
                <a:gd name="T34" fmla="*/ 24 w 45"/>
                <a:gd name="T35"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71">
                  <a:moveTo>
                    <a:pt x="45" y="8"/>
                  </a:moveTo>
                  <a:cubicBezTo>
                    <a:pt x="45" y="0"/>
                    <a:pt x="45" y="0"/>
                    <a:pt x="45" y="0"/>
                  </a:cubicBezTo>
                  <a:cubicBezTo>
                    <a:pt x="38" y="7"/>
                    <a:pt x="31" y="8"/>
                    <a:pt x="23" y="1"/>
                  </a:cubicBezTo>
                  <a:cubicBezTo>
                    <a:pt x="23" y="11"/>
                    <a:pt x="23" y="11"/>
                    <a:pt x="23" y="11"/>
                  </a:cubicBezTo>
                  <a:cubicBezTo>
                    <a:pt x="23" y="26"/>
                    <a:pt x="23" y="26"/>
                    <a:pt x="23" y="26"/>
                  </a:cubicBezTo>
                  <a:cubicBezTo>
                    <a:pt x="0" y="63"/>
                    <a:pt x="0" y="63"/>
                    <a:pt x="0" y="63"/>
                  </a:cubicBezTo>
                  <a:cubicBezTo>
                    <a:pt x="3" y="67"/>
                    <a:pt x="3" y="67"/>
                    <a:pt x="3" y="67"/>
                  </a:cubicBezTo>
                  <a:cubicBezTo>
                    <a:pt x="6" y="71"/>
                    <a:pt x="6" y="71"/>
                    <a:pt x="6" y="71"/>
                  </a:cubicBezTo>
                  <a:cubicBezTo>
                    <a:pt x="8" y="55"/>
                    <a:pt x="8" y="55"/>
                    <a:pt x="8" y="55"/>
                  </a:cubicBezTo>
                  <a:cubicBezTo>
                    <a:pt x="23" y="35"/>
                    <a:pt x="23" y="35"/>
                    <a:pt x="23" y="35"/>
                  </a:cubicBezTo>
                  <a:cubicBezTo>
                    <a:pt x="25" y="28"/>
                    <a:pt x="25" y="28"/>
                    <a:pt x="25" y="28"/>
                  </a:cubicBezTo>
                  <a:cubicBezTo>
                    <a:pt x="29" y="28"/>
                    <a:pt x="29" y="28"/>
                    <a:pt x="29" y="28"/>
                  </a:cubicBezTo>
                  <a:cubicBezTo>
                    <a:pt x="45" y="8"/>
                    <a:pt x="45" y="8"/>
                    <a:pt x="45" y="8"/>
                  </a:cubicBezTo>
                  <a:close/>
                  <a:moveTo>
                    <a:pt x="24" y="4"/>
                  </a:moveTo>
                  <a:cubicBezTo>
                    <a:pt x="26" y="6"/>
                    <a:pt x="26" y="6"/>
                    <a:pt x="26" y="6"/>
                  </a:cubicBezTo>
                  <a:cubicBezTo>
                    <a:pt x="26" y="24"/>
                    <a:pt x="26" y="24"/>
                    <a:pt x="26" y="24"/>
                  </a:cubicBezTo>
                  <a:cubicBezTo>
                    <a:pt x="24" y="26"/>
                    <a:pt x="24" y="26"/>
                    <a:pt x="24" y="26"/>
                  </a:cubicBezTo>
                  <a:cubicBezTo>
                    <a:pt x="24" y="4"/>
                    <a:pt x="24" y="4"/>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0" name="Freeform 64"/>
            <p:cNvSpPr>
              <a:spLocks/>
            </p:cNvSpPr>
            <p:nvPr/>
          </p:nvSpPr>
          <p:spPr bwMode="auto">
            <a:xfrm>
              <a:off x="989473" y="3311175"/>
              <a:ext cx="2292" cy="28649"/>
            </a:xfrm>
            <a:custGeom>
              <a:avLst/>
              <a:gdLst>
                <a:gd name="T0" fmla="*/ 2 w 2"/>
                <a:gd name="T1" fmla="*/ 3 h 25"/>
                <a:gd name="T2" fmla="*/ 0 w 2"/>
                <a:gd name="T3" fmla="*/ 0 h 25"/>
                <a:gd name="T4" fmla="*/ 0 w 2"/>
                <a:gd name="T5" fmla="*/ 25 h 25"/>
                <a:gd name="T6" fmla="*/ 2 w 2"/>
                <a:gd name="T7" fmla="*/ 23 h 25"/>
                <a:gd name="T8" fmla="*/ 2 w 2"/>
                <a:gd name="T9" fmla="*/ 3 h 25"/>
                <a:gd name="T10" fmla="*/ 2 w 2"/>
                <a:gd name="T11" fmla="*/ 3 h 25"/>
              </a:gdLst>
              <a:ahLst/>
              <a:cxnLst>
                <a:cxn ang="0">
                  <a:pos x="T0" y="T1"/>
                </a:cxn>
                <a:cxn ang="0">
                  <a:pos x="T2" y="T3"/>
                </a:cxn>
                <a:cxn ang="0">
                  <a:pos x="T4" y="T5"/>
                </a:cxn>
                <a:cxn ang="0">
                  <a:pos x="T6" y="T7"/>
                </a:cxn>
                <a:cxn ang="0">
                  <a:pos x="T8" y="T9"/>
                </a:cxn>
                <a:cxn ang="0">
                  <a:pos x="T10" y="T11"/>
                </a:cxn>
              </a:cxnLst>
              <a:rect l="0" t="0" r="r" b="b"/>
              <a:pathLst>
                <a:path w="2" h="25">
                  <a:moveTo>
                    <a:pt x="2" y="3"/>
                  </a:moveTo>
                  <a:lnTo>
                    <a:pt x="0" y="0"/>
                  </a:lnTo>
                  <a:lnTo>
                    <a:pt x="0" y="25"/>
                  </a:lnTo>
                  <a:lnTo>
                    <a:pt x="2" y="23"/>
                  </a:lnTo>
                  <a:lnTo>
                    <a:pt x="2" y="3"/>
                  </a:lnTo>
                  <a:lnTo>
                    <a:pt x="2" y="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1" name="Freeform 65"/>
            <p:cNvSpPr>
              <a:spLocks noEditPoints="1"/>
            </p:cNvSpPr>
            <p:nvPr/>
          </p:nvSpPr>
          <p:spPr bwMode="auto">
            <a:xfrm>
              <a:off x="945927" y="3336385"/>
              <a:ext cx="114594" cy="135221"/>
            </a:xfrm>
            <a:custGeom>
              <a:avLst/>
              <a:gdLst>
                <a:gd name="T0" fmla="*/ 77 w 83"/>
                <a:gd name="T1" fmla="*/ 4 h 104"/>
                <a:gd name="T2" fmla="*/ 64 w 83"/>
                <a:gd name="T3" fmla="*/ 0 h 104"/>
                <a:gd name="T4" fmla="*/ 46 w 83"/>
                <a:gd name="T5" fmla="*/ 23 h 104"/>
                <a:gd name="T6" fmla="*/ 12 w 83"/>
                <a:gd name="T7" fmla="*/ 62 h 104"/>
                <a:gd name="T8" fmla="*/ 4 w 83"/>
                <a:gd name="T9" fmla="*/ 74 h 104"/>
                <a:gd name="T10" fmla="*/ 2 w 83"/>
                <a:gd name="T11" fmla="*/ 104 h 104"/>
                <a:gd name="T12" fmla="*/ 27 w 83"/>
                <a:gd name="T13" fmla="*/ 64 h 104"/>
                <a:gd name="T14" fmla="*/ 67 w 83"/>
                <a:gd name="T15" fmla="*/ 35 h 104"/>
                <a:gd name="T16" fmla="*/ 60 w 83"/>
                <a:gd name="T17" fmla="*/ 24 h 104"/>
                <a:gd name="T18" fmla="*/ 78 w 83"/>
                <a:gd name="T19" fmla="*/ 18 h 104"/>
                <a:gd name="T20" fmla="*/ 83 w 83"/>
                <a:gd name="T21" fmla="*/ 6 h 104"/>
                <a:gd name="T22" fmla="*/ 77 w 83"/>
                <a:gd name="T23" fmla="*/ 4 h 104"/>
                <a:gd name="T24" fmla="*/ 64 w 83"/>
                <a:gd name="T25" fmla="*/ 4 h 104"/>
                <a:gd name="T26" fmla="*/ 70 w 83"/>
                <a:gd name="T27" fmla="*/ 6 h 104"/>
                <a:gd name="T28" fmla="*/ 56 w 83"/>
                <a:gd name="T29" fmla="*/ 24 h 104"/>
                <a:gd name="T30" fmla="*/ 8 w 83"/>
                <a:gd name="T31" fmla="*/ 76 h 104"/>
                <a:gd name="T32" fmla="*/ 2 w 83"/>
                <a:gd name="T33" fmla="*/ 92 h 104"/>
                <a:gd name="T34" fmla="*/ 6 w 83"/>
                <a:gd name="T35" fmla="*/ 75 h 104"/>
                <a:gd name="T36" fmla="*/ 43 w 83"/>
                <a:gd name="T37" fmla="*/ 31 h 104"/>
                <a:gd name="T38" fmla="*/ 64 w 83"/>
                <a:gd name="T3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4">
                  <a:moveTo>
                    <a:pt x="77" y="4"/>
                  </a:moveTo>
                  <a:cubicBezTo>
                    <a:pt x="71" y="5"/>
                    <a:pt x="67" y="3"/>
                    <a:pt x="64" y="0"/>
                  </a:cubicBezTo>
                  <a:cubicBezTo>
                    <a:pt x="46" y="23"/>
                    <a:pt x="46" y="23"/>
                    <a:pt x="46" y="23"/>
                  </a:cubicBezTo>
                  <a:cubicBezTo>
                    <a:pt x="12" y="62"/>
                    <a:pt x="12" y="62"/>
                    <a:pt x="12" y="62"/>
                  </a:cubicBezTo>
                  <a:cubicBezTo>
                    <a:pt x="4" y="74"/>
                    <a:pt x="4" y="74"/>
                    <a:pt x="4" y="74"/>
                  </a:cubicBezTo>
                  <a:cubicBezTo>
                    <a:pt x="1" y="79"/>
                    <a:pt x="0" y="89"/>
                    <a:pt x="2" y="104"/>
                  </a:cubicBezTo>
                  <a:cubicBezTo>
                    <a:pt x="3" y="86"/>
                    <a:pt x="11" y="73"/>
                    <a:pt x="27" y="64"/>
                  </a:cubicBezTo>
                  <a:cubicBezTo>
                    <a:pt x="67" y="35"/>
                    <a:pt x="67" y="35"/>
                    <a:pt x="67" y="35"/>
                  </a:cubicBezTo>
                  <a:cubicBezTo>
                    <a:pt x="60" y="24"/>
                    <a:pt x="60" y="24"/>
                    <a:pt x="60" y="24"/>
                  </a:cubicBezTo>
                  <a:cubicBezTo>
                    <a:pt x="78" y="18"/>
                    <a:pt x="78" y="18"/>
                    <a:pt x="78" y="18"/>
                  </a:cubicBezTo>
                  <a:cubicBezTo>
                    <a:pt x="83" y="6"/>
                    <a:pt x="83" y="6"/>
                    <a:pt x="83" y="6"/>
                  </a:cubicBezTo>
                  <a:cubicBezTo>
                    <a:pt x="81" y="5"/>
                    <a:pt x="79" y="5"/>
                    <a:pt x="77" y="4"/>
                  </a:cubicBezTo>
                  <a:close/>
                  <a:moveTo>
                    <a:pt x="64" y="4"/>
                  </a:moveTo>
                  <a:cubicBezTo>
                    <a:pt x="70" y="6"/>
                    <a:pt x="70" y="6"/>
                    <a:pt x="70" y="6"/>
                  </a:cubicBezTo>
                  <a:cubicBezTo>
                    <a:pt x="56" y="24"/>
                    <a:pt x="56" y="24"/>
                    <a:pt x="56" y="24"/>
                  </a:cubicBezTo>
                  <a:cubicBezTo>
                    <a:pt x="8" y="76"/>
                    <a:pt x="8" y="76"/>
                    <a:pt x="8" y="76"/>
                  </a:cubicBezTo>
                  <a:cubicBezTo>
                    <a:pt x="5" y="80"/>
                    <a:pt x="3" y="86"/>
                    <a:pt x="2" y="92"/>
                  </a:cubicBezTo>
                  <a:cubicBezTo>
                    <a:pt x="2" y="84"/>
                    <a:pt x="3" y="79"/>
                    <a:pt x="6" y="75"/>
                  </a:cubicBezTo>
                  <a:cubicBezTo>
                    <a:pt x="17" y="60"/>
                    <a:pt x="30" y="45"/>
                    <a:pt x="43" y="31"/>
                  </a:cubicBezTo>
                  <a:cubicBezTo>
                    <a:pt x="64" y="4"/>
                    <a:pt x="64" y="4"/>
                    <a:pt x="64" y="4"/>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2" name="Freeform 66"/>
            <p:cNvSpPr>
              <a:spLocks/>
            </p:cNvSpPr>
            <p:nvPr/>
          </p:nvSpPr>
          <p:spPr bwMode="auto">
            <a:xfrm>
              <a:off x="949364" y="3340969"/>
              <a:ext cx="92822" cy="114594"/>
            </a:xfrm>
            <a:custGeom>
              <a:avLst/>
              <a:gdLst>
                <a:gd name="T0" fmla="*/ 68 w 68"/>
                <a:gd name="T1" fmla="*/ 2 h 88"/>
                <a:gd name="T2" fmla="*/ 62 w 68"/>
                <a:gd name="T3" fmla="*/ 0 h 88"/>
                <a:gd name="T4" fmla="*/ 41 w 68"/>
                <a:gd name="T5" fmla="*/ 27 h 88"/>
                <a:gd name="T6" fmla="*/ 4 w 68"/>
                <a:gd name="T7" fmla="*/ 71 h 88"/>
                <a:gd name="T8" fmla="*/ 0 w 68"/>
                <a:gd name="T9" fmla="*/ 88 h 88"/>
                <a:gd name="T10" fmla="*/ 6 w 68"/>
                <a:gd name="T11" fmla="*/ 72 h 88"/>
                <a:gd name="T12" fmla="*/ 54 w 68"/>
                <a:gd name="T13" fmla="*/ 20 h 88"/>
                <a:gd name="T14" fmla="*/ 68 w 68"/>
                <a:gd name="T15" fmla="*/ 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8">
                  <a:moveTo>
                    <a:pt x="68" y="2"/>
                  </a:moveTo>
                  <a:cubicBezTo>
                    <a:pt x="62" y="0"/>
                    <a:pt x="62" y="0"/>
                    <a:pt x="62" y="0"/>
                  </a:cubicBezTo>
                  <a:cubicBezTo>
                    <a:pt x="41" y="27"/>
                    <a:pt x="41" y="27"/>
                    <a:pt x="41" y="27"/>
                  </a:cubicBezTo>
                  <a:cubicBezTo>
                    <a:pt x="28" y="41"/>
                    <a:pt x="15" y="56"/>
                    <a:pt x="4" y="71"/>
                  </a:cubicBezTo>
                  <a:cubicBezTo>
                    <a:pt x="1" y="75"/>
                    <a:pt x="0" y="80"/>
                    <a:pt x="0" y="88"/>
                  </a:cubicBezTo>
                  <a:cubicBezTo>
                    <a:pt x="1" y="82"/>
                    <a:pt x="3" y="76"/>
                    <a:pt x="6" y="72"/>
                  </a:cubicBezTo>
                  <a:cubicBezTo>
                    <a:pt x="54" y="20"/>
                    <a:pt x="54" y="20"/>
                    <a:pt x="54" y="20"/>
                  </a:cubicBezTo>
                  <a:cubicBezTo>
                    <a:pt x="68" y="2"/>
                    <a:pt x="68" y="2"/>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3" name="Freeform 67"/>
            <p:cNvSpPr>
              <a:spLocks/>
            </p:cNvSpPr>
            <p:nvPr/>
          </p:nvSpPr>
          <p:spPr bwMode="auto">
            <a:xfrm>
              <a:off x="936759" y="3332948"/>
              <a:ext cx="97405" cy="138659"/>
            </a:xfrm>
            <a:custGeom>
              <a:avLst/>
              <a:gdLst>
                <a:gd name="T0" fmla="*/ 71 w 71"/>
                <a:gd name="T1" fmla="*/ 3 h 107"/>
                <a:gd name="T2" fmla="*/ 69 w 71"/>
                <a:gd name="T3" fmla="*/ 0 h 107"/>
                <a:gd name="T4" fmla="*/ 45 w 71"/>
                <a:gd name="T5" fmla="*/ 31 h 107"/>
                <a:gd name="T6" fmla="*/ 20 w 71"/>
                <a:gd name="T7" fmla="*/ 58 h 107"/>
                <a:gd name="T8" fmla="*/ 0 w 71"/>
                <a:gd name="T9" fmla="*/ 93 h 107"/>
                <a:gd name="T10" fmla="*/ 7 w 71"/>
                <a:gd name="T11" fmla="*/ 104 h 107"/>
                <a:gd name="T12" fmla="*/ 9 w 71"/>
                <a:gd name="T13" fmla="*/ 107 h 107"/>
                <a:gd name="T14" fmla="*/ 11 w 71"/>
                <a:gd name="T15" fmla="*/ 77 h 107"/>
                <a:gd name="T16" fmla="*/ 19 w 71"/>
                <a:gd name="T17" fmla="*/ 65 h 107"/>
                <a:gd name="T18" fmla="*/ 53 w 71"/>
                <a:gd name="T19" fmla="*/ 26 h 107"/>
                <a:gd name="T20" fmla="*/ 71 w 71"/>
                <a:gd name="T21" fmla="*/ 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07">
                  <a:moveTo>
                    <a:pt x="71" y="3"/>
                  </a:moveTo>
                  <a:cubicBezTo>
                    <a:pt x="70" y="2"/>
                    <a:pt x="70" y="1"/>
                    <a:pt x="69" y="0"/>
                  </a:cubicBezTo>
                  <a:cubicBezTo>
                    <a:pt x="45" y="31"/>
                    <a:pt x="45" y="31"/>
                    <a:pt x="45" y="31"/>
                  </a:cubicBezTo>
                  <a:cubicBezTo>
                    <a:pt x="20" y="58"/>
                    <a:pt x="20" y="58"/>
                    <a:pt x="20" y="58"/>
                  </a:cubicBezTo>
                  <a:cubicBezTo>
                    <a:pt x="10" y="69"/>
                    <a:pt x="3" y="80"/>
                    <a:pt x="0" y="93"/>
                  </a:cubicBezTo>
                  <a:cubicBezTo>
                    <a:pt x="2" y="97"/>
                    <a:pt x="4" y="100"/>
                    <a:pt x="7" y="104"/>
                  </a:cubicBezTo>
                  <a:cubicBezTo>
                    <a:pt x="7" y="105"/>
                    <a:pt x="8" y="106"/>
                    <a:pt x="9" y="107"/>
                  </a:cubicBezTo>
                  <a:cubicBezTo>
                    <a:pt x="7" y="92"/>
                    <a:pt x="8" y="82"/>
                    <a:pt x="11" y="77"/>
                  </a:cubicBezTo>
                  <a:cubicBezTo>
                    <a:pt x="19" y="65"/>
                    <a:pt x="19" y="65"/>
                    <a:pt x="19" y="65"/>
                  </a:cubicBezTo>
                  <a:cubicBezTo>
                    <a:pt x="53" y="26"/>
                    <a:pt x="53" y="26"/>
                    <a:pt x="53" y="26"/>
                  </a:cubicBezTo>
                  <a:cubicBezTo>
                    <a:pt x="71" y="3"/>
                    <a:pt x="71" y="3"/>
                    <a:pt x="7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68"/>
            <p:cNvSpPr>
              <a:spLocks noEditPoints="1"/>
            </p:cNvSpPr>
            <p:nvPr/>
          </p:nvSpPr>
          <p:spPr bwMode="auto">
            <a:xfrm>
              <a:off x="927592" y="3316904"/>
              <a:ext cx="104281" cy="136367"/>
            </a:xfrm>
            <a:custGeom>
              <a:avLst/>
              <a:gdLst>
                <a:gd name="T0" fmla="*/ 76 w 76"/>
                <a:gd name="T1" fmla="*/ 12 h 105"/>
                <a:gd name="T2" fmla="*/ 74 w 76"/>
                <a:gd name="T3" fmla="*/ 0 h 105"/>
                <a:gd name="T4" fmla="*/ 55 w 76"/>
                <a:gd name="T5" fmla="*/ 23 h 105"/>
                <a:gd name="T6" fmla="*/ 56 w 76"/>
                <a:gd name="T7" fmla="*/ 36 h 105"/>
                <a:gd name="T8" fmla="*/ 44 w 76"/>
                <a:gd name="T9" fmla="*/ 27 h 105"/>
                <a:gd name="T10" fmla="*/ 29 w 76"/>
                <a:gd name="T11" fmla="*/ 47 h 105"/>
                <a:gd name="T12" fmla="*/ 27 w 76"/>
                <a:gd name="T13" fmla="*/ 63 h 105"/>
                <a:gd name="T14" fmla="*/ 24 w 76"/>
                <a:gd name="T15" fmla="*/ 59 h 105"/>
                <a:gd name="T16" fmla="*/ 18 w 76"/>
                <a:gd name="T17" fmla="*/ 67 h 105"/>
                <a:gd name="T18" fmla="*/ 14 w 76"/>
                <a:gd name="T19" fmla="*/ 59 h 105"/>
                <a:gd name="T20" fmla="*/ 5 w 76"/>
                <a:gd name="T21" fmla="*/ 73 h 105"/>
                <a:gd name="T22" fmla="*/ 5 w 76"/>
                <a:gd name="T23" fmla="*/ 100 h 105"/>
                <a:gd name="T24" fmla="*/ 7 w 76"/>
                <a:gd name="T25" fmla="*/ 105 h 105"/>
                <a:gd name="T26" fmla="*/ 27 w 76"/>
                <a:gd name="T27" fmla="*/ 70 h 105"/>
                <a:gd name="T28" fmla="*/ 52 w 76"/>
                <a:gd name="T29" fmla="*/ 43 h 105"/>
                <a:gd name="T30" fmla="*/ 76 w 76"/>
                <a:gd name="T31" fmla="*/ 12 h 105"/>
                <a:gd name="T32" fmla="*/ 44 w 76"/>
                <a:gd name="T33" fmla="*/ 29 h 105"/>
                <a:gd name="T34" fmla="*/ 47 w 76"/>
                <a:gd name="T35" fmla="*/ 30 h 105"/>
                <a:gd name="T36" fmla="*/ 33 w 76"/>
                <a:gd name="T37" fmla="*/ 47 h 105"/>
                <a:gd name="T38" fmla="*/ 29 w 76"/>
                <a:gd name="T39" fmla="*/ 59 h 105"/>
                <a:gd name="T40" fmla="*/ 31 w 76"/>
                <a:gd name="T41" fmla="*/ 47 h 105"/>
                <a:gd name="T42" fmla="*/ 44 w 76"/>
                <a:gd name="T43" fmla="*/ 29 h 105"/>
                <a:gd name="T44" fmla="*/ 14 w 76"/>
                <a:gd name="T45" fmla="*/ 62 h 105"/>
                <a:gd name="T46" fmla="*/ 15 w 76"/>
                <a:gd name="T47" fmla="*/ 65 h 105"/>
                <a:gd name="T48" fmla="*/ 5 w 76"/>
                <a:gd name="T49" fmla="*/ 95 h 105"/>
                <a:gd name="T50" fmla="*/ 4 w 76"/>
                <a:gd name="T51" fmla="*/ 79 h 105"/>
                <a:gd name="T52" fmla="*/ 14 w 76"/>
                <a:gd name="T5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05">
                  <a:moveTo>
                    <a:pt x="76" y="12"/>
                  </a:moveTo>
                  <a:cubicBezTo>
                    <a:pt x="74" y="9"/>
                    <a:pt x="74" y="5"/>
                    <a:pt x="74" y="0"/>
                  </a:cubicBezTo>
                  <a:cubicBezTo>
                    <a:pt x="66" y="7"/>
                    <a:pt x="59" y="14"/>
                    <a:pt x="55" y="23"/>
                  </a:cubicBezTo>
                  <a:cubicBezTo>
                    <a:pt x="56" y="36"/>
                    <a:pt x="56" y="36"/>
                    <a:pt x="56" y="36"/>
                  </a:cubicBezTo>
                  <a:cubicBezTo>
                    <a:pt x="44" y="27"/>
                    <a:pt x="44" y="27"/>
                    <a:pt x="44" y="27"/>
                  </a:cubicBezTo>
                  <a:cubicBezTo>
                    <a:pt x="29" y="47"/>
                    <a:pt x="29" y="47"/>
                    <a:pt x="29" y="47"/>
                  </a:cubicBezTo>
                  <a:cubicBezTo>
                    <a:pt x="27" y="63"/>
                    <a:pt x="27" y="63"/>
                    <a:pt x="27" y="63"/>
                  </a:cubicBezTo>
                  <a:cubicBezTo>
                    <a:pt x="24" y="59"/>
                    <a:pt x="24" y="59"/>
                    <a:pt x="24" y="59"/>
                  </a:cubicBezTo>
                  <a:cubicBezTo>
                    <a:pt x="18" y="67"/>
                    <a:pt x="18" y="67"/>
                    <a:pt x="18" y="67"/>
                  </a:cubicBezTo>
                  <a:cubicBezTo>
                    <a:pt x="14" y="59"/>
                    <a:pt x="14" y="59"/>
                    <a:pt x="14" y="59"/>
                  </a:cubicBezTo>
                  <a:cubicBezTo>
                    <a:pt x="5" y="73"/>
                    <a:pt x="5" y="73"/>
                    <a:pt x="5" y="73"/>
                  </a:cubicBezTo>
                  <a:cubicBezTo>
                    <a:pt x="0" y="80"/>
                    <a:pt x="0" y="89"/>
                    <a:pt x="5" y="100"/>
                  </a:cubicBezTo>
                  <a:cubicBezTo>
                    <a:pt x="5" y="101"/>
                    <a:pt x="6" y="103"/>
                    <a:pt x="7" y="105"/>
                  </a:cubicBezTo>
                  <a:cubicBezTo>
                    <a:pt x="10" y="92"/>
                    <a:pt x="17" y="81"/>
                    <a:pt x="27" y="70"/>
                  </a:cubicBezTo>
                  <a:cubicBezTo>
                    <a:pt x="52" y="43"/>
                    <a:pt x="52" y="43"/>
                    <a:pt x="52" y="43"/>
                  </a:cubicBezTo>
                  <a:cubicBezTo>
                    <a:pt x="76" y="12"/>
                    <a:pt x="76" y="12"/>
                    <a:pt x="76" y="12"/>
                  </a:cubicBezTo>
                  <a:close/>
                  <a:moveTo>
                    <a:pt x="44" y="29"/>
                  </a:moveTo>
                  <a:cubicBezTo>
                    <a:pt x="47" y="30"/>
                    <a:pt x="47" y="30"/>
                    <a:pt x="47" y="30"/>
                  </a:cubicBezTo>
                  <a:cubicBezTo>
                    <a:pt x="33" y="47"/>
                    <a:pt x="33" y="47"/>
                    <a:pt x="33" y="47"/>
                  </a:cubicBezTo>
                  <a:cubicBezTo>
                    <a:pt x="29" y="59"/>
                    <a:pt x="29" y="59"/>
                    <a:pt x="29" y="59"/>
                  </a:cubicBezTo>
                  <a:cubicBezTo>
                    <a:pt x="31" y="47"/>
                    <a:pt x="31" y="47"/>
                    <a:pt x="31" y="47"/>
                  </a:cubicBezTo>
                  <a:cubicBezTo>
                    <a:pt x="44" y="29"/>
                    <a:pt x="44" y="29"/>
                    <a:pt x="44" y="29"/>
                  </a:cubicBezTo>
                  <a:close/>
                  <a:moveTo>
                    <a:pt x="14" y="62"/>
                  </a:moveTo>
                  <a:cubicBezTo>
                    <a:pt x="15" y="65"/>
                    <a:pt x="15" y="65"/>
                    <a:pt x="15" y="65"/>
                  </a:cubicBezTo>
                  <a:cubicBezTo>
                    <a:pt x="7" y="74"/>
                    <a:pt x="4" y="84"/>
                    <a:pt x="5" y="95"/>
                  </a:cubicBezTo>
                  <a:cubicBezTo>
                    <a:pt x="2" y="90"/>
                    <a:pt x="2" y="85"/>
                    <a:pt x="4" y="79"/>
                  </a:cubicBezTo>
                  <a:cubicBezTo>
                    <a:pt x="7" y="73"/>
                    <a:pt x="10" y="67"/>
                    <a:pt x="14" y="62"/>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69"/>
            <p:cNvSpPr>
              <a:spLocks/>
            </p:cNvSpPr>
            <p:nvPr/>
          </p:nvSpPr>
          <p:spPr bwMode="auto">
            <a:xfrm>
              <a:off x="966554" y="3354720"/>
              <a:ext cx="25211" cy="38962"/>
            </a:xfrm>
            <a:custGeom>
              <a:avLst/>
              <a:gdLst>
                <a:gd name="T0" fmla="*/ 22 w 22"/>
                <a:gd name="T1" fmla="*/ 1 h 34"/>
                <a:gd name="T2" fmla="*/ 18 w 22"/>
                <a:gd name="T3" fmla="*/ 0 h 34"/>
                <a:gd name="T4" fmla="*/ 3 w 22"/>
                <a:gd name="T5" fmla="*/ 20 h 34"/>
                <a:gd name="T6" fmla="*/ 0 w 22"/>
                <a:gd name="T7" fmla="*/ 34 h 34"/>
                <a:gd name="T8" fmla="*/ 5 w 22"/>
                <a:gd name="T9" fmla="*/ 20 h 34"/>
                <a:gd name="T10" fmla="*/ 22 w 22"/>
                <a:gd name="T11" fmla="*/ 1 h 34"/>
                <a:gd name="T12" fmla="*/ 22 w 22"/>
                <a:gd name="T13" fmla="*/ 1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2" y="1"/>
                  </a:moveTo>
                  <a:lnTo>
                    <a:pt x="18" y="0"/>
                  </a:lnTo>
                  <a:lnTo>
                    <a:pt x="3" y="20"/>
                  </a:lnTo>
                  <a:lnTo>
                    <a:pt x="0" y="34"/>
                  </a:lnTo>
                  <a:lnTo>
                    <a:pt x="5" y="20"/>
                  </a:lnTo>
                  <a:lnTo>
                    <a:pt x="22" y="1"/>
                  </a:lnTo>
                  <a:lnTo>
                    <a:pt x="2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70"/>
            <p:cNvSpPr>
              <a:spLocks/>
            </p:cNvSpPr>
            <p:nvPr/>
          </p:nvSpPr>
          <p:spPr bwMode="auto">
            <a:xfrm>
              <a:off x="929884" y="3397121"/>
              <a:ext cx="18335" cy="42400"/>
            </a:xfrm>
            <a:custGeom>
              <a:avLst/>
              <a:gdLst>
                <a:gd name="T0" fmla="*/ 13 w 13"/>
                <a:gd name="T1" fmla="*/ 3 h 33"/>
                <a:gd name="T2" fmla="*/ 12 w 13"/>
                <a:gd name="T3" fmla="*/ 0 h 33"/>
                <a:gd name="T4" fmla="*/ 2 w 13"/>
                <a:gd name="T5" fmla="*/ 17 h 33"/>
                <a:gd name="T6" fmla="*/ 3 w 13"/>
                <a:gd name="T7" fmla="*/ 33 h 33"/>
                <a:gd name="T8" fmla="*/ 13 w 13"/>
                <a:gd name="T9" fmla="*/ 3 h 33"/>
              </a:gdLst>
              <a:ahLst/>
              <a:cxnLst>
                <a:cxn ang="0">
                  <a:pos x="T0" y="T1"/>
                </a:cxn>
                <a:cxn ang="0">
                  <a:pos x="T2" y="T3"/>
                </a:cxn>
                <a:cxn ang="0">
                  <a:pos x="T4" y="T5"/>
                </a:cxn>
                <a:cxn ang="0">
                  <a:pos x="T6" y="T7"/>
                </a:cxn>
                <a:cxn ang="0">
                  <a:pos x="T8" y="T9"/>
                </a:cxn>
              </a:cxnLst>
              <a:rect l="0" t="0" r="r" b="b"/>
              <a:pathLst>
                <a:path w="13" h="33">
                  <a:moveTo>
                    <a:pt x="13" y="3"/>
                  </a:moveTo>
                  <a:cubicBezTo>
                    <a:pt x="12" y="0"/>
                    <a:pt x="12" y="0"/>
                    <a:pt x="12" y="0"/>
                  </a:cubicBezTo>
                  <a:cubicBezTo>
                    <a:pt x="8" y="5"/>
                    <a:pt x="5" y="11"/>
                    <a:pt x="2" y="17"/>
                  </a:cubicBezTo>
                  <a:cubicBezTo>
                    <a:pt x="0" y="23"/>
                    <a:pt x="0" y="28"/>
                    <a:pt x="3" y="33"/>
                  </a:cubicBezTo>
                  <a:cubicBezTo>
                    <a:pt x="2" y="22"/>
                    <a:pt x="5" y="12"/>
                    <a:pt x="1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71"/>
            <p:cNvSpPr>
              <a:spLocks/>
            </p:cNvSpPr>
            <p:nvPr/>
          </p:nvSpPr>
          <p:spPr bwMode="auto">
            <a:xfrm>
              <a:off x="945927" y="3320343"/>
              <a:ext cx="41254" cy="83654"/>
            </a:xfrm>
            <a:custGeom>
              <a:avLst/>
              <a:gdLst>
                <a:gd name="T0" fmla="*/ 36 w 36"/>
                <a:gd name="T1" fmla="*/ 17 h 73"/>
                <a:gd name="T2" fmla="*/ 36 w 36"/>
                <a:gd name="T3" fmla="*/ 0 h 73"/>
                <a:gd name="T4" fmla="*/ 29 w 36"/>
                <a:gd name="T5" fmla="*/ 8 h 73"/>
                <a:gd name="T6" fmla="*/ 28 w 36"/>
                <a:gd name="T7" fmla="*/ 21 h 73"/>
                <a:gd name="T8" fmla="*/ 2 w 36"/>
                <a:gd name="T9" fmla="*/ 54 h 73"/>
                <a:gd name="T10" fmla="*/ 4 w 36"/>
                <a:gd name="T11" fmla="*/ 59 h 73"/>
                <a:gd name="T12" fmla="*/ 0 w 36"/>
                <a:gd name="T13" fmla="*/ 64 h 73"/>
                <a:gd name="T14" fmla="*/ 5 w 36"/>
                <a:gd name="T15" fmla="*/ 73 h 73"/>
                <a:gd name="T16" fmla="*/ 12 w 36"/>
                <a:gd name="T17" fmla="*/ 64 h 73"/>
                <a:gd name="T18" fmla="*/ 9 w 36"/>
                <a:gd name="T19" fmla="*/ 59 h 73"/>
                <a:gd name="T20" fmla="*/ 36 w 36"/>
                <a:gd name="T21" fmla="*/ 17 h 73"/>
                <a:gd name="T22" fmla="*/ 36 w 36"/>
                <a:gd name="T2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3">
                  <a:moveTo>
                    <a:pt x="36" y="17"/>
                  </a:moveTo>
                  <a:lnTo>
                    <a:pt x="36" y="0"/>
                  </a:lnTo>
                  <a:lnTo>
                    <a:pt x="29" y="8"/>
                  </a:lnTo>
                  <a:lnTo>
                    <a:pt x="28" y="21"/>
                  </a:lnTo>
                  <a:lnTo>
                    <a:pt x="2" y="54"/>
                  </a:lnTo>
                  <a:lnTo>
                    <a:pt x="4" y="59"/>
                  </a:lnTo>
                  <a:lnTo>
                    <a:pt x="0" y="64"/>
                  </a:lnTo>
                  <a:lnTo>
                    <a:pt x="5" y="73"/>
                  </a:lnTo>
                  <a:lnTo>
                    <a:pt x="12" y="64"/>
                  </a:lnTo>
                  <a:lnTo>
                    <a:pt x="9" y="59"/>
                  </a:lnTo>
                  <a:lnTo>
                    <a:pt x="36" y="17"/>
                  </a:lnTo>
                  <a:lnTo>
                    <a:pt x="36" y="1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8" name="Freeform 72"/>
            <p:cNvSpPr>
              <a:spLocks/>
            </p:cNvSpPr>
            <p:nvPr/>
          </p:nvSpPr>
          <p:spPr bwMode="auto">
            <a:xfrm>
              <a:off x="987181" y="3346699"/>
              <a:ext cx="17189" cy="17189"/>
            </a:xfrm>
            <a:custGeom>
              <a:avLst/>
              <a:gdLst>
                <a:gd name="T0" fmla="*/ 14 w 15"/>
                <a:gd name="T1" fmla="*/ 0 h 15"/>
                <a:gd name="T2" fmla="*/ 4 w 15"/>
                <a:gd name="T3" fmla="*/ 0 h 15"/>
                <a:gd name="T4" fmla="*/ 0 w 15"/>
                <a:gd name="T5" fmla="*/ 5 h 15"/>
                <a:gd name="T6" fmla="*/ 15 w 15"/>
                <a:gd name="T7" fmla="*/ 15 h 15"/>
                <a:gd name="T8" fmla="*/ 14 w 15"/>
                <a:gd name="T9" fmla="*/ 0 h 15"/>
                <a:gd name="T10" fmla="*/ 14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4" y="0"/>
                  </a:moveTo>
                  <a:lnTo>
                    <a:pt x="4" y="0"/>
                  </a:lnTo>
                  <a:lnTo>
                    <a:pt x="0" y="5"/>
                  </a:lnTo>
                  <a:lnTo>
                    <a:pt x="15" y="15"/>
                  </a:lnTo>
                  <a:lnTo>
                    <a:pt x="14" y="0"/>
                  </a:lnTo>
                  <a:lnTo>
                    <a:pt x="14"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9" name="Freeform 73"/>
            <p:cNvSpPr>
              <a:spLocks noEditPoints="1"/>
            </p:cNvSpPr>
            <p:nvPr/>
          </p:nvSpPr>
          <p:spPr bwMode="auto">
            <a:xfrm>
              <a:off x="943635" y="3329510"/>
              <a:ext cx="35525" cy="52713"/>
            </a:xfrm>
            <a:custGeom>
              <a:avLst/>
              <a:gdLst>
                <a:gd name="T0" fmla="*/ 30 w 31"/>
                <a:gd name="T1" fmla="*/ 13 h 46"/>
                <a:gd name="T2" fmla="*/ 31 w 31"/>
                <a:gd name="T3" fmla="*/ 0 h 46"/>
                <a:gd name="T4" fmla="*/ 25 w 31"/>
                <a:gd name="T5" fmla="*/ 7 h 46"/>
                <a:gd name="T6" fmla="*/ 0 w 31"/>
                <a:gd name="T7" fmla="*/ 34 h 46"/>
                <a:gd name="T8" fmla="*/ 2 w 31"/>
                <a:gd name="T9" fmla="*/ 40 h 46"/>
                <a:gd name="T10" fmla="*/ 2 w 31"/>
                <a:gd name="T11" fmla="*/ 43 h 46"/>
                <a:gd name="T12" fmla="*/ 4 w 31"/>
                <a:gd name="T13" fmla="*/ 46 h 46"/>
                <a:gd name="T14" fmla="*/ 30 w 31"/>
                <a:gd name="T15" fmla="*/ 13 h 46"/>
                <a:gd name="T16" fmla="*/ 30 w 31"/>
                <a:gd name="T17" fmla="*/ 13 h 46"/>
                <a:gd name="T18" fmla="*/ 29 w 31"/>
                <a:gd name="T19" fmla="*/ 6 h 46"/>
                <a:gd name="T20" fmla="*/ 28 w 31"/>
                <a:gd name="T21" fmla="*/ 10 h 46"/>
                <a:gd name="T22" fmla="*/ 4 w 31"/>
                <a:gd name="T23" fmla="*/ 39 h 46"/>
                <a:gd name="T24" fmla="*/ 2 w 31"/>
                <a:gd name="T25" fmla="*/ 34 h 46"/>
                <a:gd name="T26" fmla="*/ 29 w 31"/>
                <a:gd name="T27" fmla="*/ 6 h 46"/>
                <a:gd name="T28" fmla="*/ 29 w 31"/>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6">
                  <a:moveTo>
                    <a:pt x="30" y="13"/>
                  </a:moveTo>
                  <a:lnTo>
                    <a:pt x="31" y="0"/>
                  </a:lnTo>
                  <a:lnTo>
                    <a:pt x="25" y="7"/>
                  </a:lnTo>
                  <a:lnTo>
                    <a:pt x="0" y="34"/>
                  </a:lnTo>
                  <a:lnTo>
                    <a:pt x="2" y="40"/>
                  </a:lnTo>
                  <a:lnTo>
                    <a:pt x="2" y="43"/>
                  </a:lnTo>
                  <a:lnTo>
                    <a:pt x="4" y="46"/>
                  </a:lnTo>
                  <a:lnTo>
                    <a:pt x="30" y="13"/>
                  </a:lnTo>
                  <a:lnTo>
                    <a:pt x="30" y="13"/>
                  </a:lnTo>
                  <a:close/>
                  <a:moveTo>
                    <a:pt x="29" y="6"/>
                  </a:moveTo>
                  <a:lnTo>
                    <a:pt x="28" y="10"/>
                  </a:lnTo>
                  <a:lnTo>
                    <a:pt x="4" y="39"/>
                  </a:lnTo>
                  <a:lnTo>
                    <a:pt x="2" y="34"/>
                  </a:lnTo>
                  <a:lnTo>
                    <a:pt x="29" y="6"/>
                  </a:lnTo>
                  <a:lnTo>
                    <a:pt x="29" y="6"/>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74"/>
            <p:cNvSpPr>
              <a:spLocks/>
            </p:cNvSpPr>
            <p:nvPr/>
          </p:nvSpPr>
          <p:spPr bwMode="auto">
            <a:xfrm>
              <a:off x="945927" y="3336385"/>
              <a:ext cx="30941" cy="37816"/>
            </a:xfrm>
            <a:custGeom>
              <a:avLst/>
              <a:gdLst>
                <a:gd name="T0" fmla="*/ 26 w 27"/>
                <a:gd name="T1" fmla="*/ 4 h 33"/>
                <a:gd name="T2" fmla="*/ 27 w 27"/>
                <a:gd name="T3" fmla="*/ 0 h 33"/>
                <a:gd name="T4" fmla="*/ 0 w 27"/>
                <a:gd name="T5" fmla="*/ 28 h 33"/>
                <a:gd name="T6" fmla="*/ 2 w 27"/>
                <a:gd name="T7" fmla="*/ 33 h 33"/>
                <a:gd name="T8" fmla="*/ 26 w 27"/>
                <a:gd name="T9" fmla="*/ 4 h 33"/>
                <a:gd name="T10" fmla="*/ 26 w 27"/>
                <a:gd name="T11" fmla="*/ 4 h 33"/>
              </a:gdLst>
              <a:ahLst/>
              <a:cxnLst>
                <a:cxn ang="0">
                  <a:pos x="T0" y="T1"/>
                </a:cxn>
                <a:cxn ang="0">
                  <a:pos x="T2" y="T3"/>
                </a:cxn>
                <a:cxn ang="0">
                  <a:pos x="T4" y="T5"/>
                </a:cxn>
                <a:cxn ang="0">
                  <a:pos x="T6" y="T7"/>
                </a:cxn>
                <a:cxn ang="0">
                  <a:pos x="T8" y="T9"/>
                </a:cxn>
                <a:cxn ang="0">
                  <a:pos x="T10" y="T11"/>
                </a:cxn>
              </a:cxnLst>
              <a:rect l="0" t="0" r="r" b="b"/>
              <a:pathLst>
                <a:path w="27" h="33">
                  <a:moveTo>
                    <a:pt x="26" y="4"/>
                  </a:moveTo>
                  <a:lnTo>
                    <a:pt x="27" y="0"/>
                  </a:lnTo>
                  <a:lnTo>
                    <a:pt x="0" y="28"/>
                  </a:lnTo>
                  <a:lnTo>
                    <a:pt x="2" y="33"/>
                  </a:lnTo>
                  <a:lnTo>
                    <a:pt x="26" y="4"/>
                  </a:lnTo>
                  <a:lnTo>
                    <a:pt x="2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75"/>
            <p:cNvSpPr>
              <a:spLocks/>
            </p:cNvSpPr>
            <p:nvPr/>
          </p:nvSpPr>
          <p:spPr bwMode="auto">
            <a:xfrm>
              <a:off x="935613" y="3350136"/>
              <a:ext cx="137513" cy="236064"/>
            </a:xfrm>
            <a:custGeom>
              <a:avLst/>
              <a:gdLst>
                <a:gd name="T0" fmla="*/ 75 w 100"/>
                <a:gd name="T1" fmla="*/ 17 h 182"/>
                <a:gd name="T2" fmla="*/ 80 w 100"/>
                <a:gd name="T3" fmla="*/ 26 h 182"/>
                <a:gd name="T4" fmla="*/ 26 w 100"/>
                <a:gd name="T5" fmla="*/ 67 h 182"/>
                <a:gd name="T6" fmla="*/ 10 w 100"/>
                <a:gd name="T7" fmla="*/ 98 h 182"/>
                <a:gd name="T8" fmla="*/ 10 w 100"/>
                <a:gd name="T9" fmla="*/ 108 h 182"/>
                <a:gd name="T10" fmla="*/ 3 w 100"/>
                <a:gd name="T11" fmla="*/ 140 h 182"/>
                <a:gd name="T12" fmla="*/ 1 w 100"/>
                <a:gd name="T13" fmla="*/ 175 h 182"/>
                <a:gd name="T14" fmla="*/ 31 w 100"/>
                <a:gd name="T15" fmla="*/ 159 h 182"/>
                <a:gd name="T16" fmla="*/ 25 w 100"/>
                <a:gd name="T17" fmla="*/ 140 h 182"/>
                <a:gd name="T18" fmla="*/ 32 w 100"/>
                <a:gd name="T19" fmla="*/ 126 h 182"/>
                <a:gd name="T20" fmla="*/ 55 w 100"/>
                <a:gd name="T21" fmla="*/ 121 h 182"/>
                <a:gd name="T22" fmla="*/ 63 w 100"/>
                <a:gd name="T23" fmla="*/ 102 h 182"/>
                <a:gd name="T24" fmla="*/ 100 w 100"/>
                <a:gd name="T25" fmla="*/ 6 h 182"/>
                <a:gd name="T26" fmla="*/ 95 w 100"/>
                <a:gd name="T27" fmla="*/ 0 h 182"/>
                <a:gd name="T28" fmla="*/ 89 w 100"/>
                <a:gd name="T29" fmla="*/ 12 h 182"/>
                <a:gd name="T30" fmla="*/ 75 w 100"/>
                <a:gd name="T31"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82">
                  <a:moveTo>
                    <a:pt x="75" y="17"/>
                  </a:moveTo>
                  <a:cubicBezTo>
                    <a:pt x="80" y="26"/>
                    <a:pt x="80" y="26"/>
                    <a:pt x="80" y="26"/>
                  </a:cubicBezTo>
                  <a:cubicBezTo>
                    <a:pt x="26" y="67"/>
                    <a:pt x="26" y="67"/>
                    <a:pt x="26" y="67"/>
                  </a:cubicBezTo>
                  <a:cubicBezTo>
                    <a:pt x="16" y="78"/>
                    <a:pt x="11" y="88"/>
                    <a:pt x="10" y="98"/>
                  </a:cubicBezTo>
                  <a:cubicBezTo>
                    <a:pt x="10" y="108"/>
                    <a:pt x="10" y="108"/>
                    <a:pt x="10" y="108"/>
                  </a:cubicBezTo>
                  <a:cubicBezTo>
                    <a:pt x="3" y="140"/>
                    <a:pt x="3" y="140"/>
                    <a:pt x="3" y="140"/>
                  </a:cubicBezTo>
                  <a:cubicBezTo>
                    <a:pt x="0" y="155"/>
                    <a:pt x="0" y="166"/>
                    <a:pt x="1" y="175"/>
                  </a:cubicBezTo>
                  <a:cubicBezTo>
                    <a:pt x="13" y="182"/>
                    <a:pt x="23" y="177"/>
                    <a:pt x="31" y="159"/>
                  </a:cubicBezTo>
                  <a:cubicBezTo>
                    <a:pt x="26" y="153"/>
                    <a:pt x="24" y="147"/>
                    <a:pt x="25" y="140"/>
                  </a:cubicBezTo>
                  <a:cubicBezTo>
                    <a:pt x="32" y="126"/>
                    <a:pt x="32" y="126"/>
                    <a:pt x="32" y="126"/>
                  </a:cubicBezTo>
                  <a:cubicBezTo>
                    <a:pt x="55" y="121"/>
                    <a:pt x="55" y="121"/>
                    <a:pt x="55" y="121"/>
                  </a:cubicBezTo>
                  <a:cubicBezTo>
                    <a:pt x="63" y="102"/>
                    <a:pt x="63" y="102"/>
                    <a:pt x="63" y="102"/>
                  </a:cubicBezTo>
                  <a:cubicBezTo>
                    <a:pt x="60" y="82"/>
                    <a:pt x="72" y="50"/>
                    <a:pt x="100" y="6"/>
                  </a:cubicBezTo>
                  <a:cubicBezTo>
                    <a:pt x="95" y="0"/>
                    <a:pt x="95" y="0"/>
                    <a:pt x="95" y="0"/>
                  </a:cubicBezTo>
                  <a:cubicBezTo>
                    <a:pt x="89" y="12"/>
                    <a:pt x="89" y="12"/>
                    <a:pt x="89" y="12"/>
                  </a:cubicBezTo>
                  <a:cubicBezTo>
                    <a:pt x="75" y="17"/>
                    <a:pt x="75" y="17"/>
                    <a:pt x="75"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76"/>
            <p:cNvSpPr>
              <a:spLocks/>
            </p:cNvSpPr>
            <p:nvPr/>
          </p:nvSpPr>
          <p:spPr bwMode="auto">
            <a:xfrm>
              <a:off x="904673" y="3344408"/>
              <a:ext cx="183351" cy="300237"/>
            </a:xfrm>
            <a:custGeom>
              <a:avLst/>
              <a:gdLst>
                <a:gd name="T0" fmla="*/ 102 w 133"/>
                <a:gd name="T1" fmla="*/ 31 h 232"/>
                <a:gd name="T2" fmla="*/ 97 w 133"/>
                <a:gd name="T3" fmla="*/ 22 h 232"/>
                <a:gd name="T4" fmla="*/ 111 w 133"/>
                <a:gd name="T5" fmla="*/ 17 h 232"/>
                <a:gd name="T6" fmla="*/ 117 w 133"/>
                <a:gd name="T7" fmla="*/ 5 h 232"/>
                <a:gd name="T8" fmla="*/ 122 w 133"/>
                <a:gd name="T9" fmla="*/ 11 h 232"/>
                <a:gd name="T10" fmla="*/ 85 w 133"/>
                <a:gd name="T11" fmla="*/ 107 h 232"/>
                <a:gd name="T12" fmla="*/ 77 w 133"/>
                <a:gd name="T13" fmla="*/ 126 h 232"/>
                <a:gd name="T14" fmla="*/ 54 w 133"/>
                <a:gd name="T15" fmla="*/ 131 h 232"/>
                <a:gd name="T16" fmla="*/ 81 w 133"/>
                <a:gd name="T17" fmla="*/ 141 h 232"/>
                <a:gd name="T18" fmla="*/ 90 w 133"/>
                <a:gd name="T19" fmla="*/ 112 h 232"/>
                <a:gd name="T20" fmla="*/ 101 w 133"/>
                <a:gd name="T21" fmla="*/ 64 h 232"/>
                <a:gd name="T22" fmla="*/ 133 w 133"/>
                <a:gd name="T23" fmla="*/ 10 h 232"/>
                <a:gd name="T24" fmla="*/ 125 w 133"/>
                <a:gd name="T25" fmla="*/ 4 h 232"/>
                <a:gd name="T26" fmla="*/ 113 w 133"/>
                <a:gd name="T27" fmla="*/ 0 h 232"/>
                <a:gd name="T28" fmla="*/ 108 w 133"/>
                <a:gd name="T29" fmla="*/ 12 h 232"/>
                <a:gd name="T30" fmla="*/ 90 w 133"/>
                <a:gd name="T31" fmla="*/ 18 h 232"/>
                <a:gd name="T32" fmla="*/ 97 w 133"/>
                <a:gd name="T33" fmla="*/ 29 h 232"/>
                <a:gd name="T34" fmla="*/ 57 w 133"/>
                <a:gd name="T35" fmla="*/ 58 h 232"/>
                <a:gd name="T36" fmla="*/ 32 w 133"/>
                <a:gd name="T37" fmla="*/ 98 h 232"/>
                <a:gd name="T38" fmla="*/ 30 w 133"/>
                <a:gd name="T39" fmla="*/ 95 h 232"/>
                <a:gd name="T40" fmla="*/ 30 w 133"/>
                <a:gd name="T41" fmla="*/ 106 h 232"/>
                <a:gd name="T42" fmla="*/ 9 w 133"/>
                <a:gd name="T43" fmla="*/ 65 h 232"/>
                <a:gd name="T44" fmla="*/ 31 w 133"/>
                <a:gd name="T45" fmla="*/ 29 h 232"/>
                <a:gd name="T46" fmla="*/ 30 w 133"/>
                <a:gd name="T47" fmla="*/ 27 h 232"/>
                <a:gd name="T48" fmla="*/ 7 w 133"/>
                <a:gd name="T49" fmla="*/ 63 h 232"/>
                <a:gd name="T50" fmla="*/ 11 w 133"/>
                <a:gd name="T51" fmla="*/ 86 h 232"/>
                <a:gd name="T52" fmla="*/ 30 w 133"/>
                <a:gd name="T53" fmla="*/ 111 h 232"/>
                <a:gd name="T54" fmla="*/ 30 w 133"/>
                <a:gd name="T55" fmla="*/ 115 h 232"/>
                <a:gd name="T56" fmla="*/ 23 w 133"/>
                <a:gd name="T57" fmla="*/ 146 h 232"/>
                <a:gd name="T58" fmla="*/ 20 w 133"/>
                <a:gd name="T59" fmla="*/ 175 h 232"/>
                <a:gd name="T60" fmla="*/ 15 w 133"/>
                <a:gd name="T61" fmla="*/ 187 h 232"/>
                <a:gd name="T62" fmla="*/ 11 w 133"/>
                <a:gd name="T63" fmla="*/ 166 h 232"/>
                <a:gd name="T64" fmla="*/ 22 w 133"/>
                <a:gd name="T65" fmla="*/ 145 h 232"/>
                <a:gd name="T66" fmla="*/ 20 w 133"/>
                <a:gd name="T67" fmla="*/ 138 h 232"/>
                <a:gd name="T68" fmla="*/ 20 w 133"/>
                <a:gd name="T69" fmla="*/ 146 h 232"/>
                <a:gd name="T70" fmla="*/ 11 w 133"/>
                <a:gd name="T71" fmla="*/ 163 h 232"/>
                <a:gd name="T72" fmla="*/ 10 w 133"/>
                <a:gd name="T73" fmla="*/ 159 h 232"/>
                <a:gd name="T74" fmla="*/ 20 w 133"/>
                <a:gd name="T75" fmla="*/ 138 h 232"/>
                <a:gd name="T76" fmla="*/ 20 w 133"/>
                <a:gd name="T77" fmla="*/ 124 h 232"/>
                <a:gd name="T78" fmla="*/ 12 w 133"/>
                <a:gd name="T79" fmla="*/ 108 h 232"/>
                <a:gd name="T80" fmla="*/ 7 w 133"/>
                <a:gd name="T81" fmla="*/ 101 h 232"/>
                <a:gd name="T82" fmla="*/ 2 w 133"/>
                <a:gd name="T83" fmla="*/ 84 h 232"/>
                <a:gd name="T84" fmla="*/ 0 w 133"/>
                <a:gd name="T85" fmla="*/ 91 h 232"/>
                <a:gd name="T86" fmla="*/ 11 w 133"/>
                <a:gd name="T87" fmla="*/ 114 h 232"/>
                <a:gd name="T88" fmla="*/ 1 w 133"/>
                <a:gd name="T89" fmla="*/ 153 h 232"/>
                <a:gd name="T90" fmla="*/ 8 w 133"/>
                <a:gd name="T91" fmla="*/ 232 h 232"/>
                <a:gd name="T92" fmla="*/ 12 w 133"/>
                <a:gd name="T93" fmla="*/ 228 h 232"/>
                <a:gd name="T94" fmla="*/ 21 w 133"/>
                <a:gd name="T95" fmla="*/ 228 h 232"/>
                <a:gd name="T96" fmla="*/ 19 w 133"/>
                <a:gd name="T97" fmla="*/ 225 h 232"/>
                <a:gd name="T98" fmla="*/ 23 w 133"/>
                <a:gd name="T99" fmla="*/ 220 h 232"/>
                <a:gd name="T100" fmla="*/ 17 w 133"/>
                <a:gd name="T101" fmla="*/ 199 h 232"/>
                <a:gd name="T102" fmla="*/ 23 w 133"/>
                <a:gd name="T103" fmla="*/ 180 h 232"/>
                <a:gd name="T104" fmla="*/ 25 w 133"/>
                <a:gd name="T105" fmla="*/ 145 h 232"/>
                <a:gd name="T106" fmla="*/ 32 w 133"/>
                <a:gd name="T107" fmla="*/ 113 h 232"/>
                <a:gd name="T108" fmla="*/ 32 w 133"/>
                <a:gd name="T109" fmla="*/ 103 h 232"/>
                <a:gd name="T110" fmla="*/ 48 w 133"/>
                <a:gd name="T111" fmla="*/ 72 h 232"/>
                <a:gd name="T112" fmla="*/ 102 w 133"/>
                <a:gd name="T113" fmla="*/ 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232">
                  <a:moveTo>
                    <a:pt x="102" y="31"/>
                  </a:moveTo>
                  <a:cubicBezTo>
                    <a:pt x="97" y="22"/>
                    <a:pt x="97" y="22"/>
                    <a:pt x="97" y="22"/>
                  </a:cubicBezTo>
                  <a:cubicBezTo>
                    <a:pt x="111" y="17"/>
                    <a:pt x="111" y="17"/>
                    <a:pt x="111" y="17"/>
                  </a:cubicBezTo>
                  <a:cubicBezTo>
                    <a:pt x="117" y="5"/>
                    <a:pt x="117" y="5"/>
                    <a:pt x="117" y="5"/>
                  </a:cubicBezTo>
                  <a:cubicBezTo>
                    <a:pt x="122" y="11"/>
                    <a:pt x="122" y="11"/>
                    <a:pt x="122" y="11"/>
                  </a:cubicBezTo>
                  <a:cubicBezTo>
                    <a:pt x="94" y="55"/>
                    <a:pt x="82" y="87"/>
                    <a:pt x="85" y="107"/>
                  </a:cubicBezTo>
                  <a:cubicBezTo>
                    <a:pt x="77" y="126"/>
                    <a:pt x="77" y="126"/>
                    <a:pt x="77" y="126"/>
                  </a:cubicBezTo>
                  <a:cubicBezTo>
                    <a:pt x="54" y="131"/>
                    <a:pt x="54" y="131"/>
                    <a:pt x="54" y="131"/>
                  </a:cubicBezTo>
                  <a:cubicBezTo>
                    <a:pt x="81" y="141"/>
                    <a:pt x="81" y="141"/>
                    <a:pt x="81" y="141"/>
                  </a:cubicBezTo>
                  <a:cubicBezTo>
                    <a:pt x="82" y="131"/>
                    <a:pt x="85" y="121"/>
                    <a:pt x="90" y="112"/>
                  </a:cubicBezTo>
                  <a:cubicBezTo>
                    <a:pt x="91" y="96"/>
                    <a:pt x="95" y="80"/>
                    <a:pt x="101" y="64"/>
                  </a:cubicBezTo>
                  <a:cubicBezTo>
                    <a:pt x="109" y="38"/>
                    <a:pt x="119" y="20"/>
                    <a:pt x="133" y="10"/>
                  </a:cubicBezTo>
                  <a:cubicBezTo>
                    <a:pt x="131" y="7"/>
                    <a:pt x="128" y="5"/>
                    <a:pt x="125" y="4"/>
                  </a:cubicBezTo>
                  <a:cubicBezTo>
                    <a:pt x="121" y="2"/>
                    <a:pt x="117" y="0"/>
                    <a:pt x="113" y="0"/>
                  </a:cubicBezTo>
                  <a:cubicBezTo>
                    <a:pt x="108" y="12"/>
                    <a:pt x="108" y="12"/>
                    <a:pt x="108" y="12"/>
                  </a:cubicBezTo>
                  <a:cubicBezTo>
                    <a:pt x="90" y="18"/>
                    <a:pt x="90" y="18"/>
                    <a:pt x="90" y="18"/>
                  </a:cubicBezTo>
                  <a:cubicBezTo>
                    <a:pt x="97" y="29"/>
                    <a:pt x="97" y="29"/>
                    <a:pt x="97" y="29"/>
                  </a:cubicBezTo>
                  <a:cubicBezTo>
                    <a:pt x="57" y="58"/>
                    <a:pt x="57" y="58"/>
                    <a:pt x="57" y="58"/>
                  </a:cubicBezTo>
                  <a:cubicBezTo>
                    <a:pt x="41" y="67"/>
                    <a:pt x="33" y="80"/>
                    <a:pt x="32" y="98"/>
                  </a:cubicBezTo>
                  <a:cubicBezTo>
                    <a:pt x="31" y="97"/>
                    <a:pt x="30" y="96"/>
                    <a:pt x="30" y="95"/>
                  </a:cubicBezTo>
                  <a:cubicBezTo>
                    <a:pt x="30" y="106"/>
                    <a:pt x="30" y="106"/>
                    <a:pt x="30" y="106"/>
                  </a:cubicBezTo>
                  <a:cubicBezTo>
                    <a:pt x="15" y="91"/>
                    <a:pt x="8" y="77"/>
                    <a:pt x="9" y="65"/>
                  </a:cubicBezTo>
                  <a:cubicBezTo>
                    <a:pt x="14" y="53"/>
                    <a:pt x="21" y="41"/>
                    <a:pt x="31" y="29"/>
                  </a:cubicBezTo>
                  <a:cubicBezTo>
                    <a:pt x="30" y="27"/>
                    <a:pt x="30" y="27"/>
                    <a:pt x="30" y="27"/>
                  </a:cubicBezTo>
                  <a:cubicBezTo>
                    <a:pt x="7" y="63"/>
                    <a:pt x="7" y="63"/>
                    <a:pt x="7" y="63"/>
                  </a:cubicBezTo>
                  <a:cubicBezTo>
                    <a:pt x="6" y="72"/>
                    <a:pt x="7" y="80"/>
                    <a:pt x="11" y="86"/>
                  </a:cubicBezTo>
                  <a:cubicBezTo>
                    <a:pt x="15" y="95"/>
                    <a:pt x="21" y="103"/>
                    <a:pt x="30" y="111"/>
                  </a:cubicBezTo>
                  <a:cubicBezTo>
                    <a:pt x="30" y="115"/>
                    <a:pt x="30" y="115"/>
                    <a:pt x="30" y="115"/>
                  </a:cubicBezTo>
                  <a:cubicBezTo>
                    <a:pt x="23" y="146"/>
                    <a:pt x="23" y="146"/>
                    <a:pt x="23" y="146"/>
                  </a:cubicBezTo>
                  <a:cubicBezTo>
                    <a:pt x="20" y="156"/>
                    <a:pt x="20" y="166"/>
                    <a:pt x="20" y="175"/>
                  </a:cubicBezTo>
                  <a:cubicBezTo>
                    <a:pt x="15" y="187"/>
                    <a:pt x="15" y="187"/>
                    <a:pt x="15" y="187"/>
                  </a:cubicBezTo>
                  <a:cubicBezTo>
                    <a:pt x="11" y="166"/>
                    <a:pt x="11" y="166"/>
                    <a:pt x="11" y="166"/>
                  </a:cubicBezTo>
                  <a:cubicBezTo>
                    <a:pt x="22" y="145"/>
                    <a:pt x="22" y="145"/>
                    <a:pt x="22" y="145"/>
                  </a:cubicBezTo>
                  <a:cubicBezTo>
                    <a:pt x="20" y="138"/>
                    <a:pt x="20" y="138"/>
                    <a:pt x="20" y="138"/>
                  </a:cubicBezTo>
                  <a:cubicBezTo>
                    <a:pt x="20" y="146"/>
                    <a:pt x="20" y="146"/>
                    <a:pt x="20" y="146"/>
                  </a:cubicBezTo>
                  <a:cubicBezTo>
                    <a:pt x="11" y="163"/>
                    <a:pt x="11" y="163"/>
                    <a:pt x="11" y="163"/>
                  </a:cubicBezTo>
                  <a:cubicBezTo>
                    <a:pt x="10" y="159"/>
                    <a:pt x="10" y="159"/>
                    <a:pt x="10" y="159"/>
                  </a:cubicBezTo>
                  <a:cubicBezTo>
                    <a:pt x="20" y="138"/>
                    <a:pt x="20" y="138"/>
                    <a:pt x="20" y="138"/>
                  </a:cubicBezTo>
                  <a:cubicBezTo>
                    <a:pt x="20" y="124"/>
                    <a:pt x="20" y="124"/>
                    <a:pt x="20" y="124"/>
                  </a:cubicBezTo>
                  <a:cubicBezTo>
                    <a:pt x="19" y="119"/>
                    <a:pt x="17" y="114"/>
                    <a:pt x="12" y="108"/>
                  </a:cubicBezTo>
                  <a:cubicBezTo>
                    <a:pt x="11" y="106"/>
                    <a:pt x="9" y="103"/>
                    <a:pt x="7" y="101"/>
                  </a:cubicBezTo>
                  <a:cubicBezTo>
                    <a:pt x="4" y="95"/>
                    <a:pt x="2" y="90"/>
                    <a:pt x="2" y="84"/>
                  </a:cubicBezTo>
                  <a:cubicBezTo>
                    <a:pt x="0" y="91"/>
                    <a:pt x="0" y="91"/>
                    <a:pt x="0" y="91"/>
                  </a:cubicBezTo>
                  <a:cubicBezTo>
                    <a:pt x="11" y="114"/>
                    <a:pt x="11" y="114"/>
                    <a:pt x="11" y="114"/>
                  </a:cubicBezTo>
                  <a:cubicBezTo>
                    <a:pt x="1" y="153"/>
                    <a:pt x="1" y="153"/>
                    <a:pt x="1" y="153"/>
                  </a:cubicBezTo>
                  <a:cubicBezTo>
                    <a:pt x="8" y="232"/>
                    <a:pt x="8" y="232"/>
                    <a:pt x="8" y="232"/>
                  </a:cubicBezTo>
                  <a:cubicBezTo>
                    <a:pt x="12" y="228"/>
                    <a:pt x="12" y="228"/>
                    <a:pt x="12" y="228"/>
                  </a:cubicBezTo>
                  <a:cubicBezTo>
                    <a:pt x="21" y="228"/>
                    <a:pt x="21" y="228"/>
                    <a:pt x="21" y="228"/>
                  </a:cubicBezTo>
                  <a:cubicBezTo>
                    <a:pt x="20" y="227"/>
                    <a:pt x="19" y="226"/>
                    <a:pt x="19" y="225"/>
                  </a:cubicBezTo>
                  <a:cubicBezTo>
                    <a:pt x="23" y="220"/>
                    <a:pt x="23" y="220"/>
                    <a:pt x="23" y="220"/>
                  </a:cubicBezTo>
                  <a:cubicBezTo>
                    <a:pt x="17" y="199"/>
                    <a:pt x="17" y="199"/>
                    <a:pt x="17" y="199"/>
                  </a:cubicBezTo>
                  <a:cubicBezTo>
                    <a:pt x="23" y="180"/>
                    <a:pt x="23" y="180"/>
                    <a:pt x="23" y="180"/>
                  </a:cubicBezTo>
                  <a:cubicBezTo>
                    <a:pt x="22" y="171"/>
                    <a:pt x="22" y="160"/>
                    <a:pt x="25" y="145"/>
                  </a:cubicBezTo>
                  <a:cubicBezTo>
                    <a:pt x="32" y="113"/>
                    <a:pt x="32" y="113"/>
                    <a:pt x="32" y="113"/>
                  </a:cubicBezTo>
                  <a:cubicBezTo>
                    <a:pt x="32" y="103"/>
                    <a:pt x="32" y="103"/>
                    <a:pt x="32" y="103"/>
                  </a:cubicBezTo>
                  <a:cubicBezTo>
                    <a:pt x="33" y="93"/>
                    <a:pt x="38" y="83"/>
                    <a:pt x="48" y="72"/>
                  </a:cubicBezTo>
                  <a:cubicBezTo>
                    <a:pt x="102" y="31"/>
                    <a:pt x="102" y="31"/>
                    <a:pt x="102" y="31"/>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77"/>
            <p:cNvSpPr>
              <a:spLocks/>
            </p:cNvSpPr>
            <p:nvPr/>
          </p:nvSpPr>
          <p:spPr bwMode="auto">
            <a:xfrm>
              <a:off x="921862" y="3369619"/>
              <a:ext cx="16043" cy="33233"/>
            </a:xfrm>
            <a:custGeom>
              <a:avLst/>
              <a:gdLst>
                <a:gd name="T0" fmla="*/ 12 w 12"/>
                <a:gd name="T1" fmla="*/ 0 h 25"/>
                <a:gd name="T2" fmla="*/ 6 w 12"/>
                <a:gd name="T3" fmla="*/ 6 h 25"/>
                <a:gd name="T4" fmla="*/ 0 w 12"/>
                <a:gd name="T5" fmla="*/ 25 h 25"/>
                <a:gd name="T6" fmla="*/ 12 w 12"/>
                <a:gd name="T7" fmla="*/ 0 h 25"/>
              </a:gdLst>
              <a:ahLst/>
              <a:cxnLst>
                <a:cxn ang="0">
                  <a:pos x="T0" y="T1"/>
                </a:cxn>
                <a:cxn ang="0">
                  <a:pos x="T2" y="T3"/>
                </a:cxn>
                <a:cxn ang="0">
                  <a:pos x="T4" y="T5"/>
                </a:cxn>
                <a:cxn ang="0">
                  <a:pos x="T6" y="T7"/>
                </a:cxn>
              </a:cxnLst>
              <a:rect l="0" t="0" r="r" b="b"/>
              <a:pathLst>
                <a:path w="12" h="25">
                  <a:moveTo>
                    <a:pt x="12" y="0"/>
                  </a:moveTo>
                  <a:cubicBezTo>
                    <a:pt x="10" y="1"/>
                    <a:pt x="8" y="3"/>
                    <a:pt x="6" y="6"/>
                  </a:cubicBezTo>
                  <a:cubicBezTo>
                    <a:pt x="0" y="25"/>
                    <a:pt x="0" y="25"/>
                    <a:pt x="0" y="25"/>
                  </a:cubicBezTo>
                  <a:cubicBezTo>
                    <a:pt x="7" y="16"/>
                    <a:pt x="11" y="8"/>
                    <a:pt x="12" y="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4" name="Freeform 78"/>
            <p:cNvSpPr>
              <a:spLocks/>
            </p:cNvSpPr>
            <p:nvPr/>
          </p:nvSpPr>
          <p:spPr bwMode="auto">
            <a:xfrm>
              <a:off x="917278" y="3368472"/>
              <a:ext cx="28649" cy="44692"/>
            </a:xfrm>
            <a:custGeom>
              <a:avLst/>
              <a:gdLst>
                <a:gd name="T0" fmla="*/ 19 w 21"/>
                <a:gd name="T1" fmla="*/ 0 h 34"/>
                <a:gd name="T2" fmla="*/ 15 w 21"/>
                <a:gd name="T3" fmla="*/ 1 h 34"/>
                <a:gd name="T4" fmla="*/ 3 w 21"/>
                <a:gd name="T5" fmla="*/ 26 h 34"/>
                <a:gd name="T6" fmla="*/ 0 w 21"/>
                <a:gd name="T7" fmla="*/ 34 h 34"/>
                <a:gd name="T8" fmla="*/ 21 w 21"/>
                <a:gd name="T9" fmla="*/ 5 h 34"/>
                <a:gd name="T10" fmla="*/ 19 w 21"/>
                <a:gd name="T11" fmla="*/ 0 h 34"/>
              </a:gdLst>
              <a:ahLst/>
              <a:cxnLst>
                <a:cxn ang="0">
                  <a:pos x="T0" y="T1"/>
                </a:cxn>
                <a:cxn ang="0">
                  <a:pos x="T2" y="T3"/>
                </a:cxn>
                <a:cxn ang="0">
                  <a:pos x="T4" y="T5"/>
                </a:cxn>
                <a:cxn ang="0">
                  <a:pos x="T6" y="T7"/>
                </a:cxn>
                <a:cxn ang="0">
                  <a:pos x="T8" y="T9"/>
                </a:cxn>
                <a:cxn ang="0">
                  <a:pos x="T10" y="T11"/>
                </a:cxn>
              </a:cxnLst>
              <a:rect l="0" t="0" r="r" b="b"/>
              <a:pathLst>
                <a:path w="21" h="34">
                  <a:moveTo>
                    <a:pt x="19" y="0"/>
                  </a:moveTo>
                  <a:cubicBezTo>
                    <a:pt x="18" y="0"/>
                    <a:pt x="16" y="1"/>
                    <a:pt x="15" y="1"/>
                  </a:cubicBezTo>
                  <a:cubicBezTo>
                    <a:pt x="14" y="9"/>
                    <a:pt x="10" y="17"/>
                    <a:pt x="3" y="26"/>
                  </a:cubicBezTo>
                  <a:cubicBezTo>
                    <a:pt x="0" y="34"/>
                    <a:pt x="0" y="34"/>
                    <a:pt x="0" y="34"/>
                  </a:cubicBezTo>
                  <a:cubicBezTo>
                    <a:pt x="21" y="5"/>
                    <a:pt x="21" y="5"/>
                    <a:pt x="21" y="5"/>
                  </a:cubicBezTo>
                  <a:cubicBezTo>
                    <a:pt x="19" y="0"/>
                    <a:pt x="19" y="0"/>
                    <a:pt x="19" y="0"/>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79"/>
            <p:cNvSpPr>
              <a:spLocks/>
            </p:cNvSpPr>
            <p:nvPr/>
          </p:nvSpPr>
          <p:spPr bwMode="auto">
            <a:xfrm>
              <a:off x="906965" y="3375348"/>
              <a:ext cx="38962" cy="210853"/>
            </a:xfrm>
            <a:custGeom>
              <a:avLst/>
              <a:gdLst>
                <a:gd name="T0" fmla="*/ 29 w 29"/>
                <a:gd name="T1" fmla="*/ 3 h 163"/>
                <a:gd name="T2" fmla="*/ 29 w 29"/>
                <a:gd name="T3" fmla="*/ 0 h 163"/>
                <a:gd name="T4" fmla="*/ 8 w 29"/>
                <a:gd name="T5" fmla="*/ 29 h 163"/>
                <a:gd name="T6" fmla="*/ 6 w 29"/>
                <a:gd name="T7" fmla="*/ 32 h 163"/>
                <a:gd name="T8" fmla="*/ 1 w 29"/>
                <a:gd name="T9" fmla="*/ 60 h 163"/>
                <a:gd name="T10" fmla="*/ 6 w 29"/>
                <a:gd name="T11" fmla="*/ 77 h 163"/>
                <a:gd name="T12" fmla="*/ 11 w 29"/>
                <a:gd name="T13" fmla="*/ 84 h 163"/>
                <a:gd name="T14" fmla="*/ 19 w 29"/>
                <a:gd name="T15" fmla="*/ 100 h 163"/>
                <a:gd name="T16" fmla="*/ 19 w 29"/>
                <a:gd name="T17" fmla="*/ 114 h 163"/>
                <a:gd name="T18" fmla="*/ 21 w 29"/>
                <a:gd name="T19" fmla="*/ 121 h 163"/>
                <a:gd name="T20" fmla="*/ 10 w 29"/>
                <a:gd name="T21" fmla="*/ 142 h 163"/>
                <a:gd name="T22" fmla="*/ 14 w 29"/>
                <a:gd name="T23" fmla="*/ 163 h 163"/>
                <a:gd name="T24" fmla="*/ 19 w 29"/>
                <a:gd name="T25" fmla="*/ 151 h 163"/>
                <a:gd name="T26" fmla="*/ 22 w 29"/>
                <a:gd name="T27" fmla="*/ 122 h 163"/>
                <a:gd name="T28" fmla="*/ 29 w 29"/>
                <a:gd name="T29" fmla="*/ 91 h 163"/>
                <a:gd name="T30" fmla="*/ 29 w 29"/>
                <a:gd name="T31" fmla="*/ 87 h 163"/>
                <a:gd name="T32" fmla="*/ 10 w 29"/>
                <a:gd name="T33" fmla="*/ 62 h 163"/>
                <a:gd name="T34" fmla="*/ 6 w 29"/>
                <a:gd name="T35" fmla="*/ 39 h 163"/>
                <a:gd name="T36" fmla="*/ 29 w 29"/>
                <a:gd name="T37"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63">
                  <a:moveTo>
                    <a:pt x="29" y="3"/>
                  </a:moveTo>
                  <a:cubicBezTo>
                    <a:pt x="29" y="0"/>
                    <a:pt x="29" y="0"/>
                    <a:pt x="29" y="0"/>
                  </a:cubicBezTo>
                  <a:cubicBezTo>
                    <a:pt x="8" y="29"/>
                    <a:pt x="8" y="29"/>
                    <a:pt x="8" y="29"/>
                  </a:cubicBezTo>
                  <a:cubicBezTo>
                    <a:pt x="6" y="32"/>
                    <a:pt x="6" y="32"/>
                    <a:pt x="6" y="32"/>
                  </a:cubicBezTo>
                  <a:cubicBezTo>
                    <a:pt x="1" y="41"/>
                    <a:pt x="0" y="51"/>
                    <a:pt x="1" y="60"/>
                  </a:cubicBezTo>
                  <a:cubicBezTo>
                    <a:pt x="1" y="66"/>
                    <a:pt x="3" y="71"/>
                    <a:pt x="6" y="77"/>
                  </a:cubicBezTo>
                  <a:cubicBezTo>
                    <a:pt x="8" y="79"/>
                    <a:pt x="10" y="82"/>
                    <a:pt x="11" y="84"/>
                  </a:cubicBezTo>
                  <a:cubicBezTo>
                    <a:pt x="16" y="90"/>
                    <a:pt x="18" y="95"/>
                    <a:pt x="19" y="100"/>
                  </a:cubicBezTo>
                  <a:cubicBezTo>
                    <a:pt x="19" y="114"/>
                    <a:pt x="19" y="114"/>
                    <a:pt x="19" y="114"/>
                  </a:cubicBezTo>
                  <a:cubicBezTo>
                    <a:pt x="21" y="121"/>
                    <a:pt x="21" y="121"/>
                    <a:pt x="21" y="121"/>
                  </a:cubicBezTo>
                  <a:cubicBezTo>
                    <a:pt x="10" y="142"/>
                    <a:pt x="10" y="142"/>
                    <a:pt x="10" y="142"/>
                  </a:cubicBezTo>
                  <a:cubicBezTo>
                    <a:pt x="14" y="163"/>
                    <a:pt x="14" y="163"/>
                    <a:pt x="14" y="163"/>
                  </a:cubicBezTo>
                  <a:cubicBezTo>
                    <a:pt x="19" y="151"/>
                    <a:pt x="19" y="151"/>
                    <a:pt x="19" y="151"/>
                  </a:cubicBezTo>
                  <a:cubicBezTo>
                    <a:pt x="19" y="142"/>
                    <a:pt x="19" y="132"/>
                    <a:pt x="22" y="122"/>
                  </a:cubicBezTo>
                  <a:cubicBezTo>
                    <a:pt x="29" y="91"/>
                    <a:pt x="29" y="91"/>
                    <a:pt x="29" y="91"/>
                  </a:cubicBezTo>
                  <a:cubicBezTo>
                    <a:pt x="29" y="87"/>
                    <a:pt x="29" y="87"/>
                    <a:pt x="29" y="87"/>
                  </a:cubicBezTo>
                  <a:cubicBezTo>
                    <a:pt x="20" y="79"/>
                    <a:pt x="14" y="71"/>
                    <a:pt x="10" y="62"/>
                  </a:cubicBezTo>
                  <a:cubicBezTo>
                    <a:pt x="6" y="56"/>
                    <a:pt x="5" y="48"/>
                    <a:pt x="6" y="39"/>
                  </a:cubicBezTo>
                  <a:cubicBezTo>
                    <a:pt x="29" y="3"/>
                    <a:pt x="29" y="3"/>
                    <a:pt x="29" y="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80"/>
            <p:cNvSpPr>
              <a:spLocks/>
            </p:cNvSpPr>
            <p:nvPr/>
          </p:nvSpPr>
          <p:spPr bwMode="auto">
            <a:xfrm>
              <a:off x="916132" y="3382223"/>
              <a:ext cx="34378" cy="99697"/>
            </a:xfrm>
            <a:custGeom>
              <a:avLst/>
              <a:gdLst>
                <a:gd name="T0" fmla="*/ 13 w 25"/>
                <a:gd name="T1" fmla="*/ 23 h 77"/>
                <a:gd name="T2" fmla="*/ 22 w 25"/>
                <a:gd name="T3" fmla="*/ 9 h 77"/>
                <a:gd name="T4" fmla="*/ 25 w 25"/>
                <a:gd name="T5" fmla="*/ 5 h 77"/>
                <a:gd name="T6" fmla="*/ 23 w 25"/>
                <a:gd name="T7" fmla="*/ 0 h 77"/>
                <a:gd name="T8" fmla="*/ 1 w 25"/>
                <a:gd name="T9" fmla="*/ 36 h 77"/>
                <a:gd name="T10" fmla="*/ 22 w 25"/>
                <a:gd name="T11" fmla="*/ 77 h 77"/>
                <a:gd name="T12" fmla="*/ 22 w 25"/>
                <a:gd name="T13" fmla="*/ 66 h 77"/>
                <a:gd name="T14" fmla="*/ 15 w 25"/>
                <a:gd name="T15" fmla="*/ 55 h 77"/>
                <a:gd name="T16" fmla="*/ 13 w 25"/>
                <a:gd name="T17" fmla="*/ 50 h 77"/>
                <a:gd name="T18" fmla="*/ 13 w 25"/>
                <a:gd name="T19" fmla="*/ 2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7">
                  <a:moveTo>
                    <a:pt x="13" y="23"/>
                  </a:moveTo>
                  <a:cubicBezTo>
                    <a:pt x="22" y="9"/>
                    <a:pt x="22" y="9"/>
                    <a:pt x="22" y="9"/>
                  </a:cubicBezTo>
                  <a:cubicBezTo>
                    <a:pt x="25" y="5"/>
                    <a:pt x="25" y="5"/>
                    <a:pt x="25" y="5"/>
                  </a:cubicBezTo>
                  <a:cubicBezTo>
                    <a:pt x="23" y="0"/>
                    <a:pt x="23" y="0"/>
                    <a:pt x="23" y="0"/>
                  </a:cubicBezTo>
                  <a:cubicBezTo>
                    <a:pt x="13" y="12"/>
                    <a:pt x="6" y="24"/>
                    <a:pt x="1" y="36"/>
                  </a:cubicBezTo>
                  <a:cubicBezTo>
                    <a:pt x="0" y="48"/>
                    <a:pt x="7" y="62"/>
                    <a:pt x="22" y="77"/>
                  </a:cubicBezTo>
                  <a:cubicBezTo>
                    <a:pt x="22" y="66"/>
                    <a:pt x="22" y="66"/>
                    <a:pt x="22" y="66"/>
                  </a:cubicBezTo>
                  <a:cubicBezTo>
                    <a:pt x="19" y="62"/>
                    <a:pt x="17" y="59"/>
                    <a:pt x="15" y="55"/>
                  </a:cubicBezTo>
                  <a:cubicBezTo>
                    <a:pt x="14" y="53"/>
                    <a:pt x="13" y="51"/>
                    <a:pt x="13" y="50"/>
                  </a:cubicBezTo>
                  <a:cubicBezTo>
                    <a:pt x="8" y="39"/>
                    <a:pt x="8" y="30"/>
                    <a:pt x="13" y="2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81"/>
            <p:cNvSpPr>
              <a:spLocks noEditPoints="1"/>
            </p:cNvSpPr>
            <p:nvPr/>
          </p:nvSpPr>
          <p:spPr bwMode="auto">
            <a:xfrm>
              <a:off x="882900" y="3462440"/>
              <a:ext cx="37816" cy="199394"/>
            </a:xfrm>
            <a:custGeom>
              <a:avLst/>
              <a:gdLst>
                <a:gd name="T0" fmla="*/ 17 w 27"/>
                <a:gd name="T1" fmla="*/ 62 h 154"/>
                <a:gd name="T2" fmla="*/ 27 w 27"/>
                <a:gd name="T3" fmla="*/ 23 h 154"/>
                <a:gd name="T4" fmla="*/ 16 w 27"/>
                <a:gd name="T5" fmla="*/ 0 h 154"/>
                <a:gd name="T6" fmla="*/ 2 w 27"/>
                <a:gd name="T7" fmla="*/ 54 h 154"/>
                <a:gd name="T8" fmla="*/ 8 w 27"/>
                <a:gd name="T9" fmla="*/ 147 h 154"/>
                <a:gd name="T10" fmla="*/ 10 w 27"/>
                <a:gd name="T11" fmla="*/ 154 h 154"/>
                <a:gd name="T12" fmla="*/ 24 w 27"/>
                <a:gd name="T13" fmla="*/ 141 h 154"/>
                <a:gd name="T14" fmla="*/ 17 w 27"/>
                <a:gd name="T15" fmla="*/ 62 h 154"/>
                <a:gd name="T16" fmla="*/ 17 w 27"/>
                <a:gd name="T17" fmla="*/ 7 h 154"/>
                <a:gd name="T18" fmla="*/ 19 w 27"/>
                <a:gd name="T19" fmla="*/ 13 h 154"/>
                <a:gd name="T20" fmla="*/ 9 w 27"/>
                <a:gd name="T21" fmla="*/ 55 h 154"/>
                <a:gd name="T22" fmla="*/ 9 w 27"/>
                <a:gd name="T23" fmla="*/ 106 h 154"/>
                <a:gd name="T24" fmla="*/ 15 w 27"/>
                <a:gd name="T25" fmla="*/ 146 h 154"/>
                <a:gd name="T26" fmla="*/ 11 w 27"/>
                <a:gd name="T27" fmla="*/ 149 h 154"/>
                <a:gd name="T28" fmla="*/ 5 w 27"/>
                <a:gd name="T29" fmla="*/ 103 h 154"/>
                <a:gd name="T30" fmla="*/ 5 w 27"/>
                <a:gd name="T31" fmla="*/ 54 h 154"/>
                <a:gd name="T32" fmla="*/ 17 w 27"/>
                <a:gd name="T33" fmla="*/ 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54">
                  <a:moveTo>
                    <a:pt x="17" y="62"/>
                  </a:moveTo>
                  <a:cubicBezTo>
                    <a:pt x="27" y="23"/>
                    <a:pt x="27" y="23"/>
                    <a:pt x="27" y="23"/>
                  </a:cubicBezTo>
                  <a:cubicBezTo>
                    <a:pt x="16" y="0"/>
                    <a:pt x="16" y="0"/>
                    <a:pt x="16" y="0"/>
                  </a:cubicBezTo>
                  <a:cubicBezTo>
                    <a:pt x="2" y="54"/>
                    <a:pt x="2" y="54"/>
                    <a:pt x="2" y="54"/>
                  </a:cubicBezTo>
                  <a:cubicBezTo>
                    <a:pt x="0" y="87"/>
                    <a:pt x="2" y="118"/>
                    <a:pt x="8" y="147"/>
                  </a:cubicBezTo>
                  <a:cubicBezTo>
                    <a:pt x="10" y="154"/>
                    <a:pt x="10" y="154"/>
                    <a:pt x="10" y="154"/>
                  </a:cubicBezTo>
                  <a:cubicBezTo>
                    <a:pt x="24" y="141"/>
                    <a:pt x="24" y="141"/>
                    <a:pt x="24" y="141"/>
                  </a:cubicBezTo>
                  <a:cubicBezTo>
                    <a:pt x="17" y="62"/>
                    <a:pt x="17" y="62"/>
                    <a:pt x="17" y="62"/>
                  </a:cubicBezTo>
                  <a:close/>
                  <a:moveTo>
                    <a:pt x="17" y="7"/>
                  </a:moveTo>
                  <a:cubicBezTo>
                    <a:pt x="19" y="13"/>
                    <a:pt x="19" y="13"/>
                    <a:pt x="19" y="13"/>
                  </a:cubicBezTo>
                  <a:cubicBezTo>
                    <a:pt x="9" y="55"/>
                    <a:pt x="9" y="55"/>
                    <a:pt x="9" y="55"/>
                  </a:cubicBezTo>
                  <a:cubicBezTo>
                    <a:pt x="7" y="70"/>
                    <a:pt x="7" y="87"/>
                    <a:pt x="9" y="106"/>
                  </a:cubicBezTo>
                  <a:cubicBezTo>
                    <a:pt x="15" y="146"/>
                    <a:pt x="15" y="146"/>
                    <a:pt x="15" y="146"/>
                  </a:cubicBezTo>
                  <a:cubicBezTo>
                    <a:pt x="11" y="149"/>
                    <a:pt x="11" y="149"/>
                    <a:pt x="11" y="149"/>
                  </a:cubicBezTo>
                  <a:cubicBezTo>
                    <a:pt x="5" y="103"/>
                    <a:pt x="5" y="103"/>
                    <a:pt x="5" y="103"/>
                  </a:cubicBezTo>
                  <a:cubicBezTo>
                    <a:pt x="4" y="85"/>
                    <a:pt x="4" y="69"/>
                    <a:pt x="5" y="54"/>
                  </a:cubicBezTo>
                  <a:cubicBezTo>
                    <a:pt x="17" y="7"/>
                    <a:pt x="17" y="7"/>
                    <a:pt x="17" y="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82"/>
            <p:cNvSpPr>
              <a:spLocks/>
            </p:cNvSpPr>
            <p:nvPr/>
          </p:nvSpPr>
          <p:spPr bwMode="auto">
            <a:xfrm>
              <a:off x="888630" y="3471606"/>
              <a:ext cx="20627" cy="183351"/>
            </a:xfrm>
            <a:custGeom>
              <a:avLst/>
              <a:gdLst>
                <a:gd name="T0" fmla="*/ 15 w 15"/>
                <a:gd name="T1" fmla="*/ 6 h 142"/>
                <a:gd name="T2" fmla="*/ 13 w 15"/>
                <a:gd name="T3" fmla="*/ 0 h 142"/>
                <a:gd name="T4" fmla="*/ 1 w 15"/>
                <a:gd name="T5" fmla="*/ 47 h 142"/>
                <a:gd name="T6" fmla="*/ 1 w 15"/>
                <a:gd name="T7" fmla="*/ 96 h 142"/>
                <a:gd name="T8" fmla="*/ 7 w 15"/>
                <a:gd name="T9" fmla="*/ 142 h 142"/>
                <a:gd name="T10" fmla="*/ 11 w 15"/>
                <a:gd name="T11" fmla="*/ 139 h 142"/>
                <a:gd name="T12" fmla="*/ 5 w 15"/>
                <a:gd name="T13" fmla="*/ 99 h 142"/>
                <a:gd name="T14" fmla="*/ 5 w 15"/>
                <a:gd name="T15" fmla="*/ 48 h 142"/>
                <a:gd name="T16" fmla="*/ 15 w 15"/>
                <a:gd name="T17"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2">
                  <a:moveTo>
                    <a:pt x="15" y="6"/>
                  </a:moveTo>
                  <a:cubicBezTo>
                    <a:pt x="13" y="0"/>
                    <a:pt x="13" y="0"/>
                    <a:pt x="13" y="0"/>
                  </a:cubicBezTo>
                  <a:cubicBezTo>
                    <a:pt x="1" y="47"/>
                    <a:pt x="1" y="47"/>
                    <a:pt x="1" y="47"/>
                  </a:cubicBezTo>
                  <a:cubicBezTo>
                    <a:pt x="0" y="62"/>
                    <a:pt x="0" y="78"/>
                    <a:pt x="1" y="96"/>
                  </a:cubicBezTo>
                  <a:cubicBezTo>
                    <a:pt x="7" y="142"/>
                    <a:pt x="7" y="142"/>
                    <a:pt x="7" y="142"/>
                  </a:cubicBezTo>
                  <a:cubicBezTo>
                    <a:pt x="11" y="139"/>
                    <a:pt x="11" y="139"/>
                    <a:pt x="11" y="139"/>
                  </a:cubicBezTo>
                  <a:cubicBezTo>
                    <a:pt x="5" y="99"/>
                    <a:pt x="5" y="99"/>
                    <a:pt x="5" y="99"/>
                  </a:cubicBezTo>
                  <a:cubicBezTo>
                    <a:pt x="3" y="80"/>
                    <a:pt x="3" y="63"/>
                    <a:pt x="5" y="48"/>
                  </a:cubicBezTo>
                  <a:cubicBezTo>
                    <a:pt x="15" y="6"/>
                    <a:pt x="15" y="6"/>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83"/>
            <p:cNvSpPr>
              <a:spLocks/>
            </p:cNvSpPr>
            <p:nvPr/>
          </p:nvSpPr>
          <p:spPr bwMode="auto">
            <a:xfrm>
              <a:off x="918424" y="3523174"/>
              <a:ext cx="13751" cy="32086"/>
            </a:xfrm>
            <a:custGeom>
              <a:avLst/>
              <a:gdLst>
                <a:gd name="T0" fmla="*/ 12 w 12"/>
                <a:gd name="T1" fmla="*/ 9 h 28"/>
                <a:gd name="T2" fmla="*/ 12 w 12"/>
                <a:gd name="T3" fmla="*/ 0 h 28"/>
                <a:gd name="T4" fmla="*/ 0 w 12"/>
                <a:gd name="T5" fmla="*/ 24 h 28"/>
                <a:gd name="T6" fmla="*/ 2 w 12"/>
                <a:gd name="T7" fmla="*/ 28 h 28"/>
                <a:gd name="T8" fmla="*/ 12 w 12"/>
                <a:gd name="T9" fmla="*/ 9 h 28"/>
                <a:gd name="T10" fmla="*/ 12 w 12"/>
                <a:gd name="T11" fmla="*/ 9 h 28"/>
              </a:gdLst>
              <a:ahLst/>
              <a:cxnLst>
                <a:cxn ang="0">
                  <a:pos x="T0" y="T1"/>
                </a:cxn>
                <a:cxn ang="0">
                  <a:pos x="T2" y="T3"/>
                </a:cxn>
                <a:cxn ang="0">
                  <a:pos x="T4" y="T5"/>
                </a:cxn>
                <a:cxn ang="0">
                  <a:pos x="T6" y="T7"/>
                </a:cxn>
                <a:cxn ang="0">
                  <a:pos x="T8" y="T9"/>
                </a:cxn>
                <a:cxn ang="0">
                  <a:pos x="T10" y="T11"/>
                </a:cxn>
              </a:cxnLst>
              <a:rect l="0" t="0" r="r" b="b"/>
              <a:pathLst>
                <a:path w="12" h="28">
                  <a:moveTo>
                    <a:pt x="12" y="9"/>
                  </a:moveTo>
                  <a:lnTo>
                    <a:pt x="12" y="0"/>
                  </a:lnTo>
                  <a:lnTo>
                    <a:pt x="0" y="24"/>
                  </a:lnTo>
                  <a:lnTo>
                    <a:pt x="2" y="28"/>
                  </a:lnTo>
                  <a:lnTo>
                    <a:pt x="12" y="9"/>
                  </a:lnTo>
                  <a:lnTo>
                    <a:pt x="12" y="9"/>
                  </a:ln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84"/>
            <p:cNvSpPr>
              <a:spLocks/>
            </p:cNvSpPr>
            <p:nvPr/>
          </p:nvSpPr>
          <p:spPr bwMode="auto">
            <a:xfrm>
              <a:off x="928737" y="3577033"/>
              <a:ext cx="35525" cy="52713"/>
            </a:xfrm>
            <a:custGeom>
              <a:avLst/>
              <a:gdLst>
                <a:gd name="T0" fmla="*/ 6 w 26"/>
                <a:gd name="T1" fmla="*/ 0 h 40"/>
                <a:gd name="T2" fmla="*/ 0 w 26"/>
                <a:gd name="T3" fmla="*/ 19 h 40"/>
                <a:gd name="T4" fmla="*/ 6 w 26"/>
                <a:gd name="T5" fmla="*/ 40 h 40"/>
                <a:gd name="T6" fmla="*/ 26 w 26"/>
                <a:gd name="T7" fmla="*/ 15 h 40"/>
                <a:gd name="T8" fmla="*/ 6 w 26"/>
                <a:gd name="T9" fmla="*/ 0 h 40"/>
              </a:gdLst>
              <a:ahLst/>
              <a:cxnLst>
                <a:cxn ang="0">
                  <a:pos x="T0" y="T1"/>
                </a:cxn>
                <a:cxn ang="0">
                  <a:pos x="T2" y="T3"/>
                </a:cxn>
                <a:cxn ang="0">
                  <a:pos x="T4" y="T5"/>
                </a:cxn>
                <a:cxn ang="0">
                  <a:pos x="T6" y="T7"/>
                </a:cxn>
                <a:cxn ang="0">
                  <a:pos x="T8" y="T9"/>
                </a:cxn>
              </a:cxnLst>
              <a:rect l="0" t="0" r="r" b="b"/>
              <a:pathLst>
                <a:path w="26" h="40">
                  <a:moveTo>
                    <a:pt x="6" y="0"/>
                  </a:moveTo>
                  <a:cubicBezTo>
                    <a:pt x="0" y="19"/>
                    <a:pt x="0" y="19"/>
                    <a:pt x="0" y="19"/>
                  </a:cubicBezTo>
                  <a:cubicBezTo>
                    <a:pt x="6" y="40"/>
                    <a:pt x="6" y="40"/>
                    <a:pt x="6" y="40"/>
                  </a:cubicBezTo>
                  <a:cubicBezTo>
                    <a:pt x="26" y="15"/>
                    <a:pt x="26" y="15"/>
                    <a:pt x="26" y="15"/>
                  </a:cubicBezTo>
                  <a:cubicBezTo>
                    <a:pt x="15" y="17"/>
                    <a:pt x="8" y="12"/>
                    <a:pt x="6"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85"/>
            <p:cNvSpPr>
              <a:spLocks noEditPoints="1"/>
            </p:cNvSpPr>
            <p:nvPr/>
          </p:nvSpPr>
          <p:spPr bwMode="auto">
            <a:xfrm>
              <a:off x="892067" y="3640060"/>
              <a:ext cx="46984" cy="60735"/>
            </a:xfrm>
            <a:custGeom>
              <a:avLst/>
              <a:gdLst>
                <a:gd name="T0" fmla="*/ 4 w 35"/>
                <a:gd name="T1" fmla="*/ 17 h 47"/>
                <a:gd name="T2" fmla="*/ 0 w 35"/>
                <a:gd name="T3" fmla="*/ 20 h 47"/>
                <a:gd name="T4" fmla="*/ 1 w 35"/>
                <a:gd name="T5" fmla="*/ 23 h 47"/>
                <a:gd name="T6" fmla="*/ 16 w 35"/>
                <a:gd name="T7" fmla="*/ 9 h 47"/>
                <a:gd name="T8" fmla="*/ 9 w 35"/>
                <a:gd name="T9" fmla="*/ 19 h 47"/>
                <a:gd name="T10" fmla="*/ 7 w 35"/>
                <a:gd name="T11" fmla="*/ 22 h 47"/>
                <a:gd name="T12" fmla="*/ 6 w 35"/>
                <a:gd name="T13" fmla="*/ 27 h 47"/>
                <a:gd name="T14" fmla="*/ 11 w 35"/>
                <a:gd name="T15" fmla="*/ 26 h 47"/>
                <a:gd name="T16" fmla="*/ 9 w 35"/>
                <a:gd name="T17" fmla="*/ 30 h 47"/>
                <a:gd name="T18" fmla="*/ 9 w 35"/>
                <a:gd name="T19" fmla="*/ 31 h 47"/>
                <a:gd name="T20" fmla="*/ 11 w 35"/>
                <a:gd name="T21" fmla="*/ 34 h 47"/>
                <a:gd name="T22" fmla="*/ 14 w 35"/>
                <a:gd name="T23" fmla="*/ 31 h 47"/>
                <a:gd name="T24" fmla="*/ 17 w 35"/>
                <a:gd name="T25" fmla="*/ 31 h 47"/>
                <a:gd name="T26" fmla="*/ 14 w 35"/>
                <a:gd name="T27" fmla="*/ 35 h 47"/>
                <a:gd name="T28" fmla="*/ 15 w 35"/>
                <a:gd name="T29" fmla="*/ 39 h 47"/>
                <a:gd name="T30" fmla="*/ 20 w 35"/>
                <a:gd name="T31" fmla="*/ 35 h 47"/>
                <a:gd name="T32" fmla="*/ 23 w 35"/>
                <a:gd name="T33" fmla="*/ 35 h 47"/>
                <a:gd name="T34" fmla="*/ 19 w 35"/>
                <a:gd name="T35" fmla="*/ 40 h 47"/>
                <a:gd name="T36" fmla="*/ 17 w 35"/>
                <a:gd name="T37" fmla="*/ 44 h 47"/>
                <a:gd name="T38" fmla="*/ 20 w 35"/>
                <a:gd name="T39" fmla="*/ 47 h 47"/>
                <a:gd name="T40" fmla="*/ 35 w 35"/>
                <a:gd name="T41" fmla="*/ 22 h 47"/>
                <a:gd name="T42" fmla="*/ 31 w 35"/>
                <a:gd name="T43" fmla="*/ 0 h 47"/>
                <a:gd name="T44" fmla="*/ 22 w 35"/>
                <a:gd name="T45" fmla="*/ 0 h 47"/>
                <a:gd name="T46" fmla="*/ 18 w 35"/>
                <a:gd name="T47" fmla="*/ 4 h 47"/>
                <a:gd name="T48" fmla="*/ 4 w 35"/>
                <a:gd name="T49" fmla="*/ 17 h 47"/>
                <a:gd name="T50" fmla="*/ 30 w 35"/>
                <a:gd name="T51" fmla="*/ 1 h 47"/>
                <a:gd name="T52" fmla="*/ 29 w 35"/>
                <a:gd name="T53" fmla="*/ 3 h 47"/>
                <a:gd name="T54" fmla="*/ 23 w 35"/>
                <a:gd name="T55" fmla="*/ 5 h 47"/>
                <a:gd name="T56" fmla="*/ 10 w 35"/>
                <a:gd name="T57" fmla="*/ 24 h 47"/>
                <a:gd name="T58" fmla="*/ 7 w 35"/>
                <a:gd name="T59" fmla="*/ 24 h 47"/>
                <a:gd name="T60" fmla="*/ 18 w 35"/>
                <a:gd name="T61" fmla="*/ 9 h 47"/>
                <a:gd name="T62" fmla="*/ 15 w 35"/>
                <a:gd name="T63" fmla="*/ 7 h 47"/>
                <a:gd name="T64" fmla="*/ 22 w 35"/>
                <a:gd name="T65" fmla="*/ 1 h 47"/>
                <a:gd name="T66" fmla="*/ 30 w 35"/>
                <a:gd name="T6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7">
                  <a:moveTo>
                    <a:pt x="4" y="17"/>
                  </a:moveTo>
                  <a:cubicBezTo>
                    <a:pt x="0" y="20"/>
                    <a:pt x="0" y="20"/>
                    <a:pt x="0" y="20"/>
                  </a:cubicBezTo>
                  <a:cubicBezTo>
                    <a:pt x="0" y="22"/>
                    <a:pt x="1" y="23"/>
                    <a:pt x="1" y="23"/>
                  </a:cubicBezTo>
                  <a:cubicBezTo>
                    <a:pt x="16" y="9"/>
                    <a:pt x="16" y="9"/>
                    <a:pt x="16" y="9"/>
                  </a:cubicBezTo>
                  <a:cubicBezTo>
                    <a:pt x="9" y="19"/>
                    <a:pt x="9" y="19"/>
                    <a:pt x="9" y="19"/>
                  </a:cubicBezTo>
                  <a:cubicBezTo>
                    <a:pt x="8" y="20"/>
                    <a:pt x="7" y="21"/>
                    <a:pt x="7" y="22"/>
                  </a:cubicBezTo>
                  <a:cubicBezTo>
                    <a:pt x="6" y="24"/>
                    <a:pt x="5" y="25"/>
                    <a:pt x="6" y="27"/>
                  </a:cubicBezTo>
                  <a:cubicBezTo>
                    <a:pt x="11" y="26"/>
                    <a:pt x="11" y="26"/>
                    <a:pt x="11" y="26"/>
                  </a:cubicBezTo>
                  <a:cubicBezTo>
                    <a:pt x="10" y="28"/>
                    <a:pt x="10" y="29"/>
                    <a:pt x="9" y="30"/>
                  </a:cubicBezTo>
                  <a:cubicBezTo>
                    <a:pt x="9" y="30"/>
                    <a:pt x="9" y="31"/>
                    <a:pt x="9" y="31"/>
                  </a:cubicBezTo>
                  <a:cubicBezTo>
                    <a:pt x="9" y="33"/>
                    <a:pt x="10" y="34"/>
                    <a:pt x="11" y="34"/>
                  </a:cubicBezTo>
                  <a:cubicBezTo>
                    <a:pt x="14" y="31"/>
                    <a:pt x="14" y="31"/>
                    <a:pt x="14" y="31"/>
                  </a:cubicBezTo>
                  <a:cubicBezTo>
                    <a:pt x="17" y="31"/>
                    <a:pt x="17" y="31"/>
                    <a:pt x="17" y="31"/>
                  </a:cubicBezTo>
                  <a:cubicBezTo>
                    <a:pt x="15" y="33"/>
                    <a:pt x="15" y="34"/>
                    <a:pt x="14" y="35"/>
                  </a:cubicBezTo>
                  <a:cubicBezTo>
                    <a:pt x="14" y="37"/>
                    <a:pt x="14" y="38"/>
                    <a:pt x="15" y="39"/>
                  </a:cubicBezTo>
                  <a:cubicBezTo>
                    <a:pt x="20" y="35"/>
                    <a:pt x="20" y="35"/>
                    <a:pt x="20" y="35"/>
                  </a:cubicBezTo>
                  <a:cubicBezTo>
                    <a:pt x="23" y="35"/>
                    <a:pt x="23" y="35"/>
                    <a:pt x="23" y="35"/>
                  </a:cubicBezTo>
                  <a:cubicBezTo>
                    <a:pt x="21" y="37"/>
                    <a:pt x="20" y="38"/>
                    <a:pt x="19" y="40"/>
                  </a:cubicBezTo>
                  <a:cubicBezTo>
                    <a:pt x="18" y="41"/>
                    <a:pt x="17" y="43"/>
                    <a:pt x="17" y="44"/>
                  </a:cubicBezTo>
                  <a:cubicBezTo>
                    <a:pt x="17" y="45"/>
                    <a:pt x="18" y="46"/>
                    <a:pt x="20" y="47"/>
                  </a:cubicBezTo>
                  <a:cubicBezTo>
                    <a:pt x="35" y="22"/>
                    <a:pt x="35" y="22"/>
                    <a:pt x="35" y="22"/>
                  </a:cubicBezTo>
                  <a:cubicBezTo>
                    <a:pt x="31" y="0"/>
                    <a:pt x="31" y="0"/>
                    <a:pt x="31" y="0"/>
                  </a:cubicBezTo>
                  <a:cubicBezTo>
                    <a:pt x="22" y="0"/>
                    <a:pt x="22" y="0"/>
                    <a:pt x="22" y="0"/>
                  </a:cubicBezTo>
                  <a:cubicBezTo>
                    <a:pt x="18" y="4"/>
                    <a:pt x="18" y="4"/>
                    <a:pt x="18" y="4"/>
                  </a:cubicBezTo>
                  <a:cubicBezTo>
                    <a:pt x="4" y="17"/>
                    <a:pt x="4" y="17"/>
                    <a:pt x="4" y="17"/>
                  </a:cubicBezTo>
                  <a:close/>
                  <a:moveTo>
                    <a:pt x="30" y="1"/>
                  </a:moveTo>
                  <a:cubicBezTo>
                    <a:pt x="29" y="3"/>
                    <a:pt x="29" y="3"/>
                    <a:pt x="29" y="3"/>
                  </a:cubicBezTo>
                  <a:cubicBezTo>
                    <a:pt x="23" y="5"/>
                    <a:pt x="23" y="5"/>
                    <a:pt x="23" y="5"/>
                  </a:cubicBezTo>
                  <a:cubicBezTo>
                    <a:pt x="18" y="11"/>
                    <a:pt x="14" y="18"/>
                    <a:pt x="10" y="24"/>
                  </a:cubicBezTo>
                  <a:cubicBezTo>
                    <a:pt x="7" y="24"/>
                    <a:pt x="7" y="24"/>
                    <a:pt x="7" y="24"/>
                  </a:cubicBezTo>
                  <a:cubicBezTo>
                    <a:pt x="18" y="9"/>
                    <a:pt x="18" y="9"/>
                    <a:pt x="18" y="9"/>
                  </a:cubicBezTo>
                  <a:cubicBezTo>
                    <a:pt x="15" y="7"/>
                    <a:pt x="15" y="7"/>
                    <a:pt x="15" y="7"/>
                  </a:cubicBezTo>
                  <a:cubicBezTo>
                    <a:pt x="22" y="1"/>
                    <a:pt x="22" y="1"/>
                    <a:pt x="22" y="1"/>
                  </a:cubicBezTo>
                  <a:cubicBezTo>
                    <a:pt x="30" y="1"/>
                    <a:pt x="30" y="1"/>
                    <a:pt x="30" y="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86"/>
            <p:cNvSpPr>
              <a:spLocks/>
            </p:cNvSpPr>
            <p:nvPr/>
          </p:nvSpPr>
          <p:spPr bwMode="auto">
            <a:xfrm>
              <a:off x="901235" y="3641205"/>
              <a:ext cx="30941" cy="29794"/>
            </a:xfrm>
            <a:custGeom>
              <a:avLst/>
              <a:gdLst>
                <a:gd name="T0" fmla="*/ 22 w 23"/>
                <a:gd name="T1" fmla="*/ 2 h 23"/>
                <a:gd name="T2" fmla="*/ 23 w 23"/>
                <a:gd name="T3" fmla="*/ 0 h 23"/>
                <a:gd name="T4" fmla="*/ 15 w 23"/>
                <a:gd name="T5" fmla="*/ 0 h 23"/>
                <a:gd name="T6" fmla="*/ 8 w 23"/>
                <a:gd name="T7" fmla="*/ 6 h 23"/>
                <a:gd name="T8" fmla="*/ 11 w 23"/>
                <a:gd name="T9" fmla="*/ 8 h 23"/>
                <a:gd name="T10" fmla="*/ 0 w 23"/>
                <a:gd name="T11" fmla="*/ 23 h 23"/>
                <a:gd name="T12" fmla="*/ 3 w 23"/>
                <a:gd name="T13" fmla="*/ 23 h 23"/>
                <a:gd name="T14" fmla="*/ 16 w 23"/>
                <a:gd name="T15" fmla="*/ 4 h 23"/>
                <a:gd name="T16" fmla="*/ 22 w 23"/>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2"/>
                  </a:moveTo>
                  <a:cubicBezTo>
                    <a:pt x="23" y="0"/>
                    <a:pt x="23" y="0"/>
                    <a:pt x="23" y="0"/>
                  </a:cubicBezTo>
                  <a:cubicBezTo>
                    <a:pt x="15" y="0"/>
                    <a:pt x="15" y="0"/>
                    <a:pt x="15" y="0"/>
                  </a:cubicBezTo>
                  <a:cubicBezTo>
                    <a:pt x="8" y="6"/>
                    <a:pt x="8" y="6"/>
                    <a:pt x="8" y="6"/>
                  </a:cubicBezTo>
                  <a:cubicBezTo>
                    <a:pt x="11" y="8"/>
                    <a:pt x="11" y="8"/>
                    <a:pt x="11" y="8"/>
                  </a:cubicBezTo>
                  <a:cubicBezTo>
                    <a:pt x="0" y="23"/>
                    <a:pt x="0" y="23"/>
                    <a:pt x="0" y="23"/>
                  </a:cubicBezTo>
                  <a:cubicBezTo>
                    <a:pt x="3" y="23"/>
                    <a:pt x="3" y="23"/>
                    <a:pt x="3" y="23"/>
                  </a:cubicBezTo>
                  <a:cubicBezTo>
                    <a:pt x="7" y="17"/>
                    <a:pt x="11" y="10"/>
                    <a:pt x="16" y="4"/>
                  </a:cubicBezTo>
                  <a:cubicBezTo>
                    <a:pt x="22" y="2"/>
                    <a:pt x="22" y="2"/>
                    <a:pt x="22"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87"/>
            <p:cNvSpPr>
              <a:spLocks noEditPoints="1"/>
            </p:cNvSpPr>
            <p:nvPr/>
          </p:nvSpPr>
          <p:spPr bwMode="auto">
            <a:xfrm>
              <a:off x="931029" y="3357013"/>
              <a:ext cx="156994" cy="303675"/>
            </a:xfrm>
            <a:custGeom>
              <a:avLst/>
              <a:gdLst>
                <a:gd name="T0" fmla="*/ 0 w 114"/>
                <a:gd name="T1" fmla="*/ 215 h 234"/>
                <a:gd name="T2" fmla="*/ 2 w 114"/>
                <a:gd name="T3" fmla="*/ 218 h 234"/>
                <a:gd name="T4" fmla="*/ 16 w 114"/>
                <a:gd name="T5" fmla="*/ 234 h 234"/>
                <a:gd name="T6" fmla="*/ 93 w 114"/>
                <a:gd name="T7" fmla="*/ 109 h 234"/>
                <a:gd name="T8" fmla="*/ 114 w 114"/>
                <a:gd name="T9" fmla="*/ 0 h 234"/>
                <a:gd name="T10" fmla="*/ 82 w 114"/>
                <a:gd name="T11" fmla="*/ 54 h 234"/>
                <a:gd name="T12" fmla="*/ 71 w 114"/>
                <a:gd name="T13" fmla="*/ 102 h 234"/>
                <a:gd name="T14" fmla="*/ 62 w 114"/>
                <a:gd name="T15" fmla="*/ 131 h 234"/>
                <a:gd name="T16" fmla="*/ 62 w 114"/>
                <a:gd name="T17" fmla="*/ 136 h 234"/>
                <a:gd name="T18" fmla="*/ 48 w 114"/>
                <a:gd name="T19" fmla="*/ 151 h 234"/>
                <a:gd name="T20" fmla="*/ 44 w 114"/>
                <a:gd name="T21" fmla="*/ 160 h 234"/>
                <a:gd name="T22" fmla="*/ 24 w 114"/>
                <a:gd name="T23" fmla="*/ 185 h 234"/>
                <a:gd name="T24" fmla="*/ 4 w 114"/>
                <a:gd name="T25" fmla="*/ 210 h 234"/>
                <a:gd name="T26" fmla="*/ 0 w 114"/>
                <a:gd name="T27" fmla="*/ 215 h 234"/>
                <a:gd name="T28" fmla="*/ 7 w 114"/>
                <a:gd name="T29" fmla="*/ 220 h 234"/>
                <a:gd name="T30" fmla="*/ 3 w 114"/>
                <a:gd name="T31" fmla="*/ 215 h 234"/>
                <a:gd name="T32" fmla="*/ 47 w 114"/>
                <a:gd name="T33" fmla="*/ 161 h 234"/>
                <a:gd name="T34" fmla="*/ 64 w 114"/>
                <a:gd name="T35" fmla="*/ 138 h 234"/>
                <a:gd name="T36" fmla="*/ 74 w 114"/>
                <a:gd name="T37" fmla="*/ 104 h 234"/>
                <a:gd name="T38" fmla="*/ 86 w 114"/>
                <a:gd name="T39" fmla="*/ 50 h 234"/>
                <a:gd name="T40" fmla="*/ 112 w 114"/>
                <a:gd name="T41" fmla="*/ 5 h 234"/>
                <a:gd name="T42" fmla="*/ 90 w 114"/>
                <a:gd name="T43" fmla="*/ 52 h 234"/>
                <a:gd name="T44" fmla="*/ 77 w 114"/>
                <a:gd name="T45" fmla="*/ 105 h 234"/>
                <a:gd name="T46" fmla="*/ 67 w 114"/>
                <a:gd name="T47" fmla="*/ 141 h 234"/>
                <a:gd name="T48" fmla="*/ 51 w 114"/>
                <a:gd name="T49" fmla="*/ 164 h 234"/>
                <a:gd name="T50" fmla="*/ 7 w 114"/>
                <a:gd name="T51" fmla="*/ 2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34">
                  <a:moveTo>
                    <a:pt x="0" y="215"/>
                  </a:moveTo>
                  <a:cubicBezTo>
                    <a:pt x="0" y="216"/>
                    <a:pt x="1" y="217"/>
                    <a:pt x="2" y="218"/>
                  </a:cubicBezTo>
                  <a:cubicBezTo>
                    <a:pt x="6" y="224"/>
                    <a:pt x="11" y="230"/>
                    <a:pt x="16" y="234"/>
                  </a:cubicBezTo>
                  <a:cubicBezTo>
                    <a:pt x="51" y="198"/>
                    <a:pt x="76" y="156"/>
                    <a:pt x="93" y="109"/>
                  </a:cubicBezTo>
                  <a:cubicBezTo>
                    <a:pt x="103" y="75"/>
                    <a:pt x="110" y="38"/>
                    <a:pt x="114" y="0"/>
                  </a:cubicBezTo>
                  <a:cubicBezTo>
                    <a:pt x="100" y="10"/>
                    <a:pt x="90" y="28"/>
                    <a:pt x="82" y="54"/>
                  </a:cubicBezTo>
                  <a:cubicBezTo>
                    <a:pt x="76" y="70"/>
                    <a:pt x="72" y="86"/>
                    <a:pt x="71" y="102"/>
                  </a:cubicBezTo>
                  <a:cubicBezTo>
                    <a:pt x="66" y="111"/>
                    <a:pt x="63" y="121"/>
                    <a:pt x="62" y="131"/>
                  </a:cubicBezTo>
                  <a:cubicBezTo>
                    <a:pt x="62" y="133"/>
                    <a:pt x="62" y="134"/>
                    <a:pt x="62" y="136"/>
                  </a:cubicBezTo>
                  <a:cubicBezTo>
                    <a:pt x="56" y="140"/>
                    <a:pt x="51" y="145"/>
                    <a:pt x="48" y="151"/>
                  </a:cubicBezTo>
                  <a:cubicBezTo>
                    <a:pt x="46" y="154"/>
                    <a:pt x="45" y="157"/>
                    <a:pt x="44" y="160"/>
                  </a:cubicBezTo>
                  <a:cubicBezTo>
                    <a:pt x="24" y="185"/>
                    <a:pt x="24" y="185"/>
                    <a:pt x="24" y="185"/>
                  </a:cubicBezTo>
                  <a:cubicBezTo>
                    <a:pt x="4" y="210"/>
                    <a:pt x="4" y="210"/>
                    <a:pt x="4" y="210"/>
                  </a:cubicBezTo>
                  <a:cubicBezTo>
                    <a:pt x="0" y="215"/>
                    <a:pt x="0" y="215"/>
                    <a:pt x="0" y="215"/>
                  </a:cubicBezTo>
                  <a:close/>
                  <a:moveTo>
                    <a:pt x="7" y="220"/>
                  </a:moveTo>
                  <a:cubicBezTo>
                    <a:pt x="3" y="215"/>
                    <a:pt x="3" y="215"/>
                    <a:pt x="3" y="215"/>
                  </a:cubicBezTo>
                  <a:cubicBezTo>
                    <a:pt x="47" y="161"/>
                    <a:pt x="47" y="161"/>
                    <a:pt x="47" y="161"/>
                  </a:cubicBezTo>
                  <a:cubicBezTo>
                    <a:pt x="50" y="151"/>
                    <a:pt x="55" y="144"/>
                    <a:pt x="64" y="138"/>
                  </a:cubicBezTo>
                  <a:cubicBezTo>
                    <a:pt x="64" y="126"/>
                    <a:pt x="68" y="114"/>
                    <a:pt x="74" y="104"/>
                  </a:cubicBezTo>
                  <a:cubicBezTo>
                    <a:pt x="74" y="86"/>
                    <a:pt x="79" y="68"/>
                    <a:pt x="86" y="50"/>
                  </a:cubicBezTo>
                  <a:cubicBezTo>
                    <a:pt x="92" y="30"/>
                    <a:pt x="100" y="15"/>
                    <a:pt x="112" y="5"/>
                  </a:cubicBezTo>
                  <a:cubicBezTo>
                    <a:pt x="101" y="20"/>
                    <a:pt x="94" y="35"/>
                    <a:pt x="90" y="52"/>
                  </a:cubicBezTo>
                  <a:cubicBezTo>
                    <a:pt x="83" y="68"/>
                    <a:pt x="79" y="86"/>
                    <a:pt x="77" y="105"/>
                  </a:cubicBezTo>
                  <a:cubicBezTo>
                    <a:pt x="72" y="116"/>
                    <a:pt x="69" y="127"/>
                    <a:pt x="67" y="141"/>
                  </a:cubicBezTo>
                  <a:cubicBezTo>
                    <a:pt x="59" y="147"/>
                    <a:pt x="53" y="155"/>
                    <a:pt x="51" y="164"/>
                  </a:cubicBezTo>
                  <a:cubicBezTo>
                    <a:pt x="7" y="220"/>
                    <a:pt x="7" y="220"/>
                    <a:pt x="7" y="22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88"/>
            <p:cNvSpPr>
              <a:spLocks/>
            </p:cNvSpPr>
            <p:nvPr/>
          </p:nvSpPr>
          <p:spPr bwMode="auto">
            <a:xfrm>
              <a:off x="935613" y="3363889"/>
              <a:ext cx="148972" cy="278464"/>
            </a:xfrm>
            <a:custGeom>
              <a:avLst/>
              <a:gdLst>
                <a:gd name="T0" fmla="*/ 0 w 109"/>
                <a:gd name="T1" fmla="*/ 210 h 215"/>
                <a:gd name="T2" fmla="*/ 4 w 109"/>
                <a:gd name="T3" fmla="*/ 215 h 215"/>
                <a:gd name="T4" fmla="*/ 48 w 109"/>
                <a:gd name="T5" fmla="*/ 159 h 215"/>
                <a:gd name="T6" fmla="*/ 64 w 109"/>
                <a:gd name="T7" fmla="*/ 136 h 215"/>
                <a:gd name="T8" fmla="*/ 74 w 109"/>
                <a:gd name="T9" fmla="*/ 100 h 215"/>
                <a:gd name="T10" fmla="*/ 87 w 109"/>
                <a:gd name="T11" fmla="*/ 47 h 215"/>
                <a:gd name="T12" fmla="*/ 109 w 109"/>
                <a:gd name="T13" fmla="*/ 0 h 215"/>
                <a:gd name="T14" fmla="*/ 83 w 109"/>
                <a:gd name="T15" fmla="*/ 45 h 215"/>
                <a:gd name="T16" fmla="*/ 71 w 109"/>
                <a:gd name="T17" fmla="*/ 99 h 215"/>
                <a:gd name="T18" fmla="*/ 61 w 109"/>
                <a:gd name="T19" fmla="*/ 133 h 215"/>
                <a:gd name="T20" fmla="*/ 44 w 109"/>
                <a:gd name="T21" fmla="*/ 156 h 215"/>
                <a:gd name="T22" fmla="*/ 0 w 109"/>
                <a:gd name="T23" fmla="*/ 21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15">
                  <a:moveTo>
                    <a:pt x="0" y="210"/>
                  </a:moveTo>
                  <a:cubicBezTo>
                    <a:pt x="4" y="215"/>
                    <a:pt x="4" y="215"/>
                    <a:pt x="4" y="215"/>
                  </a:cubicBezTo>
                  <a:cubicBezTo>
                    <a:pt x="48" y="159"/>
                    <a:pt x="48" y="159"/>
                    <a:pt x="48" y="159"/>
                  </a:cubicBezTo>
                  <a:cubicBezTo>
                    <a:pt x="50" y="150"/>
                    <a:pt x="56" y="142"/>
                    <a:pt x="64" y="136"/>
                  </a:cubicBezTo>
                  <a:cubicBezTo>
                    <a:pt x="66" y="122"/>
                    <a:pt x="69" y="111"/>
                    <a:pt x="74" y="100"/>
                  </a:cubicBezTo>
                  <a:cubicBezTo>
                    <a:pt x="76" y="81"/>
                    <a:pt x="80" y="63"/>
                    <a:pt x="87" y="47"/>
                  </a:cubicBezTo>
                  <a:cubicBezTo>
                    <a:pt x="91" y="30"/>
                    <a:pt x="98" y="15"/>
                    <a:pt x="109" y="0"/>
                  </a:cubicBezTo>
                  <a:cubicBezTo>
                    <a:pt x="97" y="10"/>
                    <a:pt x="89" y="25"/>
                    <a:pt x="83" y="45"/>
                  </a:cubicBezTo>
                  <a:cubicBezTo>
                    <a:pt x="76" y="63"/>
                    <a:pt x="71" y="81"/>
                    <a:pt x="71" y="99"/>
                  </a:cubicBezTo>
                  <a:cubicBezTo>
                    <a:pt x="65" y="109"/>
                    <a:pt x="61" y="121"/>
                    <a:pt x="61" y="133"/>
                  </a:cubicBezTo>
                  <a:cubicBezTo>
                    <a:pt x="52" y="139"/>
                    <a:pt x="47" y="146"/>
                    <a:pt x="44" y="156"/>
                  </a:cubicBezTo>
                  <a:cubicBezTo>
                    <a:pt x="0" y="210"/>
                    <a:pt x="0" y="210"/>
                    <a:pt x="0" y="2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89"/>
            <p:cNvSpPr>
              <a:spLocks/>
            </p:cNvSpPr>
            <p:nvPr/>
          </p:nvSpPr>
          <p:spPr bwMode="auto">
            <a:xfrm>
              <a:off x="893214" y="3651519"/>
              <a:ext cx="20627" cy="20627"/>
            </a:xfrm>
            <a:custGeom>
              <a:avLst/>
              <a:gdLst>
                <a:gd name="T0" fmla="*/ 8 w 15"/>
                <a:gd name="T1" fmla="*/ 10 h 16"/>
                <a:gd name="T2" fmla="*/ 15 w 15"/>
                <a:gd name="T3" fmla="*/ 0 h 16"/>
                <a:gd name="T4" fmla="*/ 0 w 15"/>
                <a:gd name="T5" fmla="*/ 14 h 16"/>
                <a:gd name="T6" fmla="*/ 6 w 15"/>
                <a:gd name="T7" fmla="*/ 13 h 16"/>
                <a:gd name="T8" fmla="*/ 8 w 15"/>
                <a:gd name="T9" fmla="*/ 10 h 16"/>
              </a:gdLst>
              <a:ahLst/>
              <a:cxnLst>
                <a:cxn ang="0">
                  <a:pos x="T0" y="T1"/>
                </a:cxn>
                <a:cxn ang="0">
                  <a:pos x="T2" y="T3"/>
                </a:cxn>
                <a:cxn ang="0">
                  <a:pos x="T4" y="T5"/>
                </a:cxn>
                <a:cxn ang="0">
                  <a:pos x="T6" y="T7"/>
                </a:cxn>
                <a:cxn ang="0">
                  <a:pos x="T8" y="T9"/>
                </a:cxn>
              </a:cxnLst>
              <a:rect l="0" t="0" r="r" b="b"/>
              <a:pathLst>
                <a:path w="15" h="16">
                  <a:moveTo>
                    <a:pt x="8" y="10"/>
                  </a:moveTo>
                  <a:cubicBezTo>
                    <a:pt x="15" y="0"/>
                    <a:pt x="15" y="0"/>
                    <a:pt x="15" y="0"/>
                  </a:cubicBezTo>
                  <a:cubicBezTo>
                    <a:pt x="0" y="14"/>
                    <a:pt x="0" y="14"/>
                    <a:pt x="0" y="14"/>
                  </a:cubicBezTo>
                  <a:cubicBezTo>
                    <a:pt x="2" y="16"/>
                    <a:pt x="3" y="15"/>
                    <a:pt x="6" y="13"/>
                  </a:cubicBezTo>
                  <a:cubicBezTo>
                    <a:pt x="6" y="12"/>
                    <a:pt x="7" y="11"/>
                    <a:pt x="8" y="1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90"/>
            <p:cNvSpPr>
              <a:spLocks/>
            </p:cNvSpPr>
            <p:nvPr/>
          </p:nvSpPr>
          <p:spPr bwMode="auto">
            <a:xfrm>
              <a:off x="900089" y="3673292"/>
              <a:ext cx="6876" cy="5730"/>
            </a:xfrm>
            <a:custGeom>
              <a:avLst/>
              <a:gdLst>
                <a:gd name="T0" fmla="*/ 3 w 5"/>
                <a:gd name="T1" fmla="*/ 4 h 4"/>
                <a:gd name="T2" fmla="*/ 5 w 5"/>
                <a:gd name="T3" fmla="*/ 0 h 4"/>
                <a:gd name="T4" fmla="*/ 0 w 5"/>
                <a:gd name="T5" fmla="*/ 1 h 4"/>
                <a:gd name="T6" fmla="*/ 3 w 5"/>
                <a:gd name="T7" fmla="*/ 4 h 4"/>
              </a:gdLst>
              <a:ahLst/>
              <a:cxnLst>
                <a:cxn ang="0">
                  <a:pos x="T0" y="T1"/>
                </a:cxn>
                <a:cxn ang="0">
                  <a:pos x="T2" y="T3"/>
                </a:cxn>
                <a:cxn ang="0">
                  <a:pos x="T4" y="T5"/>
                </a:cxn>
                <a:cxn ang="0">
                  <a:pos x="T6" y="T7"/>
                </a:cxn>
              </a:cxnLst>
              <a:rect l="0" t="0" r="r" b="b"/>
              <a:pathLst>
                <a:path w="5" h="4">
                  <a:moveTo>
                    <a:pt x="3" y="4"/>
                  </a:moveTo>
                  <a:cubicBezTo>
                    <a:pt x="4" y="3"/>
                    <a:pt x="4" y="2"/>
                    <a:pt x="5" y="0"/>
                  </a:cubicBezTo>
                  <a:cubicBezTo>
                    <a:pt x="0" y="1"/>
                    <a:pt x="0" y="1"/>
                    <a:pt x="0" y="1"/>
                  </a:cubicBezTo>
                  <a:cubicBezTo>
                    <a:pt x="1" y="2"/>
                    <a:pt x="2" y="3"/>
                    <a:pt x="3"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91"/>
            <p:cNvSpPr>
              <a:spLocks/>
            </p:cNvSpPr>
            <p:nvPr/>
          </p:nvSpPr>
          <p:spPr bwMode="auto">
            <a:xfrm>
              <a:off x="918424" y="3640060"/>
              <a:ext cx="57297" cy="74487"/>
            </a:xfrm>
            <a:custGeom>
              <a:avLst/>
              <a:gdLst>
                <a:gd name="T0" fmla="*/ 11 w 41"/>
                <a:gd name="T1" fmla="*/ 0 h 58"/>
                <a:gd name="T2" fmla="*/ 15 w 41"/>
                <a:gd name="T3" fmla="*/ 22 h 58"/>
                <a:gd name="T4" fmla="*/ 0 w 41"/>
                <a:gd name="T5" fmla="*/ 47 h 58"/>
                <a:gd name="T6" fmla="*/ 3 w 41"/>
                <a:gd name="T7" fmla="*/ 47 h 58"/>
                <a:gd name="T8" fmla="*/ 20 w 41"/>
                <a:gd name="T9" fmla="*/ 26 h 58"/>
                <a:gd name="T10" fmla="*/ 29 w 41"/>
                <a:gd name="T11" fmla="*/ 35 h 58"/>
                <a:gd name="T12" fmla="*/ 40 w 41"/>
                <a:gd name="T13" fmla="*/ 58 h 58"/>
                <a:gd name="T14" fmla="*/ 41 w 41"/>
                <a:gd name="T15" fmla="*/ 58 h 58"/>
                <a:gd name="T16" fmla="*/ 31 w 41"/>
                <a:gd name="T17" fmla="*/ 34 h 58"/>
                <a:gd name="T18" fmla="*/ 23 w 41"/>
                <a:gd name="T19" fmla="*/ 21 h 58"/>
                <a:gd name="T20" fmla="*/ 25 w 41"/>
                <a:gd name="T21" fmla="*/ 16 h 58"/>
                <a:gd name="T22" fmla="*/ 11 w 4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8">
                  <a:moveTo>
                    <a:pt x="11" y="0"/>
                  </a:moveTo>
                  <a:cubicBezTo>
                    <a:pt x="15" y="22"/>
                    <a:pt x="15" y="22"/>
                    <a:pt x="15" y="22"/>
                  </a:cubicBezTo>
                  <a:cubicBezTo>
                    <a:pt x="0" y="47"/>
                    <a:pt x="0" y="47"/>
                    <a:pt x="0" y="47"/>
                  </a:cubicBezTo>
                  <a:cubicBezTo>
                    <a:pt x="0" y="47"/>
                    <a:pt x="1" y="47"/>
                    <a:pt x="3" y="47"/>
                  </a:cubicBezTo>
                  <a:cubicBezTo>
                    <a:pt x="20" y="26"/>
                    <a:pt x="20" y="26"/>
                    <a:pt x="20" y="26"/>
                  </a:cubicBezTo>
                  <a:cubicBezTo>
                    <a:pt x="29" y="35"/>
                    <a:pt x="29" y="35"/>
                    <a:pt x="29" y="35"/>
                  </a:cubicBezTo>
                  <a:cubicBezTo>
                    <a:pt x="40" y="58"/>
                    <a:pt x="40" y="58"/>
                    <a:pt x="40" y="58"/>
                  </a:cubicBezTo>
                  <a:cubicBezTo>
                    <a:pt x="41" y="58"/>
                    <a:pt x="41" y="58"/>
                    <a:pt x="41" y="58"/>
                  </a:cubicBezTo>
                  <a:cubicBezTo>
                    <a:pt x="31" y="34"/>
                    <a:pt x="31" y="34"/>
                    <a:pt x="31" y="34"/>
                  </a:cubicBezTo>
                  <a:cubicBezTo>
                    <a:pt x="23" y="21"/>
                    <a:pt x="23" y="21"/>
                    <a:pt x="23" y="21"/>
                  </a:cubicBezTo>
                  <a:cubicBezTo>
                    <a:pt x="25" y="16"/>
                    <a:pt x="25" y="16"/>
                    <a:pt x="25" y="16"/>
                  </a:cubicBezTo>
                  <a:cubicBezTo>
                    <a:pt x="20" y="12"/>
                    <a:pt x="15" y="6"/>
                    <a:pt x="1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92"/>
            <p:cNvSpPr>
              <a:spLocks noEditPoints="1"/>
            </p:cNvSpPr>
            <p:nvPr/>
          </p:nvSpPr>
          <p:spPr bwMode="auto">
            <a:xfrm>
              <a:off x="952803" y="3357013"/>
              <a:ext cx="148972" cy="315134"/>
            </a:xfrm>
            <a:custGeom>
              <a:avLst/>
              <a:gdLst>
                <a:gd name="T0" fmla="*/ 83 w 108"/>
                <a:gd name="T1" fmla="*/ 140 h 243"/>
                <a:gd name="T2" fmla="*/ 97 w 108"/>
                <a:gd name="T3" fmla="*/ 98 h 243"/>
                <a:gd name="T4" fmla="*/ 98 w 108"/>
                <a:gd name="T5" fmla="*/ 0 h 243"/>
                <a:gd name="T6" fmla="*/ 77 w 108"/>
                <a:gd name="T7" fmla="*/ 109 h 243"/>
                <a:gd name="T8" fmla="*/ 0 w 108"/>
                <a:gd name="T9" fmla="*/ 234 h 243"/>
                <a:gd name="T10" fmla="*/ 14 w 108"/>
                <a:gd name="T11" fmla="*/ 243 h 243"/>
                <a:gd name="T12" fmla="*/ 44 w 108"/>
                <a:gd name="T13" fmla="*/ 210 h 243"/>
                <a:gd name="T14" fmla="*/ 55 w 108"/>
                <a:gd name="T15" fmla="*/ 194 h 243"/>
                <a:gd name="T16" fmla="*/ 82 w 108"/>
                <a:gd name="T17" fmla="*/ 203 h 243"/>
                <a:gd name="T18" fmla="*/ 76 w 108"/>
                <a:gd name="T19" fmla="*/ 157 h 243"/>
                <a:gd name="T20" fmla="*/ 83 w 108"/>
                <a:gd name="T21" fmla="*/ 140 h 243"/>
                <a:gd name="T22" fmla="*/ 70 w 108"/>
                <a:gd name="T23" fmla="*/ 169 h 243"/>
                <a:gd name="T24" fmla="*/ 70 w 108"/>
                <a:gd name="T25" fmla="*/ 190 h 243"/>
                <a:gd name="T26" fmla="*/ 61 w 108"/>
                <a:gd name="T27" fmla="*/ 186 h 243"/>
                <a:gd name="T28" fmla="*/ 70 w 108"/>
                <a:gd name="T29" fmla="*/ 16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43">
                  <a:moveTo>
                    <a:pt x="83" y="140"/>
                  </a:moveTo>
                  <a:cubicBezTo>
                    <a:pt x="97" y="98"/>
                    <a:pt x="97" y="98"/>
                    <a:pt x="97" y="98"/>
                  </a:cubicBezTo>
                  <a:cubicBezTo>
                    <a:pt x="107" y="54"/>
                    <a:pt x="108" y="21"/>
                    <a:pt x="98" y="0"/>
                  </a:cubicBezTo>
                  <a:cubicBezTo>
                    <a:pt x="94" y="38"/>
                    <a:pt x="87" y="75"/>
                    <a:pt x="77" y="109"/>
                  </a:cubicBezTo>
                  <a:cubicBezTo>
                    <a:pt x="60" y="156"/>
                    <a:pt x="35" y="198"/>
                    <a:pt x="0" y="234"/>
                  </a:cubicBezTo>
                  <a:cubicBezTo>
                    <a:pt x="4" y="238"/>
                    <a:pt x="9" y="241"/>
                    <a:pt x="14" y="243"/>
                  </a:cubicBezTo>
                  <a:cubicBezTo>
                    <a:pt x="25" y="233"/>
                    <a:pt x="35" y="222"/>
                    <a:pt x="44" y="210"/>
                  </a:cubicBezTo>
                  <a:cubicBezTo>
                    <a:pt x="48" y="205"/>
                    <a:pt x="52" y="200"/>
                    <a:pt x="55" y="194"/>
                  </a:cubicBezTo>
                  <a:cubicBezTo>
                    <a:pt x="82" y="203"/>
                    <a:pt x="82" y="203"/>
                    <a:pt x="82" y="203"/>
                  </a:cubicBezTo>
                  <a:cubicBezTo>
                    <a:pt x="76" y="157"/>
                    <a:pt x="76" y="157"/>
                    <a:pt x="76" y="157"/>
                  </a:cubicBezTo>
                  <a:cubicBezTo>
                    <a:pt x="79" y="152"/>
                    <a:pt x="81" y="146"/>
                    <a:pt x="83" y="140"/>
                  </a:cubicBezTo>
                  <a:close/>
                  <a:moveTo>
                    <a:pt x="70" y="169"/>
                  </a:moveTo>
                  <a:cubicBezTo>
                    <a:pt x="70" y="190"/>
                    <a:pt x="70" y="190"/>
                    <a:pt x="70" y="190"/>
                  </a:cubicBezTo>
                  <a:cubicBezTo>
                    <a:pt x="61" y="186"/>
                    <a:pt x="61" y="186"/>
                    <a:pt x="61" y="186"/>
                  </a:cubicBezTo>
                  <a:cubicBezTo>
                    <a:pt x="64" y="181"/>
                    <a:pt x="67" y="175"/>
                    <a:pt x="70" y="169"/>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93"/>
            <p:cNvSpPr>
              <a:spLocks/>
            </p:cNvSpPr>
            <p:nvPr/>
          </p:nvSpPr>
          <p:spPr bwMode="auto">
            <a:xfrm>
              <a:off x="1036456" y="3575887"/>
              <a:ext cx="12606" cy="27503"/>
            </a:xfrm>
            <a:custGeom>
              <a:avLst/>
              <a:gdLst>
                <a:gd name="T0" fmla="*/ 9 w 9"/>
                <a:gd name="T1" fmla="*/ 21 h 21"/>
                <a:gd name="T2" fmla="*/ 9 w 9"/>
                <a:gd name="T3" fmla="*/ 0 h 21"/>
                <a:gd name="T4" fmla="*/ 0 w 9"/>
                <a:gd name="T5" fmla="*/ 17 h 21"/>
                <a:gd name="T6" fmla="*/ 9 w 9"/>
                <a:gd name="T7" fmla="*/ 21 h 21"/>
              </a:gdLst>
              <a:ahLst/>
              <a:cxnLst>
                <a:cxn ang="0">
                  <a:pos x="T0" y="T1"/>
                </a:cxn>
                <a:cxn ang="0">
                  <a:pos x="T2" y="T3"/>
                </a:cxn>
                <a:cxn ang="0">
                  <a:pos x="T4" y="T5"/>
                </a:cxn>
                <a:cxn ang="0">
                  <a:pos x="T6" y="T7"/>
                </a:cxn>
              </a:cxnLst>
              <a:rect l="0" t="0" r="r" b="b"/>
              <a:pathLst>
                <a:path w="9" h="21">
                  <a:moveTo>
                    <a:pt x="9" y="21"/>
                  </a:moveTo>
                  <a:cubicBezTo>
                    <a:pt x="9" y="0"/>
                    <a:pt x="9" y="0"/>
                    <a:pt x="9" y="0"/>
                  </a:cubicBezTo>
                  <a:cubicBezTo>
                    <a:pt x="6" y="6"/>
                    <a:pt x="3" y="12"/>
                    <a:pt x="0" y="17"/>
                  </a:cubicBezTo>
                  <a:cubicBezTo>
                    <a:pt x="9" y="21"/>
                    <a:pt x="9" y="21"/>
                    <a:pt x="9" y="21"/>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94"/>
            <p:cNvSpPr>
              <a:spLocks/>
            </p:cNvSpPr>
            <p:nvPr/>
          </p:nvSpPr>
          <p:spPr bwMode="auto">
            <a:xfrm>
              <a:off x="936759" y="3514007"/>
              <a:ext cx="80216" cy="85946"/>
            </a:xfrm>
            <a:custGeom>
              <a:avLst/>
              <a:gdLst>
                <a:gd name="T0" fmla="*/ 28 w 58"/>
                <a:gd name="T1" fmla="*/ 14 h 66"/>
                <a:gd name="T2" fmla="*/ 31 w 58"/>
                <a:gd name="T3" fmla="*/ 0 h 66"/>
                <a:gd name="T4" fmla="*/ 24 w 58"/>
                <a:gd name="T5" fmla="*/ 14 h 66"/>
                <a:gd name="T6" fmla="*/ 30 w 58"/>
                <a:gd name="T7" fmla="*/ 33 h 66"/>
                <a:gd name="T8" fmla="*/ 0 w 58"/>
                <a:gd name="T9" fmla="*/ 49 h 66"/>
                <a:gd name="T10" fmla="*/ 20 w 58"/>
                <a:gd name="T11" fmla="*/ 64 h 66"/>
                <a:gd name="T12" fmla="*/ 40 w 58"/>
                <a:gd name="T13" fmla="*/ 39 h 66"/>
                <a:gd name="T14" fmla="*/ 44 w 58"/>
                <a:gd name="T15" fmla="*/ 30 h 66"/>
                <a:gd name="T16" fmla="*/ 58 w 58"/>
                <a:gd name="T17" fmla="*/ 15 h 66"/>
                <a:gd name="T18" fmla="*/ 58 w 58"/>
                <a:gd name="T19" fmla="*/ 10 h 66"/>
                <a:gd name="T20" fmla="*/ 27 w 58"/>
                <a:gd name="T21" fmla="*/ 18 h 66"/>
                <a:gd name="T22" fmla="*/ 28 w 58"/>
                <a:gd name="T23"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6">
                  <a:moveTo>
                    <a:pt x="28" y="14"/>
                  </a:moveTo>
                  <a:cubicBezTo>
                    <a:pt x="31" y="0"/>
                    <a:pt x="31" y="0"/>
                    <a:pt x="31" y="0"/>
                  </a:cubicBezTo>
                  <a:cubicBezTo>
                    <a:pt x="24" y="14"/>
                    <a:pt x="24" y="14"/>
                    <a:pt x="24" y="14"/>
                  </a:cubicBezTo>
                  <a:cubicBezTo>
                    <a:pt x="23" y="21"/>
                    <a:pt x="25" y="27"/>
                    <a:pt x="30" y="33"/>
                  </a:cubicBezTo>
                  <a:cubicBezTo>
                    <a:pt x="22" y="51"/>
                    <a:pt x="12" y="56"/>
                    <a:pt x="0" y="49"/>
                  </a:cubicBezTo>
                  <a:cubicBezTo>
                    <a:pt x="2" y="61"/>
                    <a:pt x="9" y="66"/>
                    <a:pt x="20" y="64"/>
                  </a:cubicBezTo>
                  <a:cubicBezTo>
                    <a:pt x="40" y="39"/>
                    <a:pt x="40" y="39"/>
                    <a:pt x="40" y="39"/>
                  </a:cubicBezTo>
                  <a:cubicBezTo>
                    <a:pt x="41" y="36"/>
                    <a:pt x="42" y="33"/>
                    <a:pt x="44" y="30"/>
                  </a:cubicBezTo>
                  <a:cubicBezTo>
                    <a:pt x="47" y="24"/>
                    <a:pt x="52" y="19"/>
                    <a:pt x="58" y="15"/>
                  </a:cubicBezTo>
                  <a:cubicBezTo>
                    <a:pt x="58" y="13"/>
                    <a:pt x="58" y="12"/>
                    <a:pt x="58" y="10"/>
                  </a:cubicBezTo>
                  <a:cubicBezTo>
                    <a:pt x="47" y="23"/>
                    <a:pt x="37" y="26"/>
                    <a:pt x="27" y="18"/>
                  </a:cubicBezTo>
                  <a:cubicBezTo>
                    <a:pt x="27" y="17"/>
                    <a:pt x="27" y="15"/>
                    <a:pt x="28" y="14"/>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95"/>
            <p:cNvSpPr>
              <a:spLocks noEditPoints="1"/>
            </p:cNvSpPr>
            <p:nvPr/>
          </p:nvSpPr>
          <p:spPr bwMode="auto">
            <a:xfrm>
              <a:off x="973430" y="3514007"/>
              <a:ext cx="43546" cy="33233"/>
            </a:xfrm>
            <a:custGeom>
              <a:avLst/>
              <a:gdLst>
                <a:gd name="T0" fmla="*/ 4 w 31"/>
                <a:gd name="T1" fmla="*/ 0 h 26"/>
                <a:gd name="T2" fmla="*/ 1 w 31"/>
                <a:gd name="T3" fmla="*/ 14 h 26"/>
                <a:gd name="T4" fmla="*/ 0 w 31"/>
                <a:gd name="T5" fmla="*/ 18 h 26"/>
                <a:gd name="T6" fmla="*/ 31 w 31"/>
                <a:gd name="T7" fmla="*/ 10 h 26"/>
                <a:gd name="T8" fmla="*/ 4 w 31"/>
                <a:gd name="T9" fmla="*/ 0 h 26"/>
                <a:gd name="T10" fmla="*/ 2 w 31"/>
                <a:gd name="T11" fmla="*/ 17 h 26"/>
                <a:gd name="T12" fmla="*/ 5 w 31"/>
                <a:gd name="T13" fmla="*/ 3 h 26"/>
                <a:gd name="T14" fmla="*/ 29 w 31"/>
                <a:gd name="T15" fmla="*/ 11 h 26"/>
                <a:gd name="T16" fmla="*/ 28 w 31"/>
                <a:gd name="T17" fmla="*/ 12 h 26"/>
                <a:gd name="T18" fmla="*/ 7 w 31"/>
                <a:gd name="T19" fmla="*/ 6 h 26"/>
                <a:gd name="T20" fmla="*/ 2 w 31"/>
                <a:gd name="T2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6">
                  <a:moveTo>
                    <a:pt x="4" y="0"/>
                  </a:moveTo>
                  <a:cubicBezTo>
                    <a:pt x="1" y="14"/>
                    <a:pt x="1" y="14"/>
                    <a:pt x="1" y="14"/>
                  </a:cubicBezTo>
                  <a:cubicBezTo>
                    <a:pt x="0" y="15"/>
                    <a:pt x="0" y="17"/>
                    <a:pt x="0" y="18"/>
                  </a:cubicBezTo>
                  <a:cubicBezTo>
                    <a:pt x="10" y="26"/>
                    <a:pt x="20" y="23"/>
                    <a:pt x="31" y="10"/>
                  </a:cubicBezTo>
                  <a:cubicBezTo>
                    <a:pt x="4" y="0"/>
                    <a:pt x="4" y="0"/>
                    <a:pt x="4" y="0"/>
                  </a:cubicBezTo>
                  <a:close/>
                  <a:moveTo>
                    <a:pt x="2" y="17"/>
                  </a:moveTo>
                  <a:cubicBezTo>
                    <a:pt x="5" y="3"/>
                    <a:pt x="5" y="3"/>
                    <a:pt x="5" y="3"/>
                  </a:cubicBezTo>
                  <a:cubicBezTo>
                    <a:pt x="29" y="11"/>
                    <a:pt x="29" y="11"/>
                    <a:pt x="29" y="11"/>
                  </a:cubicBezTo>
                  <a:cubicBezTo>
                    <a:pt x="28" y="12"/>
                    <a:pt x="28" y="12"/>
                    <a:pt x="28" y="12"/>
                  </a:cubicBezTo>
                  <a:cubicBezTo>
                    <a:pt x="7" y="6"/>
                    <a:pt x="7" y="6"/>
                    <a:pt x="7" y="6"/>
                  </a:cubicBezTo>
                  <a:cubicBezTo>
                    <a:pt x="2" y="17"/>
                    <a:pt x="2" y="17"/>
                    <a:pt x="2"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96"/>
            <p:cNvSpPr>
              <a:spLocks/>
            </p:cNvSpPr>
            <p:nvPr/>
          </p:nvSpPr>
          <p:spPr bwMode="auto">
            <a:xfrm>
              <a:off x="976867" y="3517444"/>
              <a:ext cx="36670" cy="18335"/>
            </a:xfrm>
            <a:custGeom>
              <a:avLst/>
              <a:gdLst>
                <a:gd name="T0" fmla="*/ 3 w 32"/>
                <a:gd name="T1" fmla="*/ 0 h 16"/>
                <a:gd name="T2" fmla="*/ 0 w 32"/>
                <a:gd name="T3" fmla="*/ 16 h 16"/>
                <a:gd name="T4" fmla="*/ 6 w 32"/>
                <a:gd name="T5" fmla="*/ 4 h 16"/>
                <a:gd name="T6" fmla="*/ 31 w 32"/>
                <a:gd name="T7" fmla="*/ 11 h 16"/>
                <a:gd name="T8" fmla="*/ 32 w 32"/>
                <a:gd name="T9" fmla="*/ 9 h 16"/>
                <a:gd name="T10" fmla="*/ 3 w 32"/>
                <a:gd name="T11" fmla="*/ 0 h 16"/>
                <a:gd name="T12" fmla="*/ 3 w 3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3" y="0"/>
                  </a:moveTo>
                  <a:lnTo>
                    <a:pt x="0" y="16"/>
                  </a:lnTo>
                  <a:lnTo>
                    <a:pt x="6" y="4"/>
                  </a:lnTo>
                  <a:lnTo>
                    <a:pt x="31" y="11"/>
                  </a:lnTo>
                  <a:lnTo>
                    <a:pt x="32" y="9"/>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97"/>
            <p:cNvSpPr>
              <a:spLocks noEditPoints="1"/>
            </p:cNvSpPr>
            <p:nvPr/>
          </p:nvSpPr>
          <p:spPr bwMode="auto">
            <a:xfrm>
              <a:off x="889775" y="3629746"/>
              <a:ext cx="160432" cy="198248"/>
            </a:xfrm>
            <a:custGeom>
              <a:avLst/>
              <a:gdLst>
                <a:gd name="T0" fmla="*/ 60 w 117"/>
                <a:gd name="T1" fmla="*/ 33 h 153"/>
                <a:gd name="T2" fmla="*/ 46 w 117"/>
                <a:gd name="T3" fmla="*/ 24 h 153"/>
                <a:gd name="T4" fmla="*/ 44 w 117"/>
                <a:gd name="T5" fmla="*/ 29 h 153"/>
                <a:gd name="T6" fmla="*/ 52 w 117"/>
                <a:gd name="T7" fmla="*/ 42 h 153"/>
                <a:gd name="T8" fmla="*/ 62 w 117"/>
                <a:gd name="T9" fmla="*/ 66 h 153"/>
                <a:gd name="T10" fmla="*/ 61 w 117"/>
                <a:gd name="T11" fmla="*/ 66 h 153"/>
                <a:gd name="T12" fmla="*/ 59 w 117"/>
                <a:gd name="T13" fmla="*/ 66 h 153"/>
                <a:gd name="T14" fmla="*/ 60 w 117"/>
                <a:gd name="T15" fmla="*/ 69 h 153"/>
                <a:gd name="T16" fmla="*/ 60 w 117"/>
                <a:gd name="T17" fmla="*/ 81 h 153"/>
                <a:gd name="T18" fmla="*/ 57 w 117"/>
                <a:gd name="T19" fmla="*/ 77 h 153"/>
                <a:gd name="T20" fmla="*/ 54 w 117"/>
                <a:gd name="T21" fmla="*/ 81 h 153"/>
                <a:gd name="T22" fmla="*/ 47 w 117"/>
                <a:gd name="T23" fmla="*/ 80 h 153"/>
                <a:gd name="T24" fmla="*/ 44 w 117"/>
                <a:gd name="T25" fmla="*/ 81 h 153"/>
                <a:gd name="T26" fmla="*/ 39 w 117"/>
                <a:gd name="T27" fmla="*/ 75 h 153"/>
                <a:gd name="T28" fmla="*/ 37 w 117"/>
                <a:gd name="T29" fmla="*/ 76 h 153"/>
                <a:gd name="T30" fmla="*/ 28 w 117"/>
                <a:gd name="T31" fmla="*/ 66 h 153"/>
                <a:gd name="T32" fmla="*/ 24 w 117"/>
                <a:gd name="T33" fmla="*/ 55 h 153"/>
                <a:gd name="T34" fmla="*/ 21 w 117"/>
                <a:gd name="T35" fmla="*/ 55 h 153"/>
                <a:gd name="T36" fmla="*/ 18 w 117"/>
                <a:gd name="T37" fmla="*/ 52 h 153"/>
                <a:gd name="T38" fmla="*/ 20 w 117"/>
                <a:gd name="T39" fmla="*/ 48 h 153"/>
                <a:gd name="T40" fmla="*/ 16 w 117"/>
                <a:gd name="T41" fmla="*/ 47 h 153"/>
                <a:gd name="T42" fmla="*/ 15 w 117"/>
                <a:gd name="T43" fmla="*/ 43 h 153"/>
                <a:gd name="T44" fmla="*/ 12 w 117"/>
                <a:gd name="T45" fmla="*/ 42 h 153"/>
                <a:gd name="T46" fmla="*/ 10 w 117"/>
                <a:gd name="T47" fmla="*/ 39 h 153"/>
                <a:gd name="T48" fmla="*/ 0 w 117"/>
                <a:gd name="T49" fmla="*/ 146 h 153"/>
                <a:gd name="T50" fmla="*/ 82 w 117"/>
                <a:gd name="T51" fmla="*/ 134 h 153"/>
                <a:gd name="T52" fmla="*/ 107 w 117"/>
                <a:gd name="T53" fmla="*/ 38 h 153"/>
                <a:gd name="T54" fmla="*/ 117 w 117"/>
                <a:gd name="T55" fmla="*/ 66 h 153"/>
                <a:gd name="T56" fmla="*/ 117 w 117"/>
                <a:gd name="T57" fmla="*/ 13 h 153"/>
                <a:gd name="T58" fmla="*/ 90 w 117"/>
                <a:gd name="T59" fmla="*/ 0 h 153"/>
                <a:gd name="T60" fmla="*/ 60 w 117"/>
                <a:gd name="T61" fmla="*/ 33 h 153"/>
                <a:gd name="T62" fmla="*/ 13 w 117"/>
                <a:gd name="T63" fmla="*/ 49 h 153"/>
                <a:gd name="T64" fmla="*/ 15 w 117"/>
                <a:gd name="T65" fmla="*/ 50 h 153"/>
                <a:gd name="T66" fmla="*/ 15 w 117"/>
                <a:gd name="T67" fmla="*/ 95 h 153"/>
                <a:gd name="T68" fmla="*/ 8 w 117"/>
                <a:gd name="T69" fmla="*/ 143 h 153"/>
                <a:gd name="T70" fmla="*/ 3 w 117"/>
                <a:gd name="T71" fmla="*/ 143 h 153"/>
                <a:gd name="T72" fmla="*/ 13 w 117"/>
                <a:gd name="T73" fmla="*/ 4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53">
                  <a:moveTo>
                    <a:pt x="60" y="33"/>
                  </a:moveTo>
                  <a:cubicBezTo>
                    <a:pt x="55" y="31"/>
                    <a:pt x="50" y="28"/>
                    <a:pt x="46" y="24"/>
                  </a:cubicBezTo>
                  <a:cubicBezTo>
                    <a:pt x="44" y="29"/>
                    <a:pt x="44" y="29"/>
                    <a:pt x="44" y="29"/>
                  </a:cubicBezTo>
                  <a:cubicBezTo>
                    <a:pt x="52" y="42"/>
                    <a:pt x="52" y="42"/>
                    <a:pt x="52" y="42"/>
                  </a:cubicBezTo>
                  <a:cubicBezTo>
                    <a:pt x="62" y="66"/>
                    <a:pt x="62" y="66"/>
                    <a:pt x="62" y="66"/>
                  </a:cubicBezTo>
                  <a:cubicBezTo>
                    <a:pt x="61" y="66"/>
                    <a:pt x="61" y="66"/>
                    <a:pt x="61" y="66"/>
                  </a:cubicBezTo>
                  <a:cubicBezTo>
                    <a:pt x="59" y="66"/>
                    <a:pt x="59" y="66"/>
                    <a:pt x="59" y="66"/>
                  </a:cubicBezTo>
                  <a:cubicBezTo>
                    <a:pt x="60" y="69"/>
                    <a:pt x="60" y="69"/>
                    <a:pt x="60" y="69"/>
                  </a:cubicBezTo>
                  <a:cubicBezTo>
                    <a:pt x="64" y="77"/>
                    <a:pt x="64" y="81"/>
                    <a:pt x="60" y="81"/>
                  </a:cubicBezTo>
                  <a:cubicBezTo>
                    <a:pt x="57" y="77"/>
                    <a:pt x="57" y="77"/>
                    <a:pt x="57" y="77"/>
                  </a:cubicBezTo>
                  <a:cubicBezTo>
                    <a:pt x="56" y="80"/>
                    <a:pt x="55" y="81"/>
                    <a:pt x="54" y="81"/>
                  </a:cubicBezTo>
                  <a:cubicBezTo>
                    <a:pt x="52" y="82"/>
                    <a:pt x="50" y="82"/>
                    <a:pt x="47" y="80"/>
                  </a:cubicBezTo>
                  <a:cubicBezTo>
                    <a:pt x="46" y="81"/>
                    <a:pt x="45" y="81"/>
                    <a:pt x="44" y="81"/>
                  </a:cubicBezTo>
                  <a:cubicBezTo>
                    <a:pt x="42" y="81"/>
                    <a:pt x="41" y="79"/>
                    <a:pt x="39" y="75"/>
                  </a:cubicBezTo>
                  <a:cubicBezTo>
                    <a:pt x="38" y="75"/>
                    <a:pt x="37" y="76"/>
                    <a:pt x="37" y="76"/>
                  </a:cubicBezTo>
                  <a:cubicBezTo>
                    <a:pt x="33" y="78"/>
                    <a:pt x="30" y="74"/>
                    <a:pt x="28" y="66"/>
                  </a:cubicBezTo>
                  <a:cubicBezTo>
                    <a:pt x="24" y="55"/>
                    <a:pt x="24" y="55"/>
                    <a:pt x="24" y="55"/>
                  </a:cubicBezTo>
                  <a:cubicBezTo>
                    <a:pt x="22" y="55"/>
                    <a:pt x="21" y="55"/>
                    <a:pt x="21" y="55"/>
                  </a:cubicBezTo>
                  <a:cubicBezTo>
                    <a:pt x="19" y="54"/>
                    <a:pt x="18" y="53"/>
                    <a:pt x="18" y="52"/>
                  </a:cubicBezTo>
                  <a:cubicBezTo>
                    <a:pt x="18" y="51"/>
                    <a:pt x="19" y="49"/>
                    <a:pt x="20" y="48"/>
                  </a:cubicBezTo>
                  <a:cubicBezTo>
                    <a:pt x="18" y="47"/>
                    <a:pt x="17" y="47"/>
                    <a:pt x="16" y="47"/>
                  </a:cubicBezTo>
                  <a:cubicBezTo>
                    <a:pt x="15" y="46"/>
                    <a:pt x="15" y="45"/>
                    <a:pt x="15" y="43"/>
                  </a:cubicBezTo>
                  <a:cubicBezTo>
                    <a:pt x="14" y="43"/>
                    <a:pt x="13" y="43"/>
                    <a:pt x="12" y="42"/>
                  </a:cubicBezTo>
                  <a:cubicBezTo>
                    <a:pt x="11" y="42"/>
                    <a:pt x="10" y="41"/>
                    <a:pt x="10" y="39"/>
                  </a:cubicBezTo>
                  <a:cubicBezTo>
                    <a:pt x="11" y="77"/>
                    <a:pt x="7" y="113"/>
                    <a:pt x="0" y="146"/>
                  </a:cubicBezTo>
                  <a:cubicBezTo>
                    <a:pt x="33" y="153"/>
                    <a:pt x="61" y="149"/>
                    <a:pt x="82" y="134"/>
                  </a:cubicBezTo>
                  <a:cubicBezTo>
                    <a:pt x="87" y="99"/>
                    <a:pt x="95" y="67"/>
                    <a:pt x="107" y="38"/>
                  </a:cubicBezTo>
                  <a:cubicBezTo>
                    <a:pt x="117" y="66"/>
                    <a:pt x="117" y="66"/>
                    <a:pt x="117" y="66"/>
                  </a:cubicBezTo>
                  <a:cubicBezTo>
                    <a:pt x="117" y="13"/>
                    <a:pt x="117" y="13"/>
                    <a:pt x="117" y="13"/>
                  </a:cubicBezTo>
                  <a:cubicBezTo>
                    <a:pt x="109" y="6"/>
                    <a:pt x="100" y="2"/>
                    <a:pt x="90" y="0"/>
                  </a:cubicBezTo>
                  <a:cubicBezTo>
                    <a:pt x="81" y="12"/>
                    <a:pt x="71" y="23"/>
                    <a:pt x="60" y="33"/>
                  </a:cubicBezTo>
                  <a:close/>
                  <a:moveTo>
                    <a:pt x="13" y="49"/>
                  </a:moveTo>
                  <a:cubicBezTo>
                    <a:pt x="15" y="50"/>
                    <a:pt x="15" y="50"/>
                    <a:pt x="15" y="50"/>
                  </a:cubicBezTo>
                  <a:cubicBezTo>
                    <a:pt x="17" y="65"/>
                    <a:pt x="17" y="80"/>
                    <a:pt x="15" y="95"/>
                  </a:cubicBezTo>
                  <a:cubicBezTo>
                    <a:pt x="8" y="143"/>
                    <a:pt x="8" y="143"/>
                    <a:pt x="8" y="143"/>
                  </a:cubicBezTo>
                  <a:cubicBezTo>
                    <a:pt x="3" y="143"/>
                    <a:pt x="3" y="143"/>
                    <a:pt x="3" y="143"/>
                  </a:cubicBezTo>
                  <a:cubicBezTo>
                    <a:pt x="10" y="99"/>
                    <a:pt x="13" y="68"/>
                    <a:pt x="1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98"/>
            <p:cNvSpPr>
              <a:spLocks/>
            </p:cNvSpPr>
            <p:nvPr/>
          </p:nvSpPr>
          <p:spPr bwMode="auto">
            <a:xfrm>
              <a:off x="894359" y="3692773"/>
              <a:ext cx="19481" cy="122616"/>
            </a:xfrm>
            <a:custGeom>
              <a:avLst/>
              <a:gdLst>
                <a:gd name="T0" fmla="*/ 12 w 14"/>
                <a:gd name="T1" fmla="*/ 1 h 94"/>
                <a:gd name="T2" fmla="*/ 10 w 14"/>
                <a:gd name="T3" fmla="*/ 0 h 94"/>
                <a:gd name="T4" fmla="*/ 0 w 14"/>
                <a:gd name="T5" fmla="*/ 94 h 94"/>
                <a:gd name="T6" fmla="*/ 5 w 14"/>
                <a:gd name="T7" fmla="*/ 94 h 94"/>
                <a:gd name="T8" fmla="*/ 12 w 14"/>
                <a:gd name="T9" fmla="*/ 46 h 94"/>
                <a:gd name="T10" fmla="*/ 12 w 14"/>
                <a:gd name="T11" fmla="*/ 1 h 94"/>
              </a:gdLst>
              <a:ahLst/>
              <a:cxnLst>
                <a:cxn ang="0">
                  <a:pos x="T0" y="T1"/>
                </a:cxn>
                <a:cxn ang="0">
                  <a:pos x="T2" y="T3"/>
                </a:cxn>
                <a:cxn ang="0">
                  <a:pos x="T4" y="T5"/>
                </a:cxn>
                <a:cxn ang="0">
                  <a:pos x="T6" y="T7"/>
                </a:cxn>
                <a:cxn ang="0">
                  <a:pos x="T8" y="T9"/>
                </a:cxn>
                <a:cxn ang="0">
                  <a:pos x="T10" y="T11"/>
                </a:cxn>
              </a:cxnLst>
              <a:rect l="0" t="0" r="r" b="b"/>
              <a:pathLst>
                <a:path w="14" h="94">
                  <a:moveTo>
                    <a:pt x="12" y="1"/>
                  </a:moveTo>
                  <a:cubicBezTo>
                    <a:pt x="10" y="0"/>
                    <a:pt x="10" y="0"/>
                    <a:pt x="10" y="0"/>
                  </a:cubicBezTo>
                  <a:cubicBezTo>
                    <a:pt x="10" y="19"/>
                    <a:pt x="7" y="50"/>
                    <a:pt x="0" y="94"/>
                  </a:cubicBezTo>
                  <a:cubicBezTo>
                    <a:pt x="5" y="94"/>
                    <a:pt x="5" y="94"/>
                    <a:pt x="5" y="94"/>
                  </a:cubicBezTo>
                  <a:cubicBezTo>
                    <a:pt x="12" y="46"/>
                    <a:pt x="12" y="46"/>
                    <a:pt x="12" y="46"/>
                  </a:cubicBezTo>
                  <a:cubicBezTo>
                    <a:pt x="14" y="31"/>
                    <a:pt x="14" y="16"/>
                    <a:pt x="12" y="1"/>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5" name="Freeform 99"/>
            <p:cNvSpPr>
              <a:spLocks/>
            </p:cNvSpPr>
            <p:nvPr/>
          </p:nvSpPr>
          <p:spPr bwMode="auto">
            <a:xfrm>
              <a:off x="889775" y="3609119"/>
              <a:ext cx="178767" cy="239502"/>
            </a:xfrm>
            <a:custGeom>
              <a:avLst/>
              <a:gdLst>
                <a:gd name="T0" fmla="*/ 90 w 130"/>
                <a:gd name="T1" fmla="*/ 16 h 185"/>
                <a:gd name="T2" fmla="*/ 117 w 130"/>
                <a:gd name="T3" fmla="*/ 29 h 185"/>
                <a:gd name="T4" fmla="*/ 117 w 130"/>
                <a:gd name="T5" fmla="*/ 82 h 185"/>
                <a:gd name="T6" fmla="*/ 107 w 130"/>
                <a:gd name="T7" fmla="*/ 54 h 185"/>
                <a:gd name="T8" fmla="*/ 82 w 130"/>
                <a:gd name="T9" fmla="*/ 150 h 185"/>
                <a:gd name="T10" fmla="*/ 0 w 130"/>
                <a:gd name="T11" fmla="*/ 162 h 185"/>
                <a:gd name="T12" fmla="*/ 36 w 130"/>
                <a:gd name="T13" fmla="*/ 175 h 185"/>
                <a:gd name="T14" fmla="*/ 43 w 130"/>
                <a:gd name="T15" fmla="*/ 177 h 185"/>
                <a:gd name="T16" fmla="*/ 71 w 130"/>
                <a:gd name="T17" fmla="*/ 181 h 185"/>
                <a:gd name="T18" fmla="*/ 98 w 130"/>
                <a:gd name="T19" fmla="*/ 182 h 185"/>
                <a:gd name="T20" fmla="*/ 110 w 130"/>
                <a:gd name="T21" fmla="*/ 81 h 185"/>
                <a:gd name="T22" fmla="*/ 115 w 130"/>
                <a:gd name="T23" fmla="*/ 125 h 185"/>
                <a:gd name="T24" fmla="*/ 115 w 130"/>
                <a:gd name="T25" fmla="*/ 126 h 185"/>
                <a:gd name="T26" fmla="*/ 111 w 130"/>
                <a:gd name="T27" fmla="*/ 171 h 185"/>
                <a:gd name="T28" fmla="*/ 117 w 130"/>
                <a:gd name="T29" fmla="*/ 177 h 185"/>
                <a:gd name="T30" fmla="*/ 117 w 130"/>
                <a:gd name="T31" fmla="*/ 185 h 185"/>
                <a:gd name="T32" fmla="*/ 124 w 130"/>
                <a:gd name="T33" fmla="*/ 176 h 185"/>
                <a:gd name="T34" fmla="*/ 124 w 130"/>
                <a:gd name="T35" fmla="*/ 109 h 185"/>
                <a:gd name="T36" fmla="*/ 128 w 130"/>
                <a:gd name="T37" fmla="*/ 9 h 185"/>
                <a:gd name="T38" fmla="*/ 101 w 130"/>
                <a:gd name="T39" fmla="*/ 0 h 185"/>
                <a:gd name="T40" fmla="*/ 90 w 130"/>
                <a:gd name="T41"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85">
                  <a:moveTo>
                    <a:pt x="90" y="16"/>
                  </a:moveTo>
                  <a:cubicBezTo>
                    <a:pt x="100" y="18"/>
                    <a:pt x="109" y="22"/>
                    <a:pt x="117" y="29"/>
                  </a:cubicBezTo>
                  <a:cubicBezTo>
                    <a:pt x="117" y="82"/>
                    <a:pt x="117" y="82"/>
                    <a:pt x="117" y="82"/>
                  </a:cubicBezTo>
                  <a:cubicBezTo>
                    <a:pt x="107" y="54"/>
                    <a:pt x="107" y="54"/>
                    <a:pt x="107" y="54"/>
                  </a:cubicBezTo>
                  <a:cubicBezTo>
                    <a:pt x="95" y="83"/>
                    <a:pt x="87" y="115"/>
                    <a:pt x="82" y="150"/>
                  </a:cubicBezTo>
                  <a:cubicBezTo>
                    <a:pt x="61" y="165"/>
                    <a:pt x="33" y="169"/>
                    <a:pt x="0" y="162"/>
                  </a:cubicBezTo>
                  <a:cubicBezTo>
                    <a:pt x="12" y="168"/>
                    <a:pt x="24" y="172"/>
                    <a:pt x="36" y="175"/>
                  </a:cubicBezTo>
                  <a:cubicBezTo>
                    <a:pt x="38" y="176"/>
                    <a:pt x="40" y="176"/>
                    <a:pt x="43" y="177"/>
                  </a:cubicBezTo>
                  <a:cubicBezTo>
                    <a:pt x="52" y="179"/>
                    <a:pt x="62" y="180"/>
                    <a:pt x="71" y="181"/>
                  </a:cubicBezTo>
                  <a:cubicBezTo>
                    <a:pt x="80" y="182"/>
                    <a:pt x="89" y="183"/>
                    <a:pt x="98" y="182"/>
                  </a:cubicBezTo>
                  <a:cubicBezTo>
                    <a:pt x="97" y="144"/>
                    <a:pt x="101" y="110"/>
                    <a:pt x="110" y="81"/>
                  </a:cubicBezTo>
                  <a:cubicBezTo>
                    <a:pt x="112" y="95"/>
                    <a:pt x="114" y="110"/>
                    <a:pt x="115" y="125"/>
                  </a:cubicBezTo>
                  <a:cubicBezTo>
                    <a:pt x="115" y="126"/>
                    <a:pt x="115" y="126"/>
                    <a:pt x="115" y="126"/>
                  </a:cubicBezTo>
                  <a:cubicBezTo>
                    <a:pt x="111" y="171"/>
                    <a:pt x="111" y="171"/>
                    <a:pt x="111" y="171"/>
                  </a:cubicBezTo>
                  <a:cubicBezTo>
                    <a:pt x="117" y="177"/>
                    <a:pt x="117" y="177"/>
                    <a:pt x="117" y="177"/>
                  </a:cubicBezTo>
                  <a:cubicBezTo>
                    <a:pt x="117" y="179"/>
                    <a:pt x="117" y="182"/>
                    <a:pt x="117" y="185"/>
                  </a:cubicBezTo>
                  <a:cubicBezTo>
                    <a:pt x="124" y="176"/>
                    <a:pt x="124" y="176"/>
                    <a:pt x="124" y="176"/>
                  </a:cubicBezTo>
                  <a:cubicBezTo>
                    <a:pt x="124" y="109"/>
                    <a:pt x="124" y="109"/>
                    <a:pt x="124" y="109"/>
                  </a:cubicBezTo>
                  <a:cubicBezTo>
                    <a:pt x="128" y="76"/>
                    <a:pt x="130" y="43"/>
                    <a:pt x="128" y="9"/>
                  </a:cubicBezTo>
                  <a:cubicBezTo>
                    <a:pt x="101" y="0"/>
                    <a:pt x="101" y="0"/>
                    <a:pt x="101" y="0"/>
                  </a:cubicBezTo>
                  <a:cubicBezTo>
                    <a:pt x="98" y="6"/>
                    <a:pt x="94" y="11"/>
                    <a:pt x="9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6" name="Freeform 100"/>
            <p:cNvSpPr>
              <a:spLocks/>
            </p:cNvSpPr>
            <p:nvPr/>
          </p:nvSpPr>
          <p:spPr bwMode="auto">
            <a:xfrm>
              <a:off x="961970" y="3693919"/>
              <a:ext cx="16043" cy="40108"/>
            </a:xfrm>
            <a:custGeom>
              <a:avLst/>
              <a:gdLst>
                <a:gd name="T0" fmla="*/ 0 w 12"/>
                <a:gd name="T1" fmla="*/ 0 h 31"/>
                <a:gd name="T2" fmla="*/ 0 w 12"/>
                <a:gd name="T3" fmla="*/ 6 h 31"/>
                <a:gd name="T4" fmla="*/ 8 w 12"/>
                <a:gd name="T5" fmla="*/ 31 h 31"/>
                <a:gd name="T6" fmla="*/ 8 w 12"/>
                <a:gd name="T7" fmla="*/ 19 h 31"/>
                <a:gd name="T8" fmla="*/ 7 w 12"/>
                <a:gd name="T9" fmla="*/ 16 h 31"/>
                <a:gd name="T10" fmla="*/ 0 w 12"/>
                <a:gd name="T11" fmla="*/ 0 h 31"/>
              </a:gdLst>
              <a:ahLst/>
              <a:cxnLst>
                <a:cxn ang="0">
                  <a:pos x="T0" y="T1"/>
                </a:cxn>
                <a:cxn ang="0">
                  <a:pos x="T2" y="T3"/>
                </a:cxn>
                <a:cxn ang="0">
                  <a:pos x="T4" y="T5"/>
                </a:cxn>
                <a:cxn ang="0">
                  <a:pos x="T6" y="T7"/>
                </a:cxn>
                <a:cxn ang="0">
                  <a:pos x="T8" y="T9"/>
                </a:cxn>
                <a:cxn ang="0">
                  <a:pos x="T10" y="T11"/>
                </a:cxn>
              </a:cxnLst>
              <a:rect l="0" t="0" r="r" b="b"/>
              <a:pathLst>
                <a:path w="12" h="31">
                  <a:moveTo>
                    <a:pt x="0" y="0"/>
                  </a:moveTo>
                  <a:cubicBezTo>
                    <a:pt x="0" y="6"/>
                    <a:pt x="0" y="6"/>
                    <a:pt x="0" y="6"/>
                  </a:cubicBezTo>
                  <a:cubicBezTo>
                    <a:pt x="8" y="31"/>
                    <a:pt x="8" y="31"/>
                    <a:pt x="8" y="31"/>
                  </a:cubicBezTo>
                  <a:cubicBezTo>
                    <a:pt x="12" y="31"/>
                    <a:pt x="12" y="27"/>
                    <a:pt x="8" y="19"/>
                  </a:cubicBezTo>
                  <a:cubicBezTo>
                    <a:pt x="7" y="16"/>
                    <a:pt x="7" y="16"/>
                    <a:pt x="7" y="16"/>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101"/>
            <p:cNvSpPr>
              <a:spLocks noEditPoints="1"/>
            </p:cNvSpPr>
            <p:nvPr/>
          </p:nvSpPr>
          <p:spPr bwMode="auto">
            <a:xfrm>
              <a:off x="923008" y="3673292"/>
              <a:ext cx="50421" cy="63027"/>
            </a:xfrm>
            <a:custGeom>
              <a:avLst/>
              <a:gdLst>
                <a:gd name="T0" fmla="*/ 28 w 37"/>
                <a:gd name="T1" fmla="*/ 22 h 48"/>
                <a:gd name="T2" fmla="*/ 28 w 37"/>
                <a:gd name="T3" fmla="*/ 16 h 48"/>
                <a:gd name="T4" fmla="*/ 35 w 37"/>
                <a:gd name="T5" fmla="*/ 32 h 48"/>
                <a:gd name="T6" fmla="*/ 37 w 37"/>
                <a:gd name="T7" fmla="*/ 32 h 48"/>
                <a:gd name="T8" fmla="*/ 26 w 37"/>
                <a:gd name="T9" fmla="*/ 9 h 48"/>
                <a:gd name="T10" fmla="*/ 17 w 37"/>
                <a:gd name="T11" fmla="*/ 0 h 48"/>
                <a:gd name="T12" fmla="*/ 0 w 37"/>
                <a:gd name="T13" fmla="*/ 21 h 48"/>
                <a:gd name="T14" fmla="*/ 4 w 37"/>
                <a:gd name="T15" fmla="*/ 32 h 48"/>
                <a:gd name="T16" fmla="*/ 13 w 37"/>
                <a:gd name="T17" fmla="*/ 42 h 48"/>
                <a:gd name="T18" fmla="*/ 8 w 37"/>
                <a:gd name="T19" fmla="*/ 32 h 48"/>
                <a:gd name="T20" fmla="*/ 8 w 37"/>
                <a:gd name="T21" fmla="*/ 28 h 48"/>
                <a:gd name="T22" fmla="*/ 15 w 37"/>
                <a:gd name="T23" fmla="*/ 41 h 48"/>
                <a:gd name="T24" fmla="*/ 20 w 37"/>
                <a:gd name="T25" fmla="*/ 47 h 48"/>
                <a:gd name="T26" fmla="*/ 15 w 37"/>
                <a:gd name="T27" fmla="*/ 31 h 48"/>
                <a:gd name="T28" fmla="*/ 15 w 37"/>
                <a:gd name="T29" fmla="*/ 27 h 48"/>
                <a:gd name="T30" fmla="*/ 19 w 37"/>
                <a:gd name="T31" fmla="*/ 40 h 48"/>
                <a:gd name="T32" fmla="*/ 23 w 37"/>
                <a:gd name="T33" fmla="*/ 46 h 48"/>
                <a:gd name="T34" fmla="*/ 30 w 37"/>
                <a:gd name="T35" fmla="*/ 47 h 48"/>
                <a:gd name="T36" fmla="*/ 20 w 37"/>
                <a:gd name="T37" fmla="*/ 28 h 48"/>
                <a:gd name="T38" fmla="*/ 22 w 37"/>
                <a:gd name="T39" fmla="*/ 21 h 48"/>
                <a:gd name="T40" fmla="*/ 28 w 37"/>
                <a:gd name="T41" fmla="*/ 36 h 48"/>
                <a:gd name="T42" fmla="*/ 33 w 37"/>
                <a:gd name="T43" fmla="*/ 43 h 48"/>
                <a:gd name="T44" fmla="*/ 36 w 37"/>
                <a:gd name="T45" fmla="*/ 47 h 48"/>
                <a:gd name="T46" fmla="*/ 28 w 37"/>
                <a:gd name="T47" fmla="*/ 22 h 48"/>
                <a:gd name="T48" fmla="*/ 19 w 37"/>
                <a:gd name="T49" fmla="*/ 5 h 48"/>
                <a:gd name="T50" fmla="*/ 5 w 37"/>
                <a:gd name="T51" fmla="*/ 22 h 48"/>
                <a:gd name="T52" fmla="*/ 6 w 37"/>
                <a:gd name="T53" fmla="*/ 34 h 48"/>
                <a:gd name="T54" fmla="*/ 2 w 37"/>
                <a:gd name="T55" fmla="*/ 21 h 48"/>
                <a:gd name="T56" fmla="*/ 17 w 37"/>
                <a:gd name="T57" fmla="*/ 3 h 48"/>
                <a:gd name="T58" fmla="*/ 19 w 37"/>
                <a:gd name="T5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8">
                  <a:moveTo>
                    <a:pt x="28" y="22"/>
                  </a:moveTo>
                  <a:cubicBezTo>
                    <a:pt x="28" y="16"/>
                    <a:pt x="28" y="16"/>
                    <a:pt x="28" y="16"/>
                  </a:cubicBezTo>
                  <a:cubicBezTo>
                    <a:pt x="35" y="32"/>
                    <a:pt x="35" y="32"/>
                    <a:pt x="35" y="32"/>
                  </a:cubicBezTo>
                  <a:cubicBezTo>
                    <a:pt x="37" y="32"/>
                    <a:pt x="37" y="32"/>
                    <a:pt x="37" y="32"/>
                  </a:cubicBezTo>
                  <a:cubicBezTo>
                    <a:pt x="26" y="9"/>
                    <a:pt x="26" y="9"/>
                    <a:pt x="26" y="9"/>
                  </a:cubicBezTo>
                  <a:cubicBezTo>
                    <a:pt x="17" y="0"/>
                    <a:pt x="17" y="0"/>
                    <a:pt x="17" y="0"/>
                  </a:cubicBezTo>
                  <a:cubicBezTo>
                    <a:pt x="0" y="21"/>
                    <a:pt x="0" y="21"/>
                    <a:pt x="0" y="21"/>
                  </a:cubicBezTo>
                  <a:cubicBezTo>
                    <a:pt x="4" y="32"/>
                    <a:pt x="4" y="32"/>
                    <a:pt x="4" y="32"/>
                  </a:cubicBezTo>
                  <a:cubicBezTo>
                    <a:pt x="6" y="40"/>
                    <a:pt x="9" y="44"/>
                    <a:pt x="13" y="42"/>
                  </a:cubicBezTo>
                  <a:cubicBezTo>
                    <a:pt x="8" y="32"/>
                    <a:pt x="8" y="32"/>
                    <a:pt x="8" y="32"/>
                  </a:cubicBezTo>
                  <a:cubicBezTo>
                    <a:pt x="8" y="28"/>
                    <a:pt x="8" y="28"/>
                    <a:pt x="8" y="28"/>
                  </a:cubicBezTo>
                  <a:cubicBezTo>
                    <a:pt x="15" y="41"/>
                    <a:pt x="15" y="41"/>
                    <a:pt x="15" y="41"/>
                  </a:cubicBezTo>
                  <a:cubicBezTo>
                    <a:pt x="17" y="45"/>
                    <a:pt x="18" y="47"/>
                    <a:pt x="20" y="47"/>
                  </a:cubicBezTo>
                  <a:cubicBezTo>
                    <a:pt x="17" y="41"/>
                    <a:pt x="15" y="36"/>
                    <a:pt x="15" y="31"/>
                  </a:cubicBezTo>
                  <a:cubicBezTo>
                    <a:pt x="15" y="27"/>
                    <a:pt x="15" y="27"/>
                    <a:pt x="15" y="27"/>
                  </a:cubicBezTo>
                  <a:cubicBezTo>
                    <a:pt x="19" y="40"/>
                    <a:pt x="19" y="40"/>
                    <a:pt x="19" y="40"/>
                  </a:cubicBezTo>
                  <a:cubicBezTo>
                    <a:pt x="20" y="42"/>
                    <a:pt x="22" y="44"/>
                    <a:pt x="23" y="46"/>
                  </a:cubicBezTo>
                  <a:cubicBezTo>
                    <a:pt x="26" y="48"/>
                    <a:pt x="28" y="48"/>
                    <a:pt x="30" y="47"/>
                  </a:cubicBezTo>
                  <a:cubicBezTo>
                    <a:pt x="20" y="28"/>
                    <a:pt x="20" y="28"/>
                    <a:pt x="20" y="28"/>
                  </a:cubicBezTo>
                  <a:cubicBezTo>
                    <a:pt x="22" y="21"/>
                    <a:pt x="22" y="21"/>
                    <a:pt x="22" y="21"/>
                  </a:cubicBezTo>
                  <a:cubicBezTo>
                    <a:pt x="28" y="36"/>
                    <a:pt x="28" y="36"/>
                    <a:pt x="28" y="36"/>
                  </a:cubicBezTo>
                  <a:cubicBezTo>
                    <a:pt x="33" y="43"/>
                    <a:pt x="33" y="43"/>
                    <a:pt x="33" y="43"/>
                  </a:cubicBezTo>
                  <a:cubicBezTo>
                    <a:pt x="36" y="47"/>
                    <a:pt x="36" y="47"/>
                    <a:pt x="36" y="47"/>
                  </a:cubicBezTo>
                  <a:cubicBezTo>
                    <a:pt x="28" y="22"/>
                    <a:pt x="28" y="22"/>
                    <a:pt x="28" y="22"/>
                  </a:cubicBezTo>
                  <a:close/>
                  <a:moveTo>
                    <a:pt x="19" y="5"/>
                  </a:moveTo>
                  <a:cubicBezTo>
                    <a:pt x="5" y="22"/>
                    <a:pt x="5" y="22"/>
                    <a:pt x="5" y="22"/>
                  </a:cubicBezTo>
                  <a:cubicBezTo>
                    <a:pt x="6" y="34"/>
                    <a:pt x="6" y="34"/>
                    <a:pt x="6" y="34"/>
                  </a:cubicBezTo>
                  <a:cubicBezTo>
                    <a:pt x="2" y="21"/>
                    <a:pt x="2" y="21"/>
                    <a:pt x="2" y="21"/>
                  </a:cubicBezTo>
                  <a:cubicBezTo>
                    <a:pt x="17" y="3"/>
                    <a:pt x="17" y="3"/>
                    <a:pt x="17" y="3"/>
                  </a:cubicBezTo>
                  <a:cubicBezTo>
                    <a:pt x="19" y="5"/>
                    <a:pt x="19" y="5"/>
                    <a:pt x="19" y="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8" name="Freeform 102"/>
            <p:cNvSpPr>
              <a:spLocks/>
            </p:cNvSpPr>
            <p:nvPr/>
          </p:nvSpPr>
          <p:spPr bwMode="auto">
            <a:xfrm>
              <a:off x="925300" y="3677876"/>
              <a:ext cx="24065" cy="40108"/>
            </a:xfrm>
            <a:custGeom>
              <a:avLst/>
              <a:gdLst>
                <a:gd name="T0" fmla="*/ 4 w 21"/>
                <a:gd name="T1" fmla="*/ 21 h 35"/>
                <a:gd name="T2" fmla="*/ 21 w 21"/>
                <a:gd name="T3" fmla="*/ 2 h 35"/>
                <a:gd name="T4" fmla="*/ 18 w 21"/>
                <a:gd name="T5" fmla="*/ 0 h 35"/>
                <a:gd name="T6" fmla="*/ 0 w 21"/>
                <a:gd name="T7" fmla="*/ 20 h 35"/>
                <a:gd name="T8" fmla="*/ 5 w 21"/>
                <a:gd name="T9" fmla="*/ 35 h 35"/>
                <a:gd name="T10" fmla="*/ 4 w 21"/>
                <a:gd name="T11" fmla="*/ 21 h 35"/>
                <a:gd name="T12" fmla="*/ 4 w 21"/>
                <a:gd name="T13" fmla="*/ 21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4" y="21"/>
                  </a:moveTo>
                  <a:lnTo>
                    <a:pt x="21" y="2"/>
                  </a:lnTo>
                  <a:lnTo>
                    <a:pt x="18" y="0"/>
                  </a:lnTo>
                  <a:lnTo>
                    <a:pt x="0" y="20"/>
                  </a:lnTo>
                  <a:lnTo>
                    <a:pt x="5" y="35"/>
                  </a:lnTo>
                  <a:lnTo>
                    <a:pt x="4" y="21"/>
                  </a:lnTo>
                  <a:lnTo>
                    <a:pt x="4" y="2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9" name="Freeform 103"/>
            <p:cNvSpPr>
              <a:spLocks/>
            </p:cNvSpPr>
            <p:nvPr/>
          </p:nvSpPr>
          <p:spPr bwMode="auto">
            <a:xfrm>
              <a:off x="950511" y="3700794"/>
              <a:ext cx="18335" cy="33233"/>
            </a:xfrm>
            <a:custGeom>
              <a:avLst/>
              <a:gdLst>
                <a:gd name="T0" fmla="*/ 13 w 13"/>
                <a:gd name="T1" fmla="*/ 22 h 26"/>
                <a:gd name="T2" fmla="*/ 8 w 13"/>
                <a:gd name="T3" fmla="*/ 15 h 26"/>
                <a:gd name="T4" fmla="*/ 2 w 13"/>
                <a:gd name="T5" fmla="*/ 0 h 26"/>
                <a:gd name="T6" fmla="*/ 0 w 13"/>
                <a:gd name="T7" fmla="*/ 7 h 26"/>
                <a:gd name="T8" fmla="*/ 10 w 13"/>
                <a:gd name="T9" fmla="*/ 26 h 26"/>
                <a:gd name="T10" fmla="*/ 13 w 13"/>
                <a:gd name="T11" fmla="*/ 22 h 26"/>
              </a:gdLst>
              <a:ahLst/>
              <a:cxnLst>
                <a:cxn ang="0">
                  <a:pos x="T0" y="T1"/>
                </a:cxn>
                <a:cxn ang="0">
                  <a:pos x="T2" y="T3"/>
                </a:cxn>
                <a:cxn ang="0">
                  <a:pos x="T4" y="T5"/>
                </a:cxn>
                <a:cxn ang="0">
                  <a:pos x="T6" y="T7"/>
                </a:cxn>
                <a:cxn ang="0">
                  <a:pos x="T8" y="T9"/>
                </a:cxn>
                <a:cxn ang="0">
                  <a:pos x="T10" y="T11"/>
                </a:cxn>
              </a:cxnLst>
              <a:rect l="0" t="0" r="r" b="b"/>
              <a:pathLst>
                <a:path w="13" h="26">
                  <a:moveTo>
                    <a:pt x="13" y="22"/>
                  </a:moveTo>
                  <a:cubicBezTo>
                    <a:pt x="8" y="15"/>
                    <a:pt x="8" y="15"/>
                    <a:pt x="8" y="15"/>
                  </a:cubicBezTo>
                  <a:cubicBezTo>
                    <a:pt x="2" y="0"/>
                    <a:pt x="2" y="0"/>
                    <a:pt x="2" y="0"/>
                  </a:cubicBezTo>
                  <a:cubicBezTo>
                    <a:pt x="0" y="7"/>
                    <a:pt x="0" y="7"/>
                    <a:pt x="0" y="7"/>
                  </a:cubicBezTo>
                  <a:cubicBezTo>
                    <a:pt x="10" y="26"/>
                    <a:pt x="10" y="26"/>
                    <a:pt x="10" y="26"/>
                  </a:cubicBezTo>
                  <a:cubicBezTo>
                    <a:pt x="11" y="26"/>
                    <a:pt x="12" y="25"/>
                    <a:pt x="13"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104"/>
            <p:cNvSpPr>
              <a:spLocks/>
            </p:cNvSpPr>
            <p:nvPr/>
          </p:nvSpPr>
          <p:spPr bwMode="auto">
            <a:xfrm>
              <a:off x="978013" y="3713400"/>
              <a:ext cx="71048" cy="446917"/>
            </a:xfrm>
            <a:custGeom>
              <a:avLst/>
              <a:gdLst>
                <a:gd name="T0" fmla="*/ 51 w 52"/>
                <a:gd name="T1" fmla="*/ 45 h 344"/>
                <a:gd name="T2" fmla="*/ 51 w 52"/>
                <a:gd name="T3" fmla="*/ 44 h 344"/>
                <a:gd name="T4" fmla="*/ 46 w 52"/>
                <a:gd name="T5" fmla="*/ 0 h 344"/>
                <a:gd name="T6" fmla="*/ 34 w 52"/>
                <a:gd name="T7" fmla="*/ 101 h 344"/>
                <a:gd name="T8" fmla="*/ 7 w 52"/>
                <a:gd name="T9" fmla="*/ 100 h 344"/>
                <a:gd name="T10" fmla="*/ 37 w 52"/>
                <a:gd name="T11" fmla="*/ 116 h 344"/>
                <a:gd name="T12" fmla="*/ 42 w 52"/>
                <a:gd name="T13" fmla="*/ 171 h 344"/>
                <a:gd name="T14" fmla="*/ 25 w 52"/>
                <a:gd name="T15" fmla="*/ 268 h 344"/>
                <a:gd name="T16" fmla="*/ 0 w 52"/>
                <a:gd name="T17" fmla="*/ 340 h 344"/>
                <a:gd name="T18" fmla="*/ 24 w 52"/>
                <a:gd name="T19" fmla="*/ 332 h 344"/>
                <a:gd name="T20" fmla="*/ 35 w 52"/>
                <a:gd name="T21" fmla="*/ 296 h 344"/>
                <a:gd name="T22" fmla="*/ 35 w 52"/>
                <a:gd name="T23" fmla="*/ 261 h 344"/>
                <a:gd name="T24" fmla="*/ 50 w 52"/>
                <a:gd name="T25" fmla="*/ 190 h 344"/>
                <a:gd name="T26" fmla="*/ 46 w 52"/>
                <a:gd name="T27" fmla="*/ 103 h 344"/>
                <a:gd name="T28" fmla="*/ 47 w 52"/>
                <a:gd name="T29" fmla="*/ 90 h 344"/>
                <a:gd name="T30" fmla="*/ 51 w 52"/>
                <a:gd name="T31"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4">
                  <a:moveTo>
                    <a:pt x="51" y="45"/>
                  </a:moveTo>
                  <a:cubicBezTo>
                    <a:pt x="51" y="45"/>
                    <a:pt x="51" y="45"/>
                    <a:pt x="51" y="44"/>
                  </a:cubicBezTo>
                  <a:cubicBezTo>
                    <a:pt x="50" y="29"/>
                    <a:pt x="48" y="14"/>
                    <a:pt x="46" y="0"/>
                  </a:cubicBezTo>
                  <a:cubicBezTo>
                    <a:pt x="37" y="29"/>
                    <a:pt x="33" y="63"/>
                    <a:pt x="34" y="101"/>
                  </a:cubicBezTo>
                  <a:cubicBezTo>
                    <a:pt x="25" y="102"/>
                    <a:pt x="16" y="101"/>
                    <a:pt x="7" y="100"/>
                  </a:cubicBezTo>
                  <a:cubicBezTo>
                    <a:pt x="19" y="102"/>
                    <a:pt x="29" y="108"/>
                    <a:pt x="37" y="116"/>
                  </a:cubicBezTo>
                  <a:cubicBezTo>
                    <a:pt x="42" y="134"/>
                    <a:pt x="44" y="152"/>
                    <a:pt x="42" y="171"/>
                  </a:cubicBezTo>
                  <a:cubicBezTo>
                    <a:pt x="39" y="204"/>
                    <a:pt x="33" y="237"/>
                    <a:pt x="25" y="268"/>
                  </a:cubicBezTo>
                  <a:cubicBezTo>
                    <a:pt x="25" y="300"/>
                    <a:pt x="17" y="324"/>
                    <a:pt x="0" y="340"/>
                  </a:cubicBezTo>
                  <a:cubicBezTo>
                    <a:pt x="7" y="344"/>
                    <a:pt x="15" y="341"/>
                    <a:pt x="24" y="332"/>
                  </a:cubicBezTo>
                  <a:cubicBezTo>
                    <a:pt x="35" y="296"/>
                    <a:pt x="35" y="296"/>
                    <a:pt x="35" y="296"/>
                  </a:cubicBezTo>
                  <a:cubicBezTo>
                    <a:pt x="32" y="284"/>
                    <a:pt x="32" y="273"/>
                    <a:pt x="35" y="261"/>
                  </a:cubicBezTo>
                  <a:cubicBezTo>
                    <a:pt x="42" y="236"/>
                    <a:pt x="48" y="212"/>
                    <a:pt x="50" y="190"/>
                  </a:cubicBezTo>
                  <a:cubicBezTo>
                    <a:pt x="52" y="160"/>
                    <a:pt x="51" y="131"/>
                    <a:pt x="46" y="103"/>
                  </a:cubicBezTo>
                  <a:cubicBezTo>
                    <a:pt x="47" y="90"/>
                    <a:pt x="47" y="90"/>
                    <a:pt x="47" y="90"/>
                  </a:cubicBezTo>
                  <a:cubicBezTo>
                    <a:pt x="51" y="45"/>
                    <a:pt x="51" y="45"/>
                    <a:pt x="51" y="4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1" name="Freeform 105"/>
            <p:cNvSpPr>
              <a:spLocks/>
            </p:cNvSpPr>
            <p:nvPr/>
          </p:nvSpPr>
          <p:spPr bwMode="auto">
            <a:xfrm>
              <a:off x="913841" y="3838307"/>
              <a:ext cx="83654" cy="303675"/>
            </a:xfrm>
            <a:custGeom>
              <a:avLst/>
              <a:gdLst>
                <a:gd name="T0" fmla="*/ 48 w 61"/>
                <a:gd name="T1" fmla="*/ 22 h 234"/>
                <a:gd name="T2" fmla="*/ 51 w 61"/>
                <a:gd name="T3" fmla="*/ 62 h 234"/>
                <a:gd name="T4" fmla="*/ 38 w 61"/>
                <a:gd name="T5" fmla="*/ 145 h 234"/>
                <a:gd name="T6" fmla="*/ 38 w 61"/>
                <a:gd name="T7" fmla="*/ 179 h 234"/>
                <a:gd name="T8" fmla="*/ 0 w 61"/>
                <a:gd name="T9" fmla="*/ 229 h 234"/>
                <a:gd name="T10" fmla="*/ 36 w 61"/>
                <a:gd name="T11" fmla="*/ 214 h 234"/>
                <a:gd name="T12" fmla="*/ 48 w 61"/>
                <a:gd name="T13" fmla="*/ 185 h 234"/>
                <a:gd name="T14" fmla="*/ 48 w 61"/>
                <a:gd name="T15" fmla="*/ 149 h 234"/>
                <a:gd name="T16" fmla="*/ 61 w 61"/>
                <a:gd name="T17" fmla="*/ 84 h 234"/>
                <a:gd name="T18" fmla="*/ 59 w 61"/>
                <a:gd name="T19" fmla="*/ 48 h 234"/>
                <a:gd name="T20" fmla="*/ 54 w 61"/>
                <a:gd name="T21" fmla="*/ 4 h 234"/>
                <a:gd name="T22" fmla="*/ 26 w 61"/>
                <a:gd name="T23" fmla="*/ 0 h 234"/>
                <a:gd name="T24" fmla="*/ 48 w 61"/>
                <a:gd name="T25" fmla="*/ 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234">
                  <a:moveTo>
                    <a:pt x="48" y="22"/>
                  </a:moveTo>
                  <a:cubicBezTo>
                    <a:pt x="47" y="38"/>
                    <a:pt x="49" y="51"/>
                    <a:pt x="51" y="62"/>
                  </a:cubicBezTo>
                  <a:cubicBezTo>
                    <a:pt x="50" y="91"/>
                    <a:pt x="46" y="119"/>
                    <a:pt x="38" y="145"/>
                  </a:cubicBezTo>
                  <a:cubicBezTo>
                    <a:pt x="38" y="179"/>
                    <a:pt x="38" y="179"/>
                    <a:pt x="38" y="179"/>
                  </a:cubicBezTo>
                  <a:cubicBezTo>
                    <a:pt x="31" y="204"/>
                    <a:pt x="18" y="221"/>
                    <a:pt x="0" y="229"/>
                  </a:cubicBezTo>
                  <a:cubicBezTo>
                    <a:pt x="10" y="234"/>
                    <a:pt x="22" y="229"/>
                    <a:pt x="36" y="214"/>
                  </a:cubicBezTo>
                  <a:cubicBezTo>
                    <a:pt x="38" y="203"/>
                    <a:pt x="42" y="194"/>
                    <a:pt x="48" y="185"/>
                  </a:cubicBezTo>
                  <a:cubicBezTo>
                    <a:pt x="48" y="149"/>
                    <a:pt x="48" y="149"/>
                    <a:pt x="48" y="149"/>
                  </a:cubicBezTo>
                  <a:cubicBezTo>
                    <a:pt x="61" y="84"/>
                    <a:pt x="61" y="84"/>
                    <a:pt x="61" y="84"/>
                  </a:cubicBezTo>
                  <a:cubicBezTo>
                    <a:pt x="61" y="72"/>
                    <a:pt x="60" y="60"/>
                    <a:pt x="59" y="48"/>
                  </a:cubicBezTo>
                  <a:cubicBezTo>
                    <a:pt x="55" y="34"/>
                    <a:pt x="54" y="20"/>
                    <a:pt x="54" y="4"/>
                  </a:cubicBezTo>
                  <a:cubicBezTo>
                    <a:pt x="45" y="3"/>
                    <a:pt x="35" y="2"/>
                    <a:pt x="26" y="0"/>
                  </a:cubicBezTo>
                  <a:cubicBezTo>
                    <a:pt x="36" y="3"/>
                    <a:pt x="43" y="11"/>
                    <a:pt x="48"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106"/>
            <p:cNvSpPr>
              <a:spLocks noEditPoints="1"/>
            </p:cNvSpPr>
            <p:nvPr/>
          </p:nvSpPr>
          <p:spPr bwMode="auto">
            <a:xfrm>
              <a:off x="909257" y="3836016"/>
              <a:ext cx="74487" cy="299091"/>
            </a:xfrm>
            <a:custGeom>
              <a:avLst/>
              <a:gdLst>
                <a:gd name="T0" fmla="*/ 54 w 54"/>
                <a:gd name="T1" fmla="*/ 64 h 231"/>
                <a:gd name="T2" fmla="*/ 51 w 54"/>
                <a:gd name="T3" fmla="*/ 24 h 231"/>
                <a:gd name="T4" fmla="*/ 29 w 54"/>
                <a:gd name="T5" fmla="*/ 2 h 231"/>
                <a:gd name="T6" fmla="*/ 22 w 54"/>
                <a:gd name="T7" fmla="*/ 0 h 231"/>
                <a:gd name="T8" fmla="*/ 29 w 54"/>
                <a:gd name="T9" fmla="*/ 40 h 231"/>
                <a:gd name="T10" fmla="*/ 26 w 54"/>
                <a:gd name="T11" fmla="*/ 142 h 231"/>
                <a:gd name="T12" fmla="*/ 0 w 54"/>
                <a:gd name="T13" fmla="*/ 229 h 231"/>
                <a:gd name="T14" fmla="*/ 3 w 54"/>
                <a:gd name="T15" fmla="*/ 231 h 231"/>
                <a:gd name="T16" fmla="*/ 41 w 54"/>
                <a:gd name="T17" fmla="*/ 181 h 231"/>
                <a:gd name="T18" fmla="*/ 41 w 54"/>
                <a:gd name="T19" fmla="*/ 147 h 231"/>
                <a:gd name="T20" fmla="*/ 54 w 54"/>
                <a:gd name="T21" fmla="*/ 64 h 231"/>
                <a:gd name="T22" fmla="*/ 24 w 54"/>
                <a:gd name="T23" fmla="*/ 4 h 231"/>
                <a:gd name="T24" fmla="*/ 28 w 54"/>
                <a:gd name="T25" fmla="*/ 4 h 231"/>
                <a:gd name="T26" fmla="*/ 36 w 54"/>
                <a:gd name="T27" fmla="*/ 38 h 231"/>
                <a:gd name="T28" fmla="*/ 33 w 54"/>
                <a:gd name="T29" fmla="*/ 103 h 231"/>
                <a:gd name="T30" fmla="*/ 33 w 54"/>
                <a:gd name="T31" fmla="*/ 145 h 231"/>
                <a:gd name="T32" fmla="*/ 20 w 54"/>
                <a:gd name="T33" fmla="*/ 195 h 231"/>
                <a:gd name="T34" fmla="*/ 9 w 54"/>
                <a:gd name="T35" fmla="*/ 224 h 231"/>
                <a:gd name="T36" fmla="*/ 3 w 54"/>
                <a:gd name="T37" fmla="*/ 227 h 231"/>
                <a:gd name="T38" fmla="*/ 18 w 54"/>
                <a:gd name="T39" fmla="*/ 194 h 231"/>
                <a:gd name="T40" fmla="*/ 28 w 54"/>
                <a:gd name="T41" fmla="*/ 143 h 231"/>
                <a:gd name="T42" fmla="*/ 28 w 54"/>
                <a:gd name="T43" fmla="*/ 100 h 231"/>
                <a:gd name="T44" fmla="*/ 32 w 54"/>
                <a:gd name="T45" fmla="*/ 39 h 231"/>
                <a:gd name="T46" fmla="*/ 24 w 54"/>
                <a:gd name="T47" fmla="*/ 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31">
                  <a:moveTo>
                    <a:pt x="54" y="64"/>
                  </a:moveTo>
                  <a:cubicBezTo>
                    <a:pt x="52" y="53"/>
                    <a:pt x="50" y="40"/>
                    <a:pt x="51" y="24"/>
                  </a:cubicBezTo>
                  <a:cubicBezTo>
                    <a:pt x="46" y="13"/>
                    <a:pt x="39" y="5"/>
                    <a:pt x="29" y="2"/>
                  </a:cubicBezTo>
                  <a:cubicBezTo>
                    <a:pt x="26" y="1"/>
                    <a:pt x="24" y="1"/>
                    <a:pt x="22" y="0"/>
                  </a:cubicBezTo>
                  <a:cubicBezTo>
                    <a:pt x="21" y="14"/>
                    <a:pt x="23" y="27"/>
                    <a:pt x="29" y="40"/>
                  </a:cubicBezTo>
                  <a:cubicBezTo>
                    <a:pt x="25" y="70"/>
                    <a:pt x="24" y="104"/>
                    <a:pt x="26" y="142"/>
                  </a:cubicBezTo>
                  <a:cubicBezTo>
                    <a:pt x="24" y="172"/>
                    <a:pt x="15" y="200"/>
                    <a:pt x="0" y="229"/>
                  </a:cubicBezTo>
                  <a:cubicBezTo>
                    <a:pt x="1" y="230"/>
                    <a:pt x="2" y="230"/>
                    <a:pt x="3" y="231"/>
                  </a:cubicBezTo>
                  <a:cubicBezTo>
                    <a:pt x="21" y="223"/>
                    <a:pt x="34" y="206"/>
                    <a:pt x="41" y="181"/>
                  </a:cubicBezTo>
                  <a:cubicBezTo>
                    <a:pt x="41" y="147"/>
                    <a:pt x="41" y="147"/>
                    <a:pt x="41" y="147"/>
                  </a:cubicBezTo>
                  <a:cubicBezTo>
                    <a:pt x="49" y="121"/>
                    <a:pt x="53" y="93"/>
                    <a:pt x="54" y="64"/>
                  </a:cubicBezTo>
                  <a:close/>
                  <a:moveTo>
                    <a:pt x="24" y="4"/>
                  </a:moveTo>
                  <a:cubicBezTo>
                    <a:pt x="28" y="4"/>
                    <a:pt x="28" y="4"/>
                    <a:pt x="28" y="4"/>
                  </a:cubicBezTo>
                  <a:cubicBezTo>
                    <a:pt x="28" y="15"/>
                    <a:pt x="31" y="26"/>
                    <a:pt x="36" y="38"/>
                  </a:cubicBezTo>
                  <a:cubicBezTo>
                    <a:pt x="33" y="103"/>
                    <a:pt x="33" y="103"/>
                    <a:pt x="33" y="103"/>
                  </a:cubicBezTo>
                  <a:cubicBezTo>
                    <a:pt x="33" y="145"/>
                    <a:pt x="33" y="145"/>
                    <a:pt x="33" y="145"/>
                  </a:cubicBezTo>
                  <a:cubicBezTo>
                    <a:pt x="31" y="163"/>
                    <a:pt x="27" y="180"/>
                    <a:pt x="20" y="195"/>
                  </a:cubicBezTo>
                  <a:cubicBezTo>
                    <a:pt x="9" y="224"/>
                    <a:pt x="9" y="224"/>
                    <a:pt x="9" y="224"/>
                  </a:cubicBezTo>
                  <a:cubicBezTo>
                    <a:pt x="3" y="227"/>
                    <a:pt x="3" y="227"/>
                    <a:pt x="3" y="227"/>
                  </a:cubicBezTo>
                  <a:cubicBezTo>
                    <a:pt x="18" y="194"/>
                    <a:pt x="18" y="194"/>
                    <a:pt x="18" y="194"/>
                  </a:cubicBezTo>
                  <a:cubicBezTo>
                    <a:pt x="24" y="175"/>
                    <a:pt x="27" y="158"/>
                    <a:pt x="28" y="143"/>
                  </a:cubicBezTo>
                  <a:cubicBezTo>
                    <a:pt x="28" y="100"/>
                    <a:pt x="28" y="100"/>
                    <a:pt x="28" y="100"/>
                  </a:cubicBezTo>
                  <a:cubicBezTo>
                    <a:pt x="32" y="39"/>
                    <a:pt x="32" y="39"/>
                    <a:pt x="32" y="39"/>
                  </a:cubicBezTo>
                  <a:cubicBezTo>
                    <a:pt x="26" y="27"/>
                    <a:pt x="24" y="15"/>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107"/>
            <p:cNvSpPr>
              <a:spLocks/>
            </p:cNvSpPr>
            <p:nvPr/>
          </p:nvSpPr>
          <p:spPr bwMode="auto">
            <a:xfrm>
              <a:off x="913841" y="3840599"/>
              <a:ext cx="44692" cy="289924"/>
            </a:xfrm>
            <a:custGeom>
              <a:avLst/>
              <a:gdLst>
                <a:gd name="T0" fmla="*/ 25 w 33"/>
                <a:gd name="T1" fmla="*/ 0 h 223"/>
                <a:gd name="T2" fmla="*/ 21 w 33"/>
                <a:gd name="T3" fmla="*/ 0 h 223"/>
                <a:gd name="T4" fmla="*/ 29 w 33"/>
                <a:gd name="T5" fmla="*/ 35 h 223"/>
                <a:gd name="T6" fmla="*/ 25 w 33"/>
                <a:gd name="T7" fmla="*/ 96 h 223"/>
                <a:gd name="T8" fmla="*/ 25 w 33"/>
                <a:gd name="T9" fmla="*/ 139 h 223"/>
                <a:gd name="T10" fmla="*/ 15 w 33"/>
                <a:gd name="T11" fmla="*/ 190 h 223"/>
                <a:gd name="T12" fmla="*/ 0 w 33"/>
                <a:gd name="T13" fmla="*/ 223 h 223"/>
                <a:gd name="T14" fmla="*/ 6 w 33"/>
                <a:gd name="T15" fmla="*/ 220 h 223"/>
                <a:gd name="T16" fmla="*/ 17 w 33"/>
                <a:gd name="T17" fmla="*/ 191 h 223"/>
                <a:gd name="T18" fmla="*/ 30 w 33"/>
                <a:gd name="T19" fmla="*/ 141 h 223"/>
                <a:gd name="T20" fmla="*/ 30 w 33"/>
                <a:gd name="T21" fmla="*/ 99 h 223"/>
                <a:gd name="T22" fmla="*/ 33 w 33"/>
                <a:gd name="T23" fmla="*/ 34 h 223"/>
                <a:gd name="T24" fmla="*/ 25 w 33"/>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23">
                  <a:moveTo>
                    <a:pt x="25" y="0"/>
                  </a:moveTo>
                  <a:cubicBezTo>
                    <a:pt x="21" y="0"/>
                    <a:pt x="21" y="0"/>
                    <a:pt x="21" y="0"/>
                  </a:cubicBezTo>
                  <a:cubicBezTo>
                    <a:pt x="21" y="11"/>
                    <a:pt x="23" y="23"/>
                    <a:pt x="29" y="35"/>
                  </a:cubicBezTo>
                  <a:cubicBezTo>
                    <a:pt x="25" y="96"/>
                    <a:pt x="25" y="96"/>
                    <a:pt x="25" y="96"/>
                  </a:cubicBezTo>
                  <a:cubicBezTo>
                    <a:pt x="25" y="139"/>
                    <a:pt x="25" y="139"/>
                    <a:pt x="25" y="139"/>
                  </a:cubicBezTo>
                  <a:cubicBezTo>
                    <a:pt x="24" y="154"/>
                    <a:pt x="21" y="171"/>
                    <a:pt x="15" y="190"/>
                  </a:cubicBezTo>
                  <a:cubicBezTo>
                    <a:pt x="0" y="223"/>
                    <a:pt x="0" y="223"/>
                    <a:pt x="0" y="223"/>
                  </a:cubicBezTo>
                  <a:cubicBezTo>
                    <a:pt x="6" y="220"/>
                    <a:pt x="6" y="220"/>
                    <a:pt x="6" y="220"/>
                  </a:cubicBezTo>
                  <a:cubicBezTo>
                    <a:pt x="17" y="191"/>
                    <a:pt x="17" y="191"/>
                    <a:pt x="17" y="191"/>
                  </a:cubicBezTo>
                  <a:cubicBezTo>
                    <a:pt x="24" y="176"/>
                    <a:pt x="28" y="159"/>
                    <a:pt x="30" y="141"/>
                  </a:cubicBezTo>
                  <a:cubicBezTo>
                    <a:pt x="30" y="99"/>
                    <a:pt x="30" y="99"/>
                    <a:pt x="30" y="99"/>
                  </a:cubicBezTo>
                  <a:cubicBezTo>
                    <a:pt x="33" y="34"/>
                    <a:pt x="33" y="34"/>
                    <a:pt x="33" y="34"/>
                  </a:cubicBezTo>
                  <a:cubicBezTo>
                    <a:pt x="28" y="22"/>
                    <a:pt x="25" y="11"/>
                    <a:pt x="25"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108"/>
            <p:cNvSpPr>
              <a:spLocks noEditPoints="1"/>
            </p:cNvSpPr>
            <p:nvPr/>
          </p:nvSpPr>
          <p:spPr bwMode="auto">
            <a:xfrm>
              <a:off x="968846" y="3844038"/>
              <a:ext cx="69903" cy="310551"/>
            </a:xfrm>
            <a:custGeom>
              <a:avLst/>
              <a:gdLst>
                <a:gd name="T0" fmla="*/ 49 w 51"/>
                <a:gd name="T1" fmla="*/ 71 h 240"/>
                <a:gd name="T2" fmla="*/ 44 w 51"/>
                <a:gd name="T3" fmla="*/ 16 h 240"/>
                <a:gd name="T4" fmla="*/ 14 w 51"/>
                <a:gd name="T5" fmla="*/ 0 h 240"/>
                <a:gd name="T6" fmla="*/ 19 w 51"/>
                <a:gd name="T7" fmla="*/ 44 h 240"/>
                <a:gd name="T8" fmla="*/ 21 w 51"/>
                <a:gd name="T9" fmla="*/ 80 h 240"/>
                <a:gd name="T10" fmla="*/ 22 w 51"/>
                <a:gd name="T11" fmla="*/ 156 h 240"/>
                <a:gd name="T12" fmla="*/ 16 w 51"/>
                <a:gd name="T13" fmla="*/ 181 h 240"/>
                <a:gd name="T14" fmla="*/ 14 w 51"/>
                <a:gd name="T15" fmla="*/ 190 h 240"/>
                <a:gd name="T16" fmla="*/ 7 w 51"/>
                <a:gd name="T17" fmla="*/ 212 h 240"/>
                <a:gd name="T18" fmla="*/ 0 w 51"/>
                <a:gd name="T19" fmla="*/ 235 h 240"/>
                <a:gd name="T20" fmla="*/ 7 w 51"/>
                <a:gd name="T21" fmla="*/ 240 h 240"/>
                <a:gd name="T22" fmla="*/ 32 w 51"/>
                <a:gd name="T23" fmla="*/ 168 h 240"/>
                <a:gd name="T24" fmla="*/ 49 w 51"/>
                <a:gd name="T25" fmla="*/ 71 h 240"/>
                <a:gd name="T26" fmla="*/ 17 w 51"/>
                <a:gd name="T27" fmla="*/ 4 h 240"/>
                <a:gd name="T28" fmla="*/ 22 w 51"/>
                <a:gd name="T29" fmla="*/ 4 h 240"/>
                <a:gd name="T30" fmla="*/ 25 w 51"/>
                <a:gd name="T31" fmla="*/ 43 h 240"/>
                <a:gd name="T32" fmla="*/ 28 w 51"/>
                <a:gd name="T33" fmla="*/ 97 h 240"/>
                <a:gd name="T34" fmla="*/ 28 w 51"/>
                <a:gd name="T35" fmla="*/ 155 h 240"/>
                <a:gd name="T36" fmla="*/ 19 w 51"/>
                <a:gd name="T37" fmla="*/ 195 h 240"/>
                <a:gd name="T38" fmla="*/ 6 w 51"/>
                <a:gd name="T39" fmla="*/ 237 h 240"/>
                <a:gd name="T40" fmla="*/ 3 w 51"/>
                <a:gd name="T41" fmla="*/ 234 h 240"/>
                <a:gd name="T42" fmla="*/ 15 w 51"/>
                <a:gd name="T43" fmla="*/ 195 h 240"/>
                <a:gd name="T44" fmla="*/ 25 w 51"/>
                <a:gd name="T45" fmla="*/ 154 h 240"/>
                <a:gd name="T46" fmla="*/ 25 w 51"/>
                <a:gd name="T47" fmla="*/ 96 h 240"/>
                <a:gd name="T48" fmla="*/ 22 w 51"/>
                <a:gd name="T49" fmla="*/ 43 h 240"/>
                <a:gd name="T50" fmla="*/ 17 w 51"/>
                <a:gd name="T5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40">
                  <a:moveTo>
                    <a:pt x="49" y="71"/>
                  </a:moveTo>
                  <a:cubicBezTo>
                    <a:pt x="51" y="52"/>
                    <a:pt x="49" y="34"/>
                    <a:pt x="44" y="16"/>
                  </a:cubicBezTo>
                  <a:cubicBezTo>
                    <a:pt x="36" y="8"/>
                    <a:pt x="26" y="2"/>
                    <a:pt x="14" y="0"/>
                  </a:cubicBezTo>
                  <a:cubicBezTo>
                    <a:pt x="14" y="16"/>
                    <a:pt x="15" y="30"/>
                    <a:pt x="19" y="44"/>
                  </a:cubicBezTo>
                  <a:cubicBezTo>
                    <a:pt x="20" y="56"/>
                    <a:pt x="21" y="68"/>
                    <a:pt x="21" y="80"/>
                  </a:cubicBezTo>
                  <a:cubicBezTo>
                    <a:pt x="22" y="105"/>
                    <a:pt x="22" y="131"/>
                    <a:pt x="22" y="156"/>
                  </a:cubicBezTo>
                  <a:cubicBezTo>
                    <a:pt x="16" y="181"/>
                    <a:pt x="16" y="181"/>
                    <a:pt x="16" y="181"/>
                  </a:cubicBezTo>
                  <a:cubicBezTo>
                    <a:pt x="14" y="190"/>
                    <a:pt x="14" y="190"/>
                    <a:pt x="14" y="190"/>
                  </a:cubicBezTo>
                  <a:cubicBezTo>
                    <a:pt x="7" y="212"/>
                    <a:pt x="7" y="212"/>
                    <a:pt x="7" y="212"/>
                  </a:cubicBezTo>
                  <a:cubicBezTo>
                    <a:pt x="0" y="235"/>
                    <a:pt x="0" y="235"/>
                    <a:pt x="0" y="235"/>
                  </a:cubicBezTo>
                  <a:cubicBezTo>
                    <a:pt x="3" y="237"/>
                    <a:pt x="5" y="239"/>
                    <a:pt x="7" y="240"/>
                  </a:cubicBezTo>
                  <a:cubicBezTo>
                    <a:pt x="24" y="224"/>
                    <a:pt x="32" y="200"/>
                    <a:pt x="32" y="168"/>
                  </a:cubicBezTo>
                  <a:cubicBezTo>
                    <a:pt x="40" y="137"/>
                    <a:pt x="46" y="104"/>
                    <a:pt x="49" y="71"/>
                  </a:cubicBezTo>
                  <a:close/>
                  <a:moveTo>
                    <a:pt x="17" y="4"/>
                  </a:moveTo>
                  <a:cubicBezTo>
                    <a:pt x="22" y="4"/>
                    <a:pt x="22" y="4"/>
                    <a:pt x="22" y="4"/>
                  </a:cubicBezTo>
                  <a:cubicBezTo>
                    <a:pt x="21" y="17"/>
                    <a:pt x="22" y="30"/>
                    <a:pt x="25" y="43"/>
                  </a:cubicBezTo>
                  <a:cubicBezTo>
                    <a:pt x="28" y="97"/>
                    <a:pt x="28" y="97"/>
                    <a:pt x="28" y="97"/>
                  </a:cubicBezTo>
                  <a:cubicBezTo>
                    <a:pt x="28" y="155"/>
                    <a:pt x="28" y="155"/>
                    <a:pt x="28" y="155"/>
                  </a:cubicBezTo>
                  <a:cubicBezTo>
                    <a:pt x="19" y="195"/>
                    <a:pt x="19" y="195"/>
                    <a:pt x="19" y="195"/>
                  </a:cubicBezTo>
                  <a:cubicBezTo>
                    <a:pt x="6" y="237"/>
                    <a:pt x="6" y="237"/>
                    <a:pt x="6" y="237"/>
                  </a:cubicBezTo>
                  <a:cubicBezTo>
                    <a:pt x="3" y="234"/>
                    <a:pt x="3" y="234"/>
                    <a:pt x="3" y="234"/>
                  </a:cubicBezTo>
                  <a:cubicBezTo>
                    <a:pt x="15" y="195"/>
                    <a:pt x="15" y="195"/>
                    <a:pt x="15" y="195"/>
                  </a:cubicBezTo>
                  <a:cubicBezTo>
                    <a:pt x="25" y="154"/>
                    <a:pt x="25" y="154"/>
                    <a:pt x="25" y="154"/>
                  </a:cubicBezTo>
                  <a:cubicBezTo>
                    <a:pt x="25" y="96"/>
                    <a:pt x="25" y="96"/>
                    <a:pt x="25" y="96"/>
                  </a:cubicBezTo>
                  <a:cubicBezTo>
                    <a:pt x="22" y="43"/>
                    <a:pt x="22" y="43"/>
                    <a:pt x="22" y="43"/>
                  </a:cubicBezTo>
                  <a:cubicBezTo>
                    <a:pt x="18" y="30"/>
                    <a:pt x="16" y="17"/>
                    <a:pt x="17"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109"/>
            <p:cNvSpPr>
              <a:spLocks/>
            </p:cNvSpPr>
            <p:nvPr/>
          </p:nvSpPr>
          <p:spPr bwMode="auto">
            <a:xfrm>
              <a:off x="972283" y="3848622"/>
              <a:ext cx="34378" cy="302529"/>
            </a:xfrm>
            <a:custGeom>
              <a:avLst/>
              <a:gdLst>
                <a:gd name="T0" fmla="*/ 19 w 25"/>
                <a:gd name="T1" fmla="*/ 0 h 233"/>
                <a:gd name="T2" fmla="*/ 14 w 25"/>
                <a:gd name="T3" fmla="*/ 0 h 233"/>
                <a:gd name="T4" fmla="*/ 19 w 25"/>
                <a:gd name="T5" fmla="*/ 39 h 233"/>
                <a:gd name="T6" fmla="*/ 22 w 25"/>
                <a:gd name="T7" fmla="*/ 92 h 233"/>
                <a:gd name="T8" fmla="*/ 22 w 25"/>
                <a:gd name="T9" fmla="*/ 150 h 233"/>
                <a:gd name="T10" fmla="*/ 12 w 25"/>
                <a:gd name="T11" fmla="*/ 191 h 233"/>
                <a:gd name="T12" fmla="*/ 0 w 25"/>
                <a:gd name="T13" fmla="*/ 230 h 233"/>
                <a:gd name="T14" fmla="*/ 3 w 25"/>
                <a:gd name="T15" fmla="*/ 233 h 233"/>
                <a:gd name="T16" fmla="*/ 16 w 25"/>
                <a:gd name="T17" fmla="*/ 191 h 233"/>
                <a:gd name="T18" fmla="*/ 25 w 25"/>
                <a:gd name="T19" fmla="*/ 151 h 233"/>
                <a:gd name="T20" fmla="*/ 25 w 25"/>
                <a:gd name="T21" fmla="*/ 93 h 233"/>
                <a:gd name="T22" fmla="*/ 22 w 25"/>
                <a:gd name="T23" fmla="*/ 39 h 233"/>
                <a:gd name="T24" fmla="*/ 19 w 25"/>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3">
                  <a:moveTo>
                    <a:pt x="19" y="0"/>
                  </a:moveTo>
                  <a:cubicBezTo>
                    <a:pt x="14" y="0"/>
                    <a:pt x="14" y="0"/>
                    <a:pt x="14" y="0"/>
                  </a:cubicBezTo>
                  <a:cubicBezTo>
                    <a:pt x="13" y="13"/>
                    <a:pt x="15" y="26"/>
                    <a:pt x="19" y="39"/>
                  </a:cubicBezTo>
                  <a:cubicBezTo>
                    <a:pt x="22" y="92"/>
                    <a:pt x="22" y="92"/>
                    <a:pt x="22" y="92"/>
                  </a:cubicBezTo>
                  <a:cubicBezTo>
                    <a:pt x="22" y="150"/>
                    <a:pt x="22" y="150"/>
                    <a:pt x="22" y="150"/>
                  </a:cubicBezTo>
                  <a:cubicBezTo>
                    <a:pt x="12" y="191"/>
                    <a:pt x="12" y="191"/>
                    <a:pt x="12" y="191"/>
                  </a:cubicBezTo>
                  <a:cubicBezTo>
                    <a:pt x="0" y="230"/>
                    <a:pt x="0" y="230"/>
                    <a:pt x="0" y="230"/>
                  </a:cubicBezTo>
                  <a:cubicBezTo>
                    <a:pt x="3" y="233"/>
                    <a:pt x="3" y="233"/>
                    <a:pt x="3" y="233"/>
                  </a:cubicBezTo>
                  <a:cubicBezTo>
                    <a:pt x="16" y="191"/>
                    <a:pt x="16" y="191"/>
                    <a:pt x="16" y="191"/>
                  </a:cubicBezTo>
                  <a:cubicBezTo>
                    <a:pt x="25" y="151"/>
                    <a:pt x="25" y="151"/>
                    <a:pt x="25" y="151"/>
                  </a:cubicBezTo>
                  <a:cubicBezTo>
                    <a:pt x="25" y="93"/>
                    <a:pt x="25" y="93"/>
                    <a:pt x="25" y="93"/>
                  </a:cubicBezTo>
                  <a:cubicBezTo>
                    <a:pt x="22" y="39"/>
                    <a:pt x="22" y="39"/>
                    <a:pt x="22" y="39"/>
                  </a:cubicBezTo>
                  <a:cubicBezTo>
                    <a:pt x="19" y="26"/>
                    <a:pt x="18" y="13"/>
                    <a:pt x="19"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110"/>
            <p:cNvSpPr>
              <a:spLocks/>
            </p:cNvSpPr>
            <p:nvPr/>
          </p:nvSpPr>
          <p:spPr bwMode="auto">
            <a:xfrm>
              <a:off x="911549" y="3684751"/>
              <a:ext cx="11459" cy="6876"/>
            </a:xfrm>
            <a:custGeom>
              <a:avLst/>
              <a:gdLst>
                <a:gd name="T0" fmla="*/ 4 w 8"/>
                <a:gd name="T1" fmla="*/ 5 h 5"/>
                <a:gd name="T2" fmla="*/ 8 w 8"/>
                <a:gd name="T3" fmla="*/ 0 h 5"/>
                <a:gd name="T4" fmla="*/ 5 w 8"/>
                <a:gd name="T5" fmla="*/ 0 h 5"/>
                <a:gd name="T6" fmla="*/ 0 w 8"/>
                <a:gd name="T7" fmla="*/ 4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5" y="3"/>
                    <a:pt x="6" y="2"/>
                    <a:pt x="8" y="0"/>
                  </a:cubicBezTo>
                  <a:cubicBezTo>
                    <a:pt x="5" y="0"/>
                    <a:pt x="5" y="0"/>
                    <a:pt x="5" y="0"/>
                  </a:cubicBezTo>
                  <a:cubicBezTo>
                    <a:pt x="0" y="4"/>
                    <a:pt x="0" y="4"/>
                    <a:pt x="0" y="4"/>
                  </a:cubicBezTo>
                  <a:cubicBezTo>
                    <a:pt x="1" y="4"/>
                    <a:pt x="2" y="4"/>
                    <a:pt x="4"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111"/>
            <p:cNvSpPr>
              <a:spLocks/>
            </p:cNvSpPr>
            <p:nvPr/>
          </p:nvSpPr>
          <p:spPr bwMode="auto">
            <a:xfrm>
              <a:off x="906965" y="3680167"/>
              <a:ext cx="8022" cy="4584"/>
            </a:xfrm>
            <a:custGeom>
              <a:avLst/>
              <a:gdLst>
                <a:gd name="T0" fmla="*/ 3 w 6"/>
                <a:gd name="T1" fmla="*/ 0 h 4"/>
                <a:gd name="T2" fmla="*/ 0 w 6"/>
                <a:gd name="T3" fmla="*/ 3 h 4"/>
                <a:gd name="T4" fmla="*/ 3 w 6"/>
                <a:gd name="T5" fmla="*/ 4 h 4"/>
                <a:gd name="T6" fmla="*/ 6 w 6"/>
                <a:gd name="T7" fmla="*/ 0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0" y="3"/>
                    <a:pt x="0" y="3"/>
                    <a:pt x="0" y="3"/>
                  </a:cubicBezTo>
                  <a:cubicBezTo>
                    <a:pt x="1" y="4"/>
                    <a:pt x="2" y="4"/>
                    <a:pt x="3" y="4"/>
                  </a:cubicBezTo>
                  <a:cubicBezTo>
                    <a:pt x="4" y="3"/>
                    <a:pt x="4" y="2"/>
                    <a:pt x="6" y="0"/>
                  </a:cubicBezTo>
                  <a:cubicBezTo>
                    <a:pt x="3" y="0"/>
                    <a:pt x="3" y="0"/>
                    <a:pt x="3"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112"/>
            <p:cNvSpPr>
              <a:spLocks/>
            </p:cNvSpPr>
            <p:nvPr/>
          </p:nvSpPr>
          <p:spPr bwMode="auto">
            <a:xfrm>
              <a:off x="943635" y="3708816"/>
              <a:ext cx="11459" cy="25211"/>
            </a:xfrm>
            <a:custGeom>
              <a:avLst/>
              <a:gdLst>
                <a:gd name="T0" fmla="*/ 0 w 8"/>
                <a:gd name="T1" fmla="*/ 4 h 20"/>
                <a:gd name="T2" fmla="*/ 5 w 8"/>
                <a:gd name="T3" fmla="*/ 20 h 20"/>
                <a:gd name="T4" fmla="*/ 8 w 8"/>
                <a:gd name="T5" fmla="*/ 19 h 20"/>
                <a:gd name="T6" fmla="*/ 4 w 8"/>
                <a:gd name="T7" fmla="*/ 13 h 20"/>
                <a:gd name="T8" fmla="*/ 0 w 8"/>
                <a:gd name="T9" fmla="*/ 0 h 20"/>
                <a:gd name="T10" fmla="*/ 0 w 8"/>
                <a:gd name="T11" fmla="*/ 4 h 20"/>
              </a:gdLst>
              <a:ahLst/>
              <a:cxnLst>
                <a:cxn ang="0">
                  <a:pos x="T0" y="T1"/>
                </a:cxn>
                <a:cxn ang="0">
                  <a:pos x="T2" y="T3"/>
                </a:cxn>
                <a:cxn ang="0">
                  <a:pos x="T4" y="T5"/>
                </a:cxn>
                <a:cxn ang="0">
                  <a:pos x="T6" y="T7"/>
                </a:cxn>
                <a:cxn ang="0">
                  <a:pos x="T8" y="T9"/>
                </a:cxn>
                <a:cxn ang="0">
                  <a:pos x="T10" y="T11"/>
                </a:cxn>
              </a:cxnLst>
              <a:rect l="0" t="0" r="r" b="b"/>
              <a:pathLst>
                <a:path w="8" h="20">
                  <a:moveTo>
                    <a:pt x="0" y="4"/>
                  </a:moveTo>
                  <a:cubicBezTo>
                    <a:pt x="0" y="9"/>
                    <a:pt x="2" y="14"/>
                    <a:pt x="5" y="20"/>
                  </a:cubicBezTo>
                  <a:cubicBezTo>
                    <a:pt x="6" y="20"/>
                    <a:pt x="7" y="20"/>
                    <a:pt x="8" y="19"/>
                  </a:cubicBezTo>
                  <a:cubicBezTo>
                    <a:pt x="7" y="17"/>
                    <a:pt x="5" y="15"/>
                    <a:pt x="4"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113"/>
            <p:cNvSpPr>
              <a:spLocks/>
            </p:cNvSpPr>
            <p:nvPr/>
          </p:nvSpPr>
          <p:spPr bwMode="auto">
            <a:xfrm>
              <a:off x="934468" y="3709963"/>
              <a:ext cx="9168" cy="18335"/>
            </a:xfrm>
            <a:custGeom>
              <a:avLst/>
              <a:gdLst>
                <a:gd name="T0" fmla="*/ 0 w 7"/>
                <a:gd name="T1" fmla="*/ 4 h 14"/>
                <a:gd name="T2" fmla="*/ 5 w 7"/>
                <a:gd name="T3" fmla="*/ 14 h 14"/>
                <a:gd name="T4" fmla="*/ 7 w 7"/>
                <a:gd name="T5" fmla="*/ 13 h 14"/>
                <a:gd name="T6" fmla="*/ 0 w 7"/>
                <a:gd name="T7" fmla="*/ 0 h 14"/>
                <a:gd name="T8" fmla="*/ 0 w 7"/>
                <a:gd name="T9" fmla="*/ 4 h 14"/>
              </a:gdLst>
              <a:ahLst/>
              <a:cxnLst>
                <a:cxn ang="0">
                  <a:pos x="T0" y="T1"/>
                </a:cxn>
                <a:cxn ang="0">
                  <a:pos x="T2" y="T3"/>
                </a:cxn>
                <a:cxn ang="0">
                  <a:pos x="T4" y="T5"/>
                </a:cxn>
                <a:cxn ang="0">
                  <a:pos x="T6" y="T7"/>
                </a:cxn>
                <a:cxn ang="0">
                  <a:pos x="T8" y="T9"/>
                </a:cxn>
              </a:cxnLst>
              <a:rect l="0" t="0" r="r" b="b"/>
              <a:pathLst>
                <a:path w="7" h="14">
                  <a:moveTo>
                    <a:pt x="0" y="4"/>
                  </a:moveTo>
                  <a:cubicBezTo>
                    <a:pt x="5" y="14"/>
                    <a:pt x="5" y="14"/>
                    <a:pt x="5" y="14"/>
                  </a:cubicBezTo>
                  <a:cubicBezTo>
                    <a:pt x="5" y="14"/>
                    <a:pt x="6" y="13"/>
                    <a:pt x="7"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114"/>
            <p:cNvSpPr>
              <a:spLocks/>
            </p:cNvSpPr>
            <p:nvPr/>
          </p:nvSpPr>
          <p:spPr bwMode="auto">
            <a:xfrm>
              <a:off x="859981" y="4077810"/>
              <a:ext cx="127200" cy="87092"/>
            </a:xfrm>
            <a:custGeom>
              <a:avLst/>
              <a:gdLst>
                <a:gd name="T0" fmla="*/ 39 w 93"/>
                <a:gd name="T1" fmla="*/ 44 h 67"/>
                <a:gd name="T2" fmla="*/ 36 w 93"/>
                <a:gd name="T3" fmla="*/ 42 h 67"/>
                <a:gd name="T4" fmla="*/ 1 w 93"/>
                <a:gd name="T5" fmla="*/ 53 h 67"/>
                <a:gd name="T6" fmla="*/ 0 w 93"/>
                <a:gd name="T7" fmla="*/ 57 h 67"/>
                <a:gd name="T8" fmla="*/ 58 w 93"/>
                <a:gd name="T9" fmla="*/ 53 h 67"/>
                <a:gd name="T10" fmla="*/ 86 w 93"/>
                <a:gd name="T11" fmla="*/ 31 h 67"/>
                <a:gd name="T12" fmla="*/ 93 w 93"/>
                <a:gd name="T13" fmla="*/ 9 h 67"/>
                <a:gd name="T14" fmla="*/ 87 w 93"/>
                <a:gd name="T15" fmla="*/ 0 h 67"/>
                <a:gd name="T16" fmla="*/ 75 w 93"/>
                <a:gd name="T17" fmla="*/ 29 h 67"/>
                <a:gd name="T18" fmla="*/ 39 w 93"/>
                <a:gd name="T1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7">
                  <a:moveTo>
                    <a:pt x="39" y="44"/>
                  </a:moveTo>
                  <a:cubicBezTo>
                    <a:pt x="38" y="43"/>
                    <a:pt x="37" y="43"/>
                    <a:pt x="36" y="42"/>
                  </a:cubicBezTo>
                  <a:cubicBezTo>
                    <a:pt x="1" y="53"/>
                    <a:pt x="1" y="53"/>
                    <a:pt x="1" y="53"/>
                  </a:cubicBezTo>
                  <a:cubicBezTo>
                    <a:pt x="0" y="57"/>
                    <a:pt x="0" y="57"/>
                    <a:pt x="0" y="57"/>
                  </a:cubicBezTo>
                  <a:cubicBezTo>
                    <a:pt x="26" y="67"/>
                    <a:pt x="46" y="65"/>
                    <a:pt x="58" y="53"/>
                  </a:cubicBezTo>
                  <a:cubicBezTo>
                    <a:pt x="69" y="37"/>
                    <a:pt x="79" y="30"/>
                    <a:pt x="86" y="31"/>
                  </a:cubicBezTo>
                  <a:cubicBezTo>
                    <a:pt x="93" y="9"/>
                    <a:pt x="93" y="9"/>
                    <a:pt x="93" y="9"/>
                  </a:cubicBezTo>
                  <a:cubicBezTo>
                    <a:pt x="87" y="0"/>
                    <a:pt x="87" y="0"/>
                    <a:pt x="87" y="0"/>
                  </a:cubicBezTo>
                  <a:cubicBezTo>
                    <a:pt x="81" y="9"/>
                    <a:pt x="77" y="18"/>
                    <a:pt x="75" y="29"/>
                  </a:cubicBezTo>
                  <a:cubicBezTo>
                    <a:pt x="61" y="44"/>
                    <a:pt x="49" y="49"/>
                    <a:pt x="39"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115"/>
            <p:cNvSpPr>
              <a:spLocks/>
            </p:cNvSpPr>
            <p:nvPr/>
          </p:nvSpPr>
          <p:spPr bwMode="auto">
            <a:xfrm>
              <a:off x="956240" y="4097290"/>
              <a:ext cx="69903" cy="93967"/>
            </a:xfrm>
            <a:custGeom>
              <a:avLst/>
              <a:gdLst>
                <a:gd name="T0" fmla="*/ 51 w 51"/>
                <a:gd name="T1" fmla="*/ 13 h 72"/>
                <a:gd name="T2" fmla="*/ 51 w 51"/>
                <a:gd name="T3" fmla="*/ 0 h 72"/>
                <a:gd name="T4" fmla="*/ 40 w 51"/>
                <a:gd name="T5" fmla="*/ 36 h 72"/>
                <a:gd name="T6" fmla="*/ 16 w 51"/>
                <a:gd name="T7" fmla="*/ 44 h 72"/>
                <a:gd name="T8" fmla="*/ 9 w 51"/>
                <a:gd name="T9" fmla="*/ 39 h 72"/>
                <a:gd name="T10" fmla="*/ 0 w 51"/>
                <a:gd name="T11" fmla="*/ 66 h 72"/>
                <a:gd name="T12" fmla="*/ 39 w 51"/>
                <a:gd name="T13" fmla="*/ 53 h 72"/>
                <a:gd name="T14" fmla="*/ 51 w 51"/>
                <a:gd name="T15" fmla="*/ 13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72">
                  <a:moveTo>
                    <a:pt x="51" y="13"/>
                  </a:moveTo>
                  <a:cubicBezTo>
                    <a:pt x="51" y="0"/>
                    <a:pt x="51" y="0"/>
                    <a:pt x="51" y="0"/>
                  </a:cubicBezTo>
                  <a:cubicBezTo>
                    <a:pt x="40" y="36"/>
                    <a:pt x="40" y="36"/>
                    <a:pt x="40" y="36"/>
                  </a:cubicBezTo>
                  <a:cubicBezTo>
                    <a:pt x="31" y="45"/>
                    <a:pt x="23" y="48"/>
                    <a:pt x="16" y="44"/>
                  </a:cubicBezTo>
                  <a:cubicBezTo>
                    <a:pt x="14" y="43"/>
                    <a:pt x="12" y="41"/>
                    <a:pt x="9" y="39"/>
                  </a:cubicBezTo>
                  <a:cubicBezTo>
                    <a:pt x="0" y="66"/>
                    <a:pt x="0" y="66"/>
                    <a:pt x="0" y="66"/>
                  </a:cubicBezTo>
                  <a:cubicBezTo>
                    <a:pt x="12" y="72"/>
                    <a:pt x="25" y="68"/>
                    <a:pt x="39" y="53"/>
                  </a:cubicBezTo>
                  <a:cubicBezTo>
                    <a:pt x="51" y="13"/>
                    <a:pt x="51" y="13"/>
                    <a:pt x="51"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Freeform 223"/>
            <p:cNvSpPr>
              <a:spLocks/>
            </p:cNvSpPr>
            <p:nvPr/>
          </p:nvSpPr>
          <p:spPr bwMode="auto">
            <a:xfrm>
              <a:off x="1003225" y="3920814"/>
              <a:ext cx="22919" cy="49276"/>
            </a:xfrm>
            <a:custGeom>
              <a:avLst/>
              <a:gdLst>
                <a:gd name="T0" fmla="*/ 12 w 17"/>
                <a:gd name="T1" fmla="*/ 20 h 38"/>
                <a:gd name="T2" fmla="*/ 17 w 17"/>
                <a:gd name="T3" fmla="*/ 5 h 38"/>
                <a:gd name="T4" fmla="*/ 12 w 17"/>
                <a:gd name="T5" fmla="*/ 0 h 38"/>
                <a:gd name="T6" fmla="*/ 8 w 17"/>
                <a:gd name="T7" fmla="*/ 3 h 38"/>
                <a:gd name="T8" fmla="*/ 8 w 17"/>
                <a:gd name="T9" fmla="*/ 10 h 38"/>
                <a:gd name="T10" fmla="*/ 4 w 17"/>
                <a:gd name="T11" fmla="*/ 27 h 38"/>
                <a:gd name="T12" fmla="*/ 0 w 17"/>
                <a:gd name="T13" fmla="*/ 29 h 38"/>
                <a:gd name="T14" fmla="*/ 6 w 17"/>
                <a:gd name="T15" fmla="*/ 38 h 38"/>
                <a:gd name="T16" fmla="*/ 9 w 17"/>
                <a:gd name="T17" fmla="*/ 30 h 38"/>
                <a:gd name="T18" fmla="*/ 12 w 17"/>
                <a:gd name="T1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8">
                  <a:moveTo>
                    <a:pt x="12" y="20"/>
                  </a:moveTo>
                  <a:cubicBezTo>
                    <a:pt x="14" y="15"/>
                    <a:pt x="15" y="10"/>
                    <a:pt x="17" y="5"/>
                  </a:cubicBezTo>
                  <a:cubicBezTo>
                    <a:pt x="15" y="3"/>
                    <a:pt x="13" y="2"/>
                    <a:pt x="12" y="0"/>
                  </a:cubicBezTo>
                  <a:cubicBezTo>
                    <a:pt x="8" y="3"/>
                    <a:pt x="8" y="3"/>
                    <a:pt x="8" y="3"/>
                  </a:cubicBezTo>
                  <a:cubicBezTo>
                    <a:pt x="8" y="10"/>
                    <a:pt x="8" y="10"/>
                    <a:pt x="8" y="10"/>
                  </a:cubicBezTo>
                  <a:cubicBezTo>
                    <a:pt x="4" y="27"/>
                    <a:pt x="4" y="27"/>
                    <a:pt x="4" y="27"/>
                  </a:cubicBezTo>
                  <a:cubicBezTo>
                    <a:pt x="0" y="29"/>
                    <a:pt x="0" y="29"/>
                    <a:pt x="0" y="29"/>
                  </a:cubicBezTo>
                  <a:cubicBezTo>
                    <a:pt x="2" y="32"/>
                    <a:pt x="4" y="35"/>
                    <a:pt x="6" y="38"/>
                  </a:cubicBezTo>
                  <a:cubicBezTo>
                    <a:pt x="7" y="35"/>
                    <a:pt x="8" y="32"/>
                    <a:pt x="9" y="30"/>
                  </a:cubicBezTo>
                  <a:cubicBezTo>
                    <a:pt x="7" y="26"/>
                    <a:pt x="8" y="23"/>
                    <a:pt x="12" y="20"/>
                  </a:cubicBezTo>
                  <a:close/>
                </a:path>
              </a:pathLst>
            </a:custGeom>
            <a:solidFill>
              <a:srgbClr val="CDCA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73313509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14:presetBounceEnd="62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62000">
                                          <p:cBhvr additive="base">
                                            <p:cTn id="19" dur="500" fill="hold"/>
                                            <p:tgtEl>
                                              <p:spTgt spid="59"/>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2000">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14:bounceEnd="62000">
                                          <p:cBhvr additive="base">
                                            <p:cTn id="23" dur="500" fill="hold"/>
                                            <p:tgtEl>
                                              <p:spTgt spid="74"/>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2000">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14:bounceEnd="62000">
                                          <p:cBhvr additive="base">
                                            <p:cTn id="27" dur="500" fill="hold"/>
                                            <p:tgtEl>
                                              <p:spTgt spid="60"/>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2000">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14:bounceEnd="62000">
                                          <p:cBhvr additive="base">
                                            <p:cTn id="31" dur="500" fill="hold"/>
                                            <p:tgtEl>
                                              <p:spTgt spid="53"/>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2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2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14:presetBounceEnd="54000">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14:bounceEnd="54000">
                                          <p:cBhvr additive="base">
                                            <p:cTn id="53" dur="500" fill="hold"/>
                                            <p:tgtEl>
                                              <p:spTgt spid="61"/>
                                            </p:tgtEl>
                                            <p:attrNameLst>
                                              <p:attrName>ppt_x</p:attrName>
                                            </p:attrNameLst>
                                          </p:cBhvr>
                                          <p:tavLst>
                                            <p:tav tm="0">
                                              <p:val>
                                                <p:strVal val="#ppt_x"/>
                                              </p:val>
                                            </p:tav>
                                            <p:tav tm="100000">
                                              <p:val>
                                                <p:strVal val="#ppt_x"/>
                                              </p:val>
                                            </p:tav>
                                          </p:tavLst>
                                        </p:anim>
                                        <p:anim calcmode="lin" valueType="num" p14:bounceEnd="54000">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14:presetBounceEnd="54000">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14:bounceEnd="54000">
                                          <p:cBhvr additive="base">
                                            <p:cTn id="57" dur="500" fill="hold"/>
                                            <p:tgtEl>
                                              <p:spTgt spid="23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14:presetBounceEnd="54000">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14:bounceEnd="54000">
                                          <p:cBhvr additive="base">
                                            <p:cTn id="61"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14:presetBounceEnd="54000">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14:bounceEnd="54000">
                                          <p:cBhvr additive="base">
                                            <p:cTn id="65" dur="500" fill="hold"/>
                                            <p:tgtEl>
                                              <p:spTgt spid="75"/>
                                            </p:tgtEl>
                                            <p:attrNameLst>
                                              <p:attrName>ppt_x</p:attrName>
                                            </p:attrNameLst>
                                          </p:cBhvr>
                                          <p:tavLst>
                                            <p:tav tm="0">
                                              <p:val>
                                                <p:strVal val="#ppt_x"/>
                                              </p:val>
                                            </p:tav>
                                            <p:tav tm="100000">
                                              <p:val>
                                                <p:strVal val="#ppt_x"/>
                                              </p:val>
                                            </p:tav>
                                          </p:tavLst>
                                        </p:anim>
                                        <p:anim calcmode="lin" valueType="num" p14:bounceEnd="54000">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14:presetBounceEnd="52000">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14:bounceEnd="52000">
                                          <p:cBhvr additive="base">
                                            <p:cTn id="83" dur="500" fill="hold"/>
                                            <p:tgtEl>
                                              <p:spTgt spid="62"/>
                                            </p:tgtEl>
                                            <p:attrNameLst>
                                              <p:attrName>ppt_x</p:attrName>
                                            </p:attrNameLst>
                                          </p:cBhvr>
                                          <p:tavLst>
                                            <p:tav tm="0">
                                              <p:val>
                                                <p:strVal val="#ppt_x"/>
                                              </p:val>
                                            </p:tav>
                                            <p:tav tm="100000">
                                              <p:val>
                                                <p:strVal val="#ppt_x"/>
                                              </p:val>
                                            </p:tav>
                                          </p:tavLst>
                                        </p:anim>
                                        <p:anim calcmode="lin" valueType="num" p14:bounceEnd="52000">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14:presetBounceEnd="52000">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14:bounceEnd="52000">
                                          <p:cBhvr additive="base">
                                            <p:cTn id="87" dur="5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14:presetBounceEnd="52000">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14:bounceEnd="52000">
                                          <p:cBhvr additive="base">
                                            <p:cTn id="91" dur="500" fill="hold"/>
                                            <p:tgtEl>
                                              <p:spTgt spid="57"/>
                                            </p:tgtEl>
                                            <p:attrNameLst>
                                              <p:attrName>ppt_x</p:attrName>
                                            </p:attrNameLst>
                                          </p:cBhvr>
                                          <p:tavLst>
                                            <p:tav tm="0">
                                              <p:val>
                                                <p:strVal val="#ppt_x"/>
                                              </p:val>
                                            </p:tav>
                                            <p:tav tm="100000">
                                              <p:val>
                                                <p:strVal val="#ppt_x"/>
                                              </p:val>
                                            </p:tav>
                                          </p:tavLst>
                                        </p:anim>
                                        <p:anim calcmode="lin" valueType="num" p14:bounceEnd="52000">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14:presetBounceEnd="52000">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14:bounceEnd="52000">
                                          <p:cBhvr additive="base">
                                            <p:cTn id="95" dur="500" fill="hold"/>
                                            <p:tgtEl>
                                              <p:spTgt spid="76"/>
                                            </p:tgtEl>
                                            <p:attrNameLst>
                                              <p:attrName>ppt_x</p:attrName>
                                            </p:attrNameLst>
                                          </p:cBhvr>
                                          <p:tavLst>
                                            <p:tav tm="0">
                                              <p:val>
                                                <p:strVal val="#ppt_x"/>
                                              </p:val>
                                            </p:tav>
                                            <p:tav tm="100000">
                                              <p:val>
                                                <p:strVal val="#ppt_x"/>
                                              </p:val>
                                            </p:tav>
                                          </p:tavLst>
                                        </p:anim>
                                        <p:anim calcmode="lin" valueType="num" p14:bounceEnd="52000">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14:presetBounceEnd="52000">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14:bounceEnd="52000">
                                          <p:cBhvr additive="base">
                                            <p:cTn id="113"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14:presetBounceEnd="52000">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14:bounceEnd="52000">
                                          <p:cBhvr additive="base">
                                            <p:cTn id="117" dur="500" fill="hold"/>
                                            <p:tgtEl>
                                              <p:spTgt spid="56"/>
                                            </p:tgtEl>
                                            <p:attrNameLst>
                                              <p:attrName>ppt_x</p:attrName>
                                            </p:attrNameLst>
                                          </p:cBhvr>
                                          <p:tavLst>
                                            <p:tav tm="0">
                                              <p:val>
                                                <p:strVal val="#ppt_x"/>
                                              </p:val>
                                            </p:tav>
                                            <p:tav tm="100000">
                                              <p:val>
                                                <p:strVal val="#ppt_x"/>
                                              </p:val>
                                            </p:tav>
                                          </p:tavLst>
                                        </p:anim>
                                        <p:anim calcmode="lin" valueType="num" p14:bounceEnd="52000">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14:presetBounceEnd="52000">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14:bounceEnd="52000">
                                          <p:cBhvr additive="base">
                                            <p:cTn id="121" dur="5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14:presetBounceEnd="52000">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14:bounceEnd="52000">
                                          <p:cBhvr additive="base">
                                            <p:cTn id="125" dur="500" fill="hold"/>
                                            <p:tgtEl>
                                              <p:spTgt spid="77"/>
                                            </p:tgtEl>
                                            <p:attrNameLst>
                                              <p:attrName>ppt_x</p:attrName>
                                            </p:attrNameLst>
                                          </p:cBhvr>
                                          <p:tavLst>
                                            <p:tav tm="0">
                                              <p:val>
                                                <p:strVal val="#ppt_x"/>
                                              </p:val>
                                            </p:tav>
                                            <p:tav tm="100000">
                                              <p:val>
                                                <p:strVal val="#ppt_x"/>
                                              </p:val>
                                            </p:tav>
                                          </p:tavLst>
                                        </p:anim>
                                        <p:anim calcmode="lin" valueType="num" p14:bounceEnd="52000">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14:presetBounceEnd="52000">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14:bounceEnd="52000">
                                          <p:cBhvr additive="base">
                                            <p:cTn id="129" dur="5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14:presetBounceEnd="48000">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14:bounceEnd="48000">
                                          <p:cBhvr additive="base">
                                            <p:cTn id="147" dur="500" fill="hold"/>
                                            <p:tgtEl>
                                              <p:spTgt spid="206"/>
                                            </p:tgtEl>
                                            <p:attrNameLst>
                                              <p:attrName>ppt_x</p:attrName>
                                            </p:attrNameLst>
                                          </p:cBhvr>
                                          <p:tavLst>
                                            <p:tav tm="0">
                                              <p:val>
                                                <p:strVal val="1+#ppt_w/2"/>
                                              </p:val>
                                            </p:tav>
                                            <p:tav tm="100000">
                                              <p:val>
                                                <p:strVal val="#ppt_x"/>
                                              </p:val>
                                            </p:tav>
                                          </p:tavLst>
                                        </p:anim>
                                        <p:anim calcmode="lin" valueType="num" p14:bounceEnd="48000">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14:presetBounceEnd="48000">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14:bounceEnd="48000">
                                          <p:cBhvr additive="base">
                                            <p:cTn id="151" dur="500" fill="hold"/>
                                            <p:tgtEl>
                                              <p:spTgt spid="210"/>
                                            </p:tgtEl>
                                            <p:attrNameLst>
                                              <p:attrName>ppt_x</p:attrName>
                                            </p:attrNameLst>
                                          </p:cBhvr>
                                          <p:tavLst>
                                            <p:tav tm="0">
                                              <p:val>
                                                <p:strVal val="0-#ppt_w/2"/>
                                              </p:val>
                                            </p:tav>
                                            <p:tav tm="100000">
                                              <p:val>
                                                <p:strVal val="#ppt_x"/>
                                              </p:val>
                                            </p:tav>
                                          </p:tavLst>
                                        </p:anim>
                                        <p:anim calcmode="lin" valueType="num" p14:bounceEnd="48000">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14:presetBounceEnd="48000">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14:bounceEnd="48000">
                                          <p:cBhvr additive="base">
                                            <p:cTn id="156" dur="500" fill="hold"/>
                                            <p:tgtEl>
                                              <p:spTgt spid="207"/>
                                            </p:tgtEl>
                                            <p:attrNameLst>
                                              <p:attrName>ppt_x</p:attrName>
                                            </p:attrNameLst>
                                          </p:cBhvr>
                                          <p:tavLst>
                                            <p:tav tm="0">
                                              <p:val>
                                                <p:strVal val="1+#ppt_w/2"/>
                                              </p:val>
                                            </p:tav>
                                            <p:tav tm="100000">
                                              <p:val>
                                                <p:strVal val="#ppt_x"/>
                                              </p:val>
                                            </p:tav>
                                          </p:tavLst>
                                        </p:anim>
                                        <p:anim calcmode="lin" valueType="num" p14:bounceEnd="48000">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14:presetBounceEnd="48000">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14:bounceEnd="48000">
                                          <p:cBhvr additive="base">
                                            <p:cTn id="160" dur="500" fill="hold"/>
                                            <p:tgtEl>
                                              <p:spTgt spid="220"/>
                                            </p:tgtEl>
                                            <p:attrNameLst>
                                              <p:attrName>ppt_x</p:attrName>
                                            </p:attrNameLst>
                                          </p:cBhvr>
                                          <p:tavLst>
                                            <p:tav tm="0">
                                              <p:val>
                                                <p:strVal val="0-#ppt_w/2"/>
                                              </p:val>
                                            </p:tav>
                                            <p:tav tm="100000">
                                              <p:val>
                                                <p:strVal val="#ppt_x"/>
                                              </p:val>
                                            </p:tav>
                                          </p:tavLst>
                                        </p:anim>
                                        <p:anim calcmode="lin" valueType="num" p14:bounceEnd="48000">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14:presetBounceEnd="48000">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14:bounceEnd="48000">
                                          <p:cBhvr additive="base">
                                            <p:cTn id="165" dur="500" fill="hold"/>
                                            <p:tgtEl>
                                              <p:spTgt spid="208"/>
                                            </p:tgtEl>
                                            <p:attrNameLst>
                                              <p:attrName>ppt_x</p:attrName>
                                            </p:attrNameLst>
                                          </p:cBhvr>
                                          <p:tavLst>
                                            <p:tav tm="0">
                                              <p:val>
                                                <p:strVal val="1+#ppt_w/2"/>
                                              </p:val>
                                            </p:tav>
                                            <p:tav tm="100000">
                                              <p:val>
                                                <p:strVal val="#ppt_x"/>
                                              </p:val>
                                            </p:tav>
                                          </p:tavLst>
                                        </p:anim>
                                        <p:anim calcmode="lin" valueType="num" p14:bounceEnd="48000">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14:presetBounceEnd="48000">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14:bounceEnd="48000">
                                          <p:cBhvr additive="base">
                                            <p:cTn id="169" dur="500" fill="hold"/>
                                            <p:tgtEl>
                                              <p:spTgt spid="225"/>
                                            </p:tgtEl>
                                            <p:attrNameLst>
                                              <p:attrName>ppt_x</p:attrName>
                                            </p:attrNameLst>
                                          </p:cBhvr>
                                          <p:tavLst>
                                            <p:tav tm="0">
                                              <p:val>
                                                <p:strVal val="0-#ppt_w/2"/>
                                              </p:val>
                                            </p:tav>
                                            <p:tav tm="100000">
                                              <p:val>
                                                <p:strVal val="#ppt_x"/>
                                              </p:val>
                                            </p:tav>
                                          </p:tavLst>
                                        </p:anim>
                                        <p:anim calcmode="lin" valueType="num" p14:bounceEnd="48000">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14:presetBounceEnd="48000">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14:bounceEnd="48000">
                                          <p:cBhvr additive="base">
                                            <p:cTn id="174" dur="500" fill="hold"/>
                                            <p:tgtEl>
                                              <p:spTgt spid="209"/>
                                            </p:tgtEl>
                                            <p:attrNameLst>
                                              <p:attrName>ppt_x</p:attrName>
                                            </p:attrNameLst>
                                          </p:cBhvr>
                                          <p:tavLst>
                                            <p:tav tm="0">
                                              <p:val>
                                                <p:strVal val="1+#ppt_w/2"/>
                                              </p:val>
                                            </p:tav>
                                            <p:tav tm="100000">
                                              <p:val>
                                                <p:strVal val="#ppt_x"/>
                                              </p:val>
                                            </p:tav>
                                          </p:tavLst>
                                        </p:anim>
                                        <p:anim calcmode="lin" valueType="num" p14:bounceEnd="48000">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14:presetBounceEnd="48000">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14:bounceEnd="48000">
                                          <p:cBhvr additive="base">
                                            <p:cTn id="178" dur="500" fill="hold"/>
                                            <p:tgtEl>
                                              <p:spTgt spid="215"/>
                                            </p:tgtEl>
                                            <p:attrNameLst>
                                              <p:attrName>ppt_x</p:attrName>
                                            </p:attrNameLst>
                                          </p:cBhvr>
                                          <p:tavLst>
                                            <p:tav tm="0">
                                              <p:val>
                                                <p:strVal val="0-#ppt_w/2"/>
                                              </p:val>
                                            </p:tav>
                                            <p:tav tm="100000">
                                              <p:val>
                                                <p:strVal val="#ppt_x"/>
                                              </p:val>
                                            </p:tav>
                                          </p:tavLst>
                                        </p:anim>
                                        <p:anim calcmode="lin" valueType="num" p14:bounceEnd="48000">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ppt_x"/>
                                              </p:val>
                                            </p:tav>
                                            <p:tav tm="100000">
                                              <p:val>
                                                <p:strVal val="#ppt_x"/>
                                              </p:val>
                                            </p:tav>
                                          </p:tavLst>
                                        </p:anim>
                                        <p:anim calcmode="lin" valueType="num">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cBhvr additive="base">
                                            <p:cTn id="57" dur="500" fill="hold"/>
                                            <p:tgtEl>
                                              <p:spTgt spid="235"/>
                                            </p:tgtEl>
                                            <p:attrNameLst>
                                              <p:attrName>ppt_x</p:attrName>
                                            </p:attrNameLst>
                                          </p:cBhvr>
                                          <p:tavLst>
                                            <p:tav tm="0">
                                              <p:val>
                                                <p:strVal val="#ppt_x"/>
                                              </p:val>
                                            </p:tav>
                                            <p:tav tm="100000">
                                              <p:val>
                                                <p:strVal val="#ppt_x"/>
                                              </p:val>
                                            </p:tav>
                                          </p:tavLst>
                                        </p:anim>
                                        <p:anim calcmode="lin" valueType="num">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ppt_x"/>
                                              </p:val>
                                            </p:tav>
                                            <p:tav tm="100000">
                                              <p:val>
                                                <p:strVal val="#ppt_x"/>
                                              </p:val>
                                            </p:tav>
                                          </p:tavLst>
                                        </p:anim>
                                        <p:anim calcmode="lin" valueType="num">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ppt_x"/>
                                              </p:val>
                                            </p:tav>
                                            <p:tav tm="100000">
                                              <p:val>
                                                <p:strVal val="#ppt_x"/>
                                              </p:val>
                                            </p:tav>
                                          </p:tavLst>
                                        </p:anim>
                                        <p:anim calcmode="lin" valueType="num">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ppt_x"/>
                                              </p:val>
                                            </p:tav>
                                            <p:tav tm="100000">
                                              <p:val>
                                                <p:strVal val="#ppt_x"/>
                                              </p:val>
                                            </p:tav>
                                          </p:tavLst>
                                        </p:anim>
                                        <p:anim calcmode="lin" valueType="num">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ppt_x"/>
                                              </p:val>
                                            </p:tav>
                                            <p:tav tm="100000">
                                              <p:val>
                                                <p:strVal val="#ppt_x"/>
                                              </p:val>
                                            </p:tav>
                                          </p:tavLst>
                                        </p:anim>
                                        <p:anim calcmode="lin" valueType="num">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ppt_x"/>
                                              </p:val>
                                            </p:tav>
                                            <p:tav tm="100000">
                                              <p:val>
                                                <p:strVal val="#ppt_x"/>
                                              </p:val>
                                            </p:tav>
                                          </p:tavLst>
                                        </p:anim>
                                        <p:anim calcmode="lin" valueType="num">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ppt_x"/>
                                              </p:val>
                                            </p:tav>
                                            <p:tav tm="100000">
                                              <p:val>
                                                <p:strVal val="#ppt_x"/>
                                              </p:val>
                                            </p:tav>
                                          </p:tavLst>
                                        </p:anim>
                                        <p:anim calcmode="lin" valueType="num">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additive="base">
                                            <p:cTn id="125" dur="500" fill="hold"/>
                                            <p:tgtEl>
                                              <p:spTgt spid="77"/>
                                            </p:tgtEl>
                                            <p:attrNameLst>
                                              <p:attrName>ppt_x</p:attrName>
                                            </p:attrNameLst>
                                          </p:cBhvr>
                                          <p:tavLst>
                                            <p:tav tm="0">
                                              <p:val>
                                                <p:strVal val="#ppt_x"/>
                                              </p:val>
                                            </p:tav>
                                            <p:tav tm="100000">
                                              <p:val>
                                                <p:strVal val="#ppt_x"/>
                                              </p:val>
                                            </p:tav>
                                          </p:tavLst>
                                        </p:anim>
                                        <p:anim calcmode="lin" valueType="num">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ppt_x"/>
                                              </p:val>
                                            </p:tav>
                                            <p:tav tm="100000">
                                              <p:val>
                                                <p:strVal val="#ppt_x"/>
                                              </p:val>
                                            </p:tav>
                                          </p:tavLst>
                                        </p:anim>
                                        <p:anim calcmode="lin" valueType="num">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cBhvr additive="base">
                                            <p:cTn id="147" dur="500" fill="hold"/>
                                            <p:tgtEl>
                                              <p:spTgt spid="206"/>
                                            </p:tgtEl>
                                            <p:attrNameLst>
                                              <p:attrName>ppt_x</p:attrName>
                                            </p:attrNameLst>
                                          </p:cBhvr>
                                          <p:tavLst>
                                            <p:tav tm="0">
                                              <p:val>
                                                <p:strVal val="1+#ppt_w/2"/>
                                              </p:val>
                                            </p:tav>
                                            <p:tav tm="100000">
                                              <p:val>
                                                <p:strVal val="#ppt_x"/>
                                              </p:val>
                                            </p:tav>
                                          </p:tavLst>
                                        </p:anim>
                                        <p:anim calcmode="lin" valueType="num">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cBhvr additive="base">
                                            <p:cTn id="151" dur="500" fill="hold"/>
                                            <p:tgtEl>
                                              <p:spTgt spid="210"/>
                                            </p:tgtEl>
                                            <p:attrNameLst>
                                              <p:attrName>ppt_x</p:attrName>
                                            </p:attrNameLst>
                                          </p:cBhvr>
                                          <p:tavLst>
                                            <p:tav tm="0">
                                              <p:val>
                                                <p:strVal val="0-#ppt_w/2"/>
                                              </p:val>
                                            </p:tav>
                                            <p:tav tm="100000">
                                              <p:val>
                                                <p:strVal val="#ppt_x"/>
                                              </p:val>
                                            </p:tav>
                                          </p:tavLst>
                                        </p:anim>
                                        <p:anim calcmode="lin" valueType="num">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cBhvr additive="base">
                                            <p:cTn id="156" dur="500" fill="hold"/>
                                            <p:tgtEl>
                                              <p:spTgt spid="207"/>
                                            </p:tgtEl>
                                            <p:attrNameLst>
                                              <p:attrName>ppt_x</p:attrName>
                                            </p:attrNameLst>
                                          </p:cBhvr>
                                          <p:tavLst>
                                            <p:tav tm="0">
                                              <p:val>
                                                <p:strVal val="1+#ppt_w/2"/>
                                              </p:val>
                                            </p:tav>
                                            <p:tav tm="100000">
                                              <p:val>
                                                <p:strVal val="#ppt_x"/>
                                              </p:val>
                                            </p:tav>
                                          </p:tavLst>
                                        </p:anim>
                                        <p:anim calcmode="lin" valueType="num">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cBhvr additive="base">
                                            <p:cTn id="160" dur="500" fill="hold"/>
                                            <p:tgtEl>
                                              <p:spTgt spid="220"/>
                                            </p:tgtEl>
                                            <p:attrNameLst>
                                              <p:attrName>ppt_x</p:attrName>
                                            </p:attrNameLst>
                                          </p:cBhvr>
                                          <p:tavLst>
                                            <p:tav tm="0">
                                              <p:val>
                                                <p:strVal val="0-#ppt_w/2"/>
                                              </p:val>
                                            </p:tav>
                                            <p:tav tm="100000">
                                              <p:val>
                                                <p:strVal val="#ppt_x"/>
                                              </p:val>
                                            </p:tav>
                                          </p:tavLst>
                                        </p:anim>
                                        <p:anim calcmode="lin" valueType="num">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cBhvr additive="base">
                                            <p:cTn id="165" dur="500" fill="hold"/>
                                            <p:tgtEl>
                                              <p:spTgt spid="208"/>
                                            </p:tgtEl>
                                            <p:attrNameLst>
                                              <p:attrName>ppt_x</p:attrName>
                                            </p:attrNameLst>
                                          </p:cBhvr>
                                          <p:tavLst>
                                            <p:tav tm="0">
                                              <p:val>
                                                <p:strVal val="1+#ppt_w/2"/>
                                              </p:val>
                                            </p:tav>
                                            <p:tav tm="100000">
                                              <p:val>
                                                <p:strVal val="#ppt_x"/>
                                              </p:val>
                                            </p:tav>
                                          </p:tavLst>
                                        </p:anim>
                                        <p:anim calcmode="lin" valueType="num">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cBhvr additive="base">
                                            <p:cTn id="169" dur="500" fill="hold"/>
                                            <p:tgtEl>
                                              <p:spTgt spid="225"/>
                                            </p:tgtEl>
                                            <p:attrNameLst>
                                              <p:attrName>ppt_x</p:attrName>
                                            </p:attrNameLst>
                                          </p:cBhvr>
                                          <p:tavLst>
                                            <p:tav tm="0">
                                              <p:val>
                                                <p:strVal val="0-#ppt_w/2"/>
                                              </p:val>
                                            </p:tav>
                                            <p:tav tm="100000">
                                              <p:val>
                                                <p:strVal val="#ppt_x"/>
                                              </p:val>
                                            </p:tav>
                                          </p:tavLst>
                                        </p:anim>
                                        <p:anim calcmode="lin" valueType="num">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cBhvr additive="base">
                                            <p:cTn id="174" dur="500" fill="hold"/>
                                            <p:tgtEl>
                                              <p:spTgt spid="209"/>
                                            </p:tgtEl>
                                            <p:attrNameLst>
                                              <p:attrName>ppt_x</p:attrName>
                                            </p:attrNameLst>
                                          </p:cBhvr>
                                          <p:tavLst>
                                            <p:tav tm="0">
                                              <p:val>
                                                <p:strVal val="1+#ppt_w/2"/>
                                              </p:val>
                                            </p:tav>
                                            <p:tav tm="100000">
                                              <p:val>
                                                <p:strVal val="#ppt_x"/>
                                              </p:val>
                                            </p:tav>
                                          </p:tavLst>
                                        </p:anim>
                                        <p:anim calcmode="lin" valueType="num">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cBhvr additive="base">
                                            <p:cTn id="178" dur="500" fill="hold"/>
                                            <p:tgtEl>
                                              <p:spTgt spid="215"/>
                                            </p:tgtEl>
                                            <p:attrNameLst>
                                              <p:attrName>ppt_x</p:attrName>
                                            </p:attrNameLst>
                                          </p:cBhvr>
                                          <p:tavLst>
                                            <p:tav tm="0">
                                              <p:val>
                                                <p:strVal val="0-#ppt_w/2"/>
                                              </p:val>
                                            </p:tav>
                                            <p:tav tm="100000">
                                              <p:val>
                                                <p:strVal val="#ppt_x"/>
                                              </p:val>
                                            </p:tav>
                                          </p:tavLst>
                                        </p:anim>
                                        <p:anim calcmode="lin" valueType="num">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04" name="椭圆 403"/>
          <p:cNvSpPr/>
          <p:nvPr/>
        </p:nvSpPr>
        <p:spPr>
          <a:xfrm>
            <a:off x="3924189" y="4371951"/>
            <a:ext cx="1499030" cy="461231"/>
          </a:xfrm>
          <a:prstGeom prst="ellipse">
            <a:avLst/>
          </a:prstGeom>
          <a:gradFill flip="none" rotWithShape="1">
            <a:gsLst>
              <a:gs pos="0">
                <a:schemeClr val="tx1">
                  <a:alpha val="44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5" name="组合 404"/>
          <p:cNvGrpSpPr/>
          <p:nvPr/>
        </p:nvGrpSpPr>
        <p:grpSpPr>
          <a:xfrm>
            <a:off x="2859702" y="2717026"/>
            <a:ext cx="3051446" cy="1561106"/>
            <a:chOff x="3116689" y="2717026"/>
            <a:chExt cx="3051446" cy="1561106"/>
          </a:xfrm>
          <a:effectLst/>
        </p:grpSpPr>
        <p:grpSp>
          <p:nvGrpSpPr>
            <p:cNvPr id="406" name="组合 405"/>
            <p:cNvGrpSpPr/>
            <p:nvPr/>
          </p:nvGrpSpPr>
          <p:grpSpPr>
            <a:xfrm>
              <a:off x="3666493" y="2717026"/>
              <a:ext cx="2339840" cy="1561106"/>
              <a:chOff x="3666493" y="2717026"/>
              <a:chExt cx="2339840" cy="1561106"/>
            </a:xfrm>
          </p:grpSpPr>
          <p:grpSp>
            <p:nvGrpSpPr>
              <p:cNvPr id="409" name="组合 408"/>
              <p:cNvGrpSpPr/>
              <p:nvPr/>
            </p:nvGrpSpPr>
            <p:grpSpPr>
              <a:xfrm rot="7733674">
                <a:off x="4055860" y="2327659"/>
                <a:ext cx="1561106" cy="2339840"/>
                <a:chOff x="2428899" y="2027784"/>
                <a:chExt cx="1512071" cy="2128167"/>
              </a:xfrm>
            </p:grpSpPr>
            <p:sp>
              <p:nvSpPr>
                <p:cNvPr id="411" name="矩形 4"/>
                <p:cNvSpPr/>
                <p:nvPr/>
              </p:nvSpPr>
              <p:spPr>
                <a:xfrm>
                  <a:off x="2653446" y="2141512"/>
                  <a:ext cx="1158464" cy="2013371"/>
                </a:xfrm>
                <a:custGeom>
                  <a:avLst/>
                  <a:gdLst>
                    <a:gd name="connsiteX0" fmla="*/ 0 w 1017970"/>
                    <a:gd name="connsiteY0" fmla="*/ 0 h 1656184"/>
                    <a:gd name="connsiteX1" fmla="*/ 1017970 w 1017970"/>
                    <a:gd name="connsiteY1" fmla="*/ 0 h 1656184"/>
                    <a:gd name="connsiteX2" fmla="*/ 1017970 w 1017970"/>
                    <a:gd name="connsiteY2" fmla="*/ 1656184 h 1656184"/>
                    <a:gd name="connsiteX3" fmla="*/ 0 w 1017970"/>
                    <a:gd name="connsiteY3" fmla="*/ 1656184 h 1656184"/>
                    <a:gd name="connsiteX4" fmla="*/ 0 w 1017970"/>
                    <a:gd name="connsiteY4" fmla="*/ 0 h 1656184"/>
                    <a:gd name="connsiteX0" fmla="*/ 0 w 1134651"/>
                    <a:gd name="connsiteY0" fmla="*/ 0 h 1656184"/>
                    <a:gd name="connsiteX1" fmla="*/ 1134651 w 1134651"/>
                    <a:gd name="connsiteY1" fmla="*/ 345282 h 1656184"/>
                    <a:gd name="connsiteX2" fmla="*/ 1017970 w 1134651"/>
                    <a:gd name="connsiteY2" fmla="*/ 1656184 h 1656184"/>
                    <a:gd name="connsiteX3" fmla="*/ 0 w 1134651"/>
                    <a:gd name="connsiteY3" fmla="*/ 1656184 h 1656184"/>
                    <a:gd name="connsiteX4" fmla="*/ 0 w 1134651"/>
                    <a:gd name="connsiteY4" fmla="*/ 0 h 1656184"/>
                    <a:gd name="connsiteX0" fmla="*/ 0 w 1158464"/>
                    <a:gd name="connsiteY0" fmla="*/ 0 h 2013371"/>
                    <a:gd name="connsiteX1" fmla="*/ 1134651 w 1158464"/>
                    <a:gd name="connsiteY1" fmla="*/ 345282 h 2013371"/>
                    <a:gd name="connsiteX2" fmla="*/ 1158464 w 1158464"/>
                    <a:gd name="connsiteY2" fmla="*/ 2013371 h 2013371"/>
                    <a:gd name="connsiteX3" fmla="*/ 0 w 1158464"/>
                    <a:gd name="connsiteY3" fmla="*/ 1656184 h 2013371"/>
                    <a:gd name="connsiteX4" fmla="*/ 0 w 1158464"/>
                    <a:gd name="connsiteY4" fmla="*/ 0 h 2013371"/>
                    <a:gd name="connsiteX0" fmla="*/ 0 w 1158464"/>
                    <a:gd name="connsiteY0" fmla="*/ 0 h 2013371"/>
                    <a:gd name="connsiteX1" fmla="*/ 1134651 w 1158464"/>
                    <a:gd name="connsiteY1" fmla="*/ 345282 h 2013371"/>
                    <a:gd name="connsiteX2" fmla="*/ 1158464 w 1158464"/>
                    <a:gd name="connsiteY2" fmla="*/ 2013371 h 2013371"/>
                    <a:gd name="connsiteX3" fmla="*/ 14287 w 1158464"/>
                    <a:gd name="connsiteY3" fmla="*/ 1629990 h 2013371"/>
                    <a:gd name="connsiteX4" fmla="*/ 0 w 1158464"/>
                    <a:gd name="connsiteY4" fmla="*/ 0 h 201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464" h="2013371">
                      <a:moveTo>
                        <a:pt x="0" y="0"/>
                      </a:moveTo>
                      <a:lnTo>
                        <a:pt x="1134651" y="345282"/>
                      </a:lnTo>
                      <a:lnTo>
                        <a:pt x="1158464" y="2013371"/>
                      </a:lnTo>
                      <a:lnTo>
                        <a:pt x="14287" y="1629990"/>
                      </a:lnTo>
                      <a:lnTo>
                        <a:pt x="0" y="0"/>
                      </a:lnTo>
                      <a:close/>
                    </a:path>
                  </a:pathLst>
                </a:custGeom>
                <a:gradFill>
                  <a:gsLst>
                    <a:gs pos="45000">
                      <a:schemeClr val="bg1">
                        <a:lumMod val="85000"/>
                      </a:schemeClr>
                    </a:gs>
                    <a:gs pos="100000">
                      <a:schemeClr val="bg1">
                        <a:lumMod val="5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12" name="矩形 1"/>
                <p:cNvSpPr/>
                <p:nvPr/>
              </p:nvSpPr>
              <p:spPr>
                <a:xfrm>
                  <a:off x="2428899" y="2716064"/>
                  <a:ext cx="1133442" cy="1389385"/>
                </a:xfrm>
                <a:custGeom>
                  <a:avLst/>
                  <a:gdLst>
                    <a:gd name="connsiteX0" fmla="*/ 0 w 1181067"/>
                    <a:gd name="connsiteY0" fmla="*/ 0 h 1944216"/>
                    <a:gd name="connsiteX1" fmla="*/ 1181067 w 1181067"/>
                    <a:gd name="connsiteY1" fmla="*/ 0 h 1944216"/>
                    <a:gd name="connsiteX2" fmla="*/ 1181067 w 1181067"/>
                    <a:gd name="connsiteY2" fmla="*/ 1944216 h 1944216"/>
                    <a:gd name="connsiteX3" fmla="*/ 0 w 1181067"/>
                    <a:gd name="connsiteY3" fmla="*/ 1944216 h 1944216"/>
                    <a:gd name="connsiteX4" fmla="*/ 0 w 1181067"/>
                    <a:gd name="connsiteY4" fmla="*/ 0 h 1944216"/>
                    <a:gd name="connsiteX0" fmla="*/ 0 w 1233455"/>
                    <a:gd name="connsiteY0" fmla="*/ 0 h 2296641"/>
                    <a:gd name="connsiteX1" fmla="*/ 1233455 w 1233455"/>
                    <a:gd name="connsiteY1" fmla="*/ 352425 h 2296641"/>
                    <a:gd name="connsiteX2" fmla="*/ 1233455 w 1233455"/>
                    <a:gd name="connsiteY2" fmla="*/ 2296641 h 2296641"/>
                    <a:gd name="connsiteX3" fmla="*/ 52388 w 1233455"/>
                    <a:gd name="connsiteY3" fmla="*/ 2296641 h 2296641"/>
                    <a:gd name="connsiteX4" fmla="*/ 0 w 1233455"/>
                    <a:gd name="connsiteY4" fmla="*/ 0 h 2296641"/>
                    <a:gd name="connsiteX0" fmla="*/ 0 w 1233455"/>
                    <a:gd name="connsiteY0" fmla="*/ 0 h 2296641"/>
                    <a:gd name="connsiteX1" fmla="*/ 864362 w 1233455"/>
                    <a:gd name="connsiteY1" fmla="*/ 300037 h 2296641"/>
                    <a:gd name="connsiteX2" fmla="*/ 1233455 w 1233455"/>
                    <a:gd name="connsiteY2" fmla="*/ 2296641 h 2296641"/>
                    <a:gd name="connsiteX3" fmla="*/ 52388 w 1233455"/>
                    <a:gd name="connsiteY3" fmla="*/ 2296641 h 2296641"/>
                    <a:gd name="connsiteX4" fmla="*/ 0 w 1233455"/>
                    <a:gd name="connsiteY4" fmla="*/ 0 h 2296641"/>
                    <a:gd name="connsiteX0" fmla="*/ 0 w 1128680"/>
                    <a:gd name="connsiteY0" fmla="*/ 0 h 2296641"/>
                    <a:gd name="connsiteX1" fmla="*/ 864362 w 1128680"/>
                    <a:gd name="connsiteY1" fmla="*/ 300037 h 2296641"/>
                    <a:gd name="connsiteX2" fmla="*/ 1128680 w 1128680"/>
                    <a:gd name="connsiteY2" fmla="*/ 1389385 h 2296641"/>
                    <a:gd name="connsiteX3" fmla="*/ 52388 w 1128680"/>
                    <a:gd name="connsiteY3" fmla="*/ 2296641 h 2296641"/>
                    <a:gd name="connsiteX4" fmla="*/ 0 w 1128680"/>
                    <a:gd name="connsiteY4" fmla="*/ 0 h 2296641"/>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33442"/>
                    <a:gd name="connsiteY0" fmla="*/ 0 h 1389385"/>
                    <a:gd name="connsiteX1" fmla="*/ 864362 w 1133442"/>
                    <a:gd name="connsiteY1" fmla="*/ 300037 h 1389385"/>
                    <a:gd name="connsiteX2" fmla="*/ 1133442 w 1133442"/>
                    <a:gd name="connsiteY2" fmla="*/ 1389385 h 1389385"/>
                    <a:gd name="connsiteX3" fmla="*/ 228601 w 1133442"/>
                    <a:gd name="connsiteY3" fmla="*/ 1051247 h 1389385"/>
                    <a:gd name="connsiteX4" fmla="*/ 0 w 1133442"/>
                    <a:gd name="connsiteY4" fmla="*/ 0 h 1389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42" h="1389385">
                      <a:moveTo>
                        <a:pt x="0" y="0"/>
                      </a:moveTo>
                      <a:lnTo>
                        <a:pt x="864362" y="300037"/>
                      </a:lnTo>
                      <a:cubicBezTo>
                        <a:pt x="1071530" y="622672"/>
                        <a:pt x="1119155" y="957213"/>
                        <a:pt x="1133442" y="1389385"/>
                      </a:cubicBezTo>
                      <a:lnTo>
                        <a:pt x="228601" y="1051247"/>
                      </a:lnTo>
                      <a:cubicBezTo>
                        <a:pt x="230982" y="684162"/>
                        <a:pt x="176212" y="338510"/>
                        <a:pt x="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3" name="矩形 2"/>
                <p:cNvSpPr/>
                <p:nvPr/>
              </p:nvSpPr>
              <p:spPr>
                <a:xfrm>
                  <a:off x="2428899" y="2241426"/>
                  <a:ext cx="1226617" cy="794569"/>
                </a:xfrm>
                <a:custGeom>
                  <a:avLst/>
                  <a:gdLst>
                    <a:gd name="connsiteX0" fmla="*/ 0 w 936104"/>
                    <a:gd name="connsiteY0" fmla="*/ 0 h 504056"/>
                    <a:gd name="connsiteX1" fmla="*/ 936104 w 936104"/>
                    <a:gd name="connsiteY1" fmla="*/ 0 h 504056"/>
                    <a:gd name="connsiteX2" fmla="*/ 936104 w 936104"/>
                    <a:gd name="connsiteY2" fmla="*/ 504056 h 504056"/>
                    <a:gd name="connsiteX3" fmla="*/ 0 w 936104"/>
                    <a:gd name="connsiteY3" fmla="*/ 504056 h 504056"/>
                    <a:gd name="connsiteX4" fmla="*/ 0 w 936104"/>
                    <a:gd name="connsiteY4" fmla="*/ 0 h 504056"/>
                    <a:gd name="connsiteX0" fmla="*/ 0 w 936104"/>
                    <a:gd name="connsiteY0" fmla="*/ 0 h 618356"/>
                    <a:gd name="connsiteX1" fmla="*/ 936104 w 936104"/>
                    <a:gd name="connsiteY1" fmla="*/ 114300 h 618356"/>
                    <a:gd name="connsiteX2" fmla="*/ 936104 w 936104"/>
                    <a:gd name="connsiteY2" fmla="*/ 618356 h 618356"/>
                    <a:gd name="connsiteX3" fmla="*/ 0 w 936104"/>
                    <a:gd name="connsiteY3" fmla="*/ 618356 h 618356"/>
                    <a:gd name="connsiteX4" fmla="*/ 0 w 936104"/>
                    <a:gd name="connsiteY4" fmla="*/ 0 h 618356"/>
                    <a:gd name="connsiteX0" fmla="*/ 342900 w 1279004"/>
                    <a:gd name="connsiteY0" fmla="*/ 0 h 618356"/>
                    <a:gd name="connsiteX1" fmla="*/ 1279004 w 1279004"/>
                    <a:gd name="connsiteY1" fmla="*/ 114300 h 618356"/>
                    <a:gd name="connsiteX2" fmla="*/ 1279004 w 1279004"/>
                    <a:gd name="connsiteY2" fmla="*/ 618356 h 618356"/>
                    <a:gd name="connsiteX3" fmla="*/ 0 w 1279004"/>
                    <a:gd name="connsiteY3" fmla="*/ 485006 h 618356"/>
                    <a:gd name="connsiteX4" fmla="*/ 342900 w 1279004"/>
                    <a:gd name="connsiteY4" fmla="*/ 0 h 618356"/>
                    <a:gd name="connsiteX0" fmla="*/ 342900 w 1279004"/>
                    <a:gd name="connsiteY0" fmla="*/ 0 h 787425"/>
                    <a:gd name="connsiteX1" fmla="*/ 1279004 w 1279004"/>
                    <a:gd name="connsiteY1" fmla="*/ 114300 h 787425"/>
                    <a:gd name="connsiteX2" fmla="*/ 862285 w 1279004"/>
                    <a:gd name="connsiteY2" fmla="*/ 787425 h 787425"/>
                    <a:gd name="connsiteX3" fmla="*/ 0 w 1279004"/>
                    <a:gd name="connsiteY3" fmla="*/ 485006 h 787425"/>
                    <a:gd name="connsiteX4" fmla="*/ 342900 w 1279004"/>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94569"/>
                    <a:gd name="connsiteX1" fmla="*/ 1226617 w 1226617"/>
                    <a:gd name="connsiteY1" fmla="*/ 276225 h 794569"/>
                    <a:gd name="connsiteX2" fmla="*/ 874191 w 1226617"/>
                    <a:gd name="connsiteY2" fmla="*/ 794569 h 794569"/>
                    <a:gd name="connsiteX3" fmla="*/ 0 w 1226617"/>
                    <a:gd name="connsiteY3" fmla="*/ 485006 h 794569"/>
                    <a:gd name="connsiteX4" fmla="*/ 342900 w 1226617"/>
                    <a:gd name="connsiteY4" fmla="*/ 0 h 79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617" h="794569">
                      <a:moveTo>
                        <a:pt x="342900" y="0"/>
                      </a:moveTo>
                      <a:lnTo>
                        <a:pt x="1226617" y="276225"/>
                      </a:lnTo>
                      <a:cubicBezTo>
                        <a:pt x="1069454" y="413287"/>
                        <a:pt x="964678" y="605119"/>
                        <a:pt x="874191" y="794569"/>
                      </a:cubicBezTo>
                      <a:lnTo>
                        <a:pt x="0" y="485006"/>
                      </a:lnTo>
                      <a:cubicBezTo>
                        <a:pt x="80962" y="292380"/>
                        <a:pt x="207169" y="116425"/>
                        <a:pt x="342900" y="0"/>
                      </a:cubicBez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4" name="矩形 3"/>
                <p:cNvSpPr/>
                <p:nvPr/>
              </p:nvSpPr>
              <p:spPr>
                <a:xfrm>
                  <a:off x="3293565" y="2530599"/>
                  <a:ext cx="404044" cy="1574850"/>
                </a:xfrm>
                <a:custGeom>
                  <a:avLst/>
                  <a:gdLst>
                    <a:gd name="connsiteX0" fmla="*/ 0 w 504056"/>
                    <a:gd name="connsiteY0" fmla="*/ 0 h 1008112"/>
                    <a:gd name="connsiteX1" fmla="*/ 504056 w 504056"/>
                    <a:gd name="connsiteY1" fmla="*/ 0 h 1008112"/>
                    <a:gd name="connsiteX2" fmla="*/ 504056 w 504056"/>
                    <a:gd name="connsiteY2" fmla="*/ 1008112 h 1008112"/>
                    <a:gd name="connsiteX3" fmla="*/ 0 w 504056"/>
                    <a:gd name="connsiteY3" fmla="*/ 1008112 h 1008112"/>
                    <a:gd name="connsiteX4" fmla="*/ 0 w 504056"/>
                    <a:gd name="connsiteY4" fmla="*/ 0 h 1008112"/>
                    <a:gd name="connsiteX0" fmla="*/ 0 w 913631"/>
                    <a:gd name="connsiteY0" fmla="*/ 235743 h 1008112"/>
                    <a:gd name="connsiteX1" fmla="*/ 913631 w 913631"/>
                    <a:gd name="connsiteY1" fmla="*/ 0 h 1008112"/>
                    <a:gd name="connsiteX2" fmla="*/ 913631 w 913631"/>
                    <a:gd name="connsiteY2" fmla="*/ 1008112 h 1008112"/>
                    <a:gd name="connsiteX3" fmla="*/ 409575 w 913631"/>
                    <a:gd name="connsiteY3" fmla="*/ 1008112 h 1008112"/>
                    <a:gd name="connsiteX4" fmla="*/ 0 w 913631"/>
                    <a:gd name="connsiteY4" fmla="*/ 235743 h 1008112"/>
                    <a:gd name="connsiteX0" fmla="*/ 0 w 913631"/>
                    <a:gd name="connsiteY0" fmla="*/ 492918 h 1265287"/>
                    <a:gd name="connsiteX1" fmla="*/ 344512 w 913631"/>
                    <a:gd name="connsiteY1" fmla="*/ 0 h 1265287"/>
                    <a:gd name="connsiteX2" fmla="*/ 913631 w 913631"/>
                    <a:gd name="connsiteY2" fmla="*/ 1265287 h 1265287"/>
                    <a:gd name="connsiteX3" fmla="*/ 409575 w 913631"/>
                    <a:gd name="connsiteY3" fmla="*/ 1265287 h 1265287"/>
                    <a:gd name="connsiteX4" fmla="*/ 0 w 913631"/>
                    <a:gd name="connsiteY4" fmla="*/ 492918 h 1265287"/>
                    <a:gd name="connsiteX0" fmla="*/ 0 w 913631"/>
                    <a:gd name="connsiteY0" fmla="*/ 492918 h 1574850"/>
                    <a:gd name="connsiteX1" fmla="*/ 344512 w 913631"/>
                    <a:gd name="connsiteY1" fmla="*/ 0 h 1574850"/>
                    <a:gd name="connsiteX2" fmla="*/ 913631 w 913631"/>
                    <a:gd name="connsiteY2" fmla="*/ 1265287 h 1574850"/>
                    <a:gd name="connsiteX3" fmla="*/ 261938 w 913631"/>
                    <a:gd name="connsiteY3" fmla="*/ 1574850 h 1574850"/>
                    <a:gd name="connsiteX4" fmla="*/ 0 w 91363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404044"/>
                    <a:gd name="connsiteY0" fmla="*/ 507206 h 1574850"/>
                    <a:gd name="connsiteX1" fmla="*/ 349275 w 404044"/>
                    <a:gd name="connsiteY1" fmla="*/ 0 h 1574850"/>
                    <a:gd name="connsiteX2" fmla="*/ 404044 w 404044"/>
                    <a:gd name="connsiteY2" fmla="*/ 1501030 h 1574850"/>
                    <a:gd name="connsiteX3" fmla="*/ 266701 w 404044"/>
                    <a:gd name="connsiteY3" fmla="*/ 1574850 h 1574850"/>
                    <a:gd name="connsiteX4" fmla="*/ 0 w 404044"/>
                    <a:gd name="connsiteY4" fmla="*/ 507206 h 1574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044" h="1574850">
                      <a:moveTo>
                        <a:pt x="0" y="507206"/>
                      </a:moveTo>
                      <a:cubicBezTo>
                        <a:pt x="74356" y="316706"/>
                        <a:pt x="191576" y="130968"/>
                        <a:pt x="349275" y="0"/>
                      </a:cubicBezTo>
                      <a:lnTo>
                        <a:pt x="404044" y="1501030"/>
                      </a:lnTo>
                      <a:lnTo>
                        <a:pt x="266701" y="1574850"/>
                      </a:lnTo>
                      <a:cubicBezTo>
                        <a:pt x="241300" y="1214207"/>
                        <a:pt x="227807" y="898806"/>
                        <a:pt x="0" y="507206"/>
                      </a:cubicBezTo>
                      <a:close/>
                    </a:path>
                  </a:pathLst>
                </a:custGeom>
                <a:solidFill>
                  <a:schemeClr val="accent2">
                    <a:lumMod val="40000"/>
                    <a:lumOff val="60000"/>
                  </a:schemeClr>
                </a:solidFill>
                <a:ln>
                  <a:noFill/>
                </a:ln>
                <a:effectLst>
                  <a:outerShdw blurRad="50800" dist="38100" dir="618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5" name="矩形 5"/>
                <p:cNvSpPr/>
                <p:nvPr/>
              </p:nvSpPr>
              <p:spPr>
                <a:xfrm>
                  <a:off x="2650628" y="2027784"/>
                  <a:ext cx="1290342" cy="2128167"/>
                </a:xfrm>
                <a:custGeom>
                  <a:avLst/>
                  <a:gdLst>
                    <a:gd name="connsiteX0" fmla="*/ 0 w 630363"/>
                    <a:gd name="connsiteY0" fmla="*/ 0 h 216024"/>
                    <a:gd name="connsiteX1" fmla="*/ 630363 w 630363"/>
                    <a:gd name="connsiteY1" fmla="*/ 0 h 216024"/>
                    <a:gd name="connsiteX2" fmla="*/ 630363 w 630363"/>
                    <a:gd name="connsiteY2" fmla="*/ 216024 h 216024"/>
                    <a:gd name="connsiteX3" fmla="*/ 0 w 630363"/>
                    <a:gd name="connsiteY3" fmla="*/ 216024 h 216024"/>
                    <a:gd name="connsiteX4" fmla="*/ 0 w 630363"/>
                    <a:gd name="connsiteY4" fmla="*/ 0 h 216024"/>
                    <a:gd name="connsiteX0" fmla="*/ 642938 w 1273301"/>
                    <a:gd name="connsiteY0" fmla="*/ 0 h 216024"/>
                    <a:gd name="connsiteX1" fmla="*/ 1273301 w 1273301"/>
                    <a:gd name="connsiteY1" fmla="*/ 0 h 216024"/>
                    <a:gd name="connsiteX2" fmla="*/ 1273301 w 1273301"/>
                    <a:gd name="connsiteY2" fmla="*/ 216024 h 216024"/>
                    <a:gd name="connsiteX3" fmla="*/ 0 w 1273301"/>
                    <a:gd name="connsiteY3" fmla="*/ 1711 h 216024"/>
                    <a:gd name="connsiteX4" fmla="*/ 642938 w 1273301"/>
                    <a:gd name="connsiteY4" fmla="*/ 0 h 216024"/>
                    <a:gd name="connsiteX0" fmla="*/ 145257 w 1273301"/>
                    <a:gd name="connsiteY0" fmla="*/ 0 h 327942"/>
                    <a:gd name="connsiteX1" fmla="*/ 1273301 w 1273301"/>
                    <a:gd name="connsiteY1" fmla="*/ 111918 h 327942"/>
                    <a:gd name="connsiteX2" fmla="*/ 1273301 w 1273301"/>
                    <a:gd name="connsiteY2" fmla="*/ 327942 h 327942"/>
                    <a:gd name="connsiteX3" fmla="*/ 0 w 1273301"/>
                    <a:gd name="connsiteY3" fmla="*/ 113629 h 327942"/>
                    <a:gd name="connsiteX4" fmla="*/ 145257 w 1273301"/>
                    <a:gd name="connsiteY4" fmla="*/ 0 h 327942"/>
                    <a:gd name="connsiteX0" fmla="*/ 145257 w 1273301"/>
                    <a:gd name="connsiteY0" fmla="*/ 0 h 459087"/>
                    <a:gd name="connsiteX1" fmla="*/ 1273301 w 1273301"/>
                    <a:gd name="connsiteY1" fmla="*/ 111918 h 459087"/>
                    <a:gd name="connsiteX2" fmla="*/ 1273301 w 1273301"/>
                    <a:gd name="connsiteY2" fmla="*/ 327942 h 459087"/>
                    <a:gd name="connsiteX3" fmla="*/ 1135561 w 1273301"/>
                    <a:gd name="connsiteY3" fmla="*/ 458241 h 459087"/>
                    <a:gd name="connsiteX4" fmla="*/ 0 w 1273301"/>
                    <a:gd name="connsiteY4" fmla="*/ 113629 h 459087"/>
                    <a:gd name="connsiteX5" fmla="*/ 145257 w 1273301"/>
                    <a:gd name="connsiteY5" fmla="*/ 0 h 459087"/>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2128167"/>
                    <a:gd name="connsiteX1" fmla="*/ 1273301 w 1273301"/>
                    <a:gd name="connsiteY1" fmla="*/ 111918 h 2128167"/>
                    <a:gd name="connsiteX2" fmla="*/ 1159001 w 1273301"/>
                    <a:gd name="connsiteY2" fmla="*/ 2128167 h 2128167"/>
                    <a:gd name="connsiteX3" fmla="*/ 1135561 w 1273301"/>
                    <a:gd name="connsiteY3" fmla="*/ 458241 h 2128167"/>
                    <a:gd name="connsiteX4" fmla="*/ 0 w 1273301"/>
                    <a:gd name="connsiteY4" fmla="*/ 113629 h 2128167"/>
                    <a:gd name="connsiteX5" fmla="*/ 145257 w 1273301"/>
                    <a:gd name="connsiteY5" fmla="*/ 0 h 2128167"/>
                    <a:gd name="connsiteX0" fmla="*/ 145257 w 1259013"/>
                    <a:gd name="connsiteY0" fmla="*/ 0 h 2128167"/>
                    <a:gd name="connsiteX1" fmla="*/ 1259013 w 1259013"/>
                    <a:gd name="connsiteY1" fmla="*/ 347662 h 2128167"/>
                    <a:gd name="connsiteX2" fmla="*/ 1159001 w 1259013"/>
                    <a:gd name="connsiteY2" fmla="*/ 2128167 h 2128167"/>
                    <a:gd name="connsiteX3" fmla="*/ 1135561 w 1259013"/>
                    <a:gd name="connsiteY3" fmla="*/ 458241 h 2128167"/>
                    <a:gd name="connsiteX4" fmla="*/ 0 w 1259013"/>
                    <a:gd name="connsiteY4" fmla="*/ 113629 h 2128167"/>
                    <a:gd name="connsiteX5" fmla="*/ 145257 w 1259013"/>
                    <a:gd name="connsiteY5" fmla="*/ 0 h 2128167"/>
                    <a:gd name="connsiteX0" fmla="*/ 145257 w 1294640"/>
                    <a:gd name="connsiteY0" fmla="*/ 0 h 2128167"/>
                    <a:gd name="connsiteX1" fmla="*/ 1259013 w 1294640"/>
                    <a:gd name="connsiteY1" fmla="*/ 347662 h 2128167"/>
                    <a:gd name="connsiteX2" fmla="*/ 1290342 w 1294640"/>
                    <a:gd name="connsiteY2" fmla="*/ 2025104 h 2128167"/>
                    <a:gd name="connsiteX3" fmla="*/ 1159001 w 1294640"/>
                    <a:gd name="connsiteY3" fmla="*/ 2128167 h 2128167"/>
                    <a:gd name="connsiteX4" fmla="*/ 1135561 w 1294640"/>
                    <a:gd name="connsiteY4" fmla="*/ 458241 h 2128167"/>
                    <a:gd name="connsiteX5" fmla="*/ 0 w 1294640"/>
                    <a:gd name="connsiteY5" fmla="*/ 113629 h 2128167"/>
                    <a:gd name="connsiteX6" fmla="*/ 145257 w 1294640"/>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66157 w 1290342"/>
                    <a:gd name="connsiteY1" fmla="*/ 359568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42" h="2128167">
                      <a:moveTo>
                        <a:pt x="145257" y="0"/>
                      </a:moveTo>
                      <a:lnTo>
                        <a:pt x="1266157" y="359568"/>
                      </a:lnTo>
                      <a:lnTo>
                        <a:pt x="1290342" y="2025104"/>
                      </a:lnTo>
                      <a:lnTo>
                        <a:pt x="1159001" y="2128167"/>
                      </a:lnTo>
                      <a:lnTo>
                        <a:pt x="1135561" y="458241"/>
                      </a:lnTo>
                      <a:lnTo>
                        <a:pt x="0" y="113629"/>
                      </a:lnTo>
                      <a:lnTo>
                        <a:pt x="145257" y="0"/>
                      </a:lnTo>
                      <a:close/>
                    </a:path>
                  </a:pathLst>
                </a:custGeom>
                <a:gradFill>
                  <a:gsLst>
                    <a:gs pos="82000">
                      <a:schemeClr val="bg1">
                        <a:lumMod val="85000"/>
                      </a:schemeClr>
                    </a:gs>
                    <a:gs pos="100000">
                      <a:schemeClr val="bg1">
                        <a:lumMod val="50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6" name="等腰三角形 6"/>
                <p:cNvSpPr/>
                <p:nvPr/>
              </p:nvSpPr>
              <p:spPr>
                <a:xfrm>
                  <a:off x="2719575" y="3481733"/>
                  <a:ext cx="785833" cy="523871"/>
                </a:xfrm>
                <a:custGeom>
                  <a:avLst/>
                  <a:gdLst>
                    <a:gd name="connsiteX0" fmla="*/ 0 w 952489"/>
                    <a:gd name="connsiteY0" fmla="*/ 792088 h 792088"/>
                    <a:gd name="connsiteX1" fmla="*/ 476245 w 952489"/>
                    <a:gd name="connsiteY1" fmla="*/ 0 h 792088"/>
                    <a:gd name="connsiteX2" fmla="*/ 952489 w 952489"/>
                    <a:gd name="connsiteY2" fmla="*/ 792088 h 792088"/>
                    <a:gd name="connsiteX3" fmla="*/ 0 w 952489"/>
                    <a:gd name="connsiteY3" fmla="*/ 792088 h 792088"/>
                    <a:gd name="connsiteX0" fmla="*/ 0 w 973926"/>
                    <a:gd name="connsiteY0" fmla="*/ 1034976 h 1034976"/>
                    <a:gd name="connsiteX1" fmla="*/ 973926 w 973926"/>
                    <a:gd name="connsiteY1" fmla="*/ 0 h 1034976"/>
                    <a:gd name="connsiteX2" fmla="*/ 952489 w 973926"/>
                    <a:gd name="connsiteY2" fmla="*/ 1034976 h 1034976"/>
                    <a:gd name="connsiteX3" fmla="*/ 0 w 973926"/>
                    <a:gd name="connsiteY3" fmla="*/ 1034976 h 1034976"/>
                    <a:gd name="connsiteX0" fmla="*/ 0 w 966782"/>
                    <a:gd name="connsiteY0" fmla="*/ 1113557 h 1113557"/>
                    <a:gd name="connsiteX1" fmla="*/ 966782 w 966782"/>
                    <a:gd name="connsiteY1" fmla="*/ 0 h 1113557"/>
                    <a:gd name="connsiteX2" fmla="*/ 952489 w 966782"/>
                    <a:gd name="connsiteY2" fmla="*/ 1113557 h 1113557"/>
                    <a:gd name="connsiteX3" fmla="*/ 0 w 966782"/>
                    <a:gd name="connsiteY3" fmla="*/ 1113557 h 1113557"/>
                    <a:gd name="connsiteX0" fmla="*/ 0 w 1064408"/>
                    <a:gd name="connsiteY0" fmla="*/ 1113557 h 1113557"/>
                    <a:gd name="connsiteX1" fmla="*/ 966782 w 1064408"/>
                    <a:gd name="connsiteY1" fmla="*/ 0 h 1113557"/>
                    <a:gd name="connsiteX2" fmla="*/ 1064408 w 1064408"/>
                    <a:gd name="connsiteY2" fmla="*/ 520626 h 1113557"/>
                    <a:gd name="connsiteX3" fmla="*/ 0 w 1064408"/>
                    <a:gd name="connsiteY3" fmla="*/ 1113557 h 1113557"/>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3871"/>
                    <a:gd name="connsiteX1" fmla="*/ 681032 w 778658"/>
                    <a:gd name="connsiteY1" fmla="*/ 0 h 523871"/>
                    <a:gd name="connsiteX2" fmla="*/ 778658 w 778658"/>
                    <a:gd name="connsiteY2" fmla="*/ 520626 h 523871"/>
                    <a:gd name="connsiteX3" fmla="*/ 0 w 778658"/>
                    <a:gd name="connsiteY3" fmla="*/ 277738 h 523871"/>
                    <a:gd name="connsiteX0" fmla="*/ 0 w 785705"/>
                    <a:gd name="connsiteY0" fmla="*/ 277738 h 523871"/>
                    <a:gd name="connsiteX1" fmla="*/ 681032 w 785705"/>
                    <a:gd name="connsiteY1" fmla="*/ 0 h 523871"/>
                    <a:gd name="connsiteX2" fmla="*/ 778658 w 785705"/>
                    <a:gd name="connsiteY2" fmla="*/ 520626 h 523871"/>
                    <a:gd name="connsiteX3" fmla="*/ 0 w 785705"/>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Lst>
                  <a:ahLst/>
                  <a:cxnLst>
                    <a:cxn ang="0">
                      <a:pos x="connsiteX0" y="connsiteY0"/>
                    </a:cxn>
                    <a:cxn ang="0">
                      <a:pos x="connsiteX1" y="connsiteY1"/>
                    </a:cxn>
                    <a:cxn ang="0">
                      <a:pos x="connsiteX2" y="connsiteY2"/>
                    </a:cxn>
                    <a:cxn ang="0">
                      <a:pos x="connsiteX3" y="connsiteY3"/>
                    </a:cxn>
                  </a:cxnLst>
                  <a:rect l="l" t="t" r="r" b="b"/>
                  <a:pathLst>
                    <a:path w="785833" h="523871">
                      <a:moveTo>
                        <a:pt x="0" y="277738"/>
                      </a:moveTo>
                      <a:cubicBezTo>
                        <a:pt x="227011" y="185159"/>
                        <a:pt x="461164" y="273554"/>
                        <a:pt x="681032" y="0"/>
                      </a:cubicBezTo>
                      <a:cubicBezTo>
                        <a:pt x="715955" y="61623"/>
                        <a:pt x="812791" y="489959"/>
                        <a:pt x="778658" y="520626"/>
                      </a:cubicBezTo>
                      <a:cubicBezTo>
                        <a:pt x="750086" y="549201"/>
                        <a:pt x="254790" y="382513"/>
                        <a:pt x="0" y="277738"/>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7" name="同心圆 416"/>
                <p:cNvSpPr/>
                <p:nvPr/>
              </p:nvSpPr>
              <p:spPr>
                <a:xfrm>
                  <a:off x="2876986" y="3512820"/>
                  <a:ext cx="274639" cy="274639"/>
                </a:xfrm>
                <a:prstGeom prst="donut">
                  <a:avLst>
                    <a:gd name="adj" fmla="val 15692"/>
                  </a:avLst>
                </a:prstGeom>
                <a:solidFill>
                  <a:schemeClr val="bg1"/>
                </a:solidFill>
                <a:ln>
                  <a:noFill/>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10" name="矩形 18"/>
              <p:cNvSpPr/>
              <p:nvPr/>
            </p:nvSpPr>
            <p:spPr>
              <a:xfrm rot="2092531" flipV="1">
                <a:off x="4862369" y="3252776"/>
                <a:ext cx="336824" cy="69593"/>
              </a:xfrm>
              <a:custGeom>
                <a:avLst/>
                <a:gdLst>
                  <a:gd name="connsiteX0" fmla="*/ 0 w 419450"/>
                  <a:gd name="connsiteY0" fmla="*/ 0 h 45719"/>
                  <a:gd name="connsiteX1" fmla="*/ 419450 w 419450"/>
                  <a:gd name="connsiteY1" fmla="*/ 0 h 45719"/>
                  <a:gd name="connsiteX2" fmla="*/ 419450 w 419450"/>
                  <a:gd name="connsiteY2" fmla="*/ 45719 h 45719"/>
                  <a:gd name="connsiteX3" fmla="*/ 0 w 419450"/>
                  <a:gd name="connsiteY3" fmla="*/ 45719 h 45719"/>
                  <a:gd name="connsiteX4" fmla="*/ 0 w 419450"/>
                  <a:gd name="connsiteY4" fmla="*/ 0 h 45719"/>
                  <a:gd name="connsiteX0" fmla="*/ 0 w 420812"/>
                  <a:gd name="connsiteY0" fmla="*/ 0 h 45719"/>
                  <a:gd name="connsiteX1" fmla="*/ 419450 w 420812"/>
                  <a:gd name="connsiteY1" fmla="*/ 0 h 45719"/>
                  <a:gd name="connsiteX2" fmla="*/ 420812 w 420812"/>
                  <a:gd name="connsiteY2" fmla="*/ 43766 h 45719"/>
                  <a:gd name="connsiteX3" fmla="*/ 0 w 420812"/>
                  <a:gd name="connsiteY3" fmla="*/ 45719 h 45719"/>
                  <a:gd name="connsiteX4" fmla="*/ 0 w 420812"/>
                  <a:gd name="connsiteY4" fmla="*/ 0 h 45719"/>
                  <a:gd name="connsiteX0" fmla="*/ 0 w 420812"/>
                  <a:gd name="connsiteY0" fmla="*/ 20417 h 66136"/>
                  <a:gd name="connsiteX1" fmla="*/ 419450 w 420812"/>
                  <a:gd name="connsiteY1" fmla="*/ 20417 h 66136"/>
                  <a:gd name="connsiteX2" fmla="*/ 420812 w 420812"/>
                  <a:gd name="connsiteY2" fmla="*/ 64183 h 66136"/>
                  <a:gd name="connsiteX3" fmla="*/ 0 w 420812"/>
                  <a:gd name="connsiteY3" fmla="*/ 66136 h 66136"/>
                  <a:gd name="connsiteX4" fmla="*/ 0 w 420812"/>
                  <a:gd name="connsiteY4" fmla="*/ 20417 h 66136"/>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12" h="74964">
                    <a:moveTo>
                      <a:pt x="0" y="29245"/>
                    </a:moveTo>
                    <a:cubicBezTo>
                      <a:pt x="123952" y="-2131"/>
                      <a:pt x="230380" y="-16694"/>
                      <a:pt x="419450" y="29245"/>
                    </a:cubicBezTo>
                    <a:lnTo>
                      <a:pt x="420812" y="73011"/>
                    </a:lnTo>
                    <a:cubicBezTo>
                      <a:pt x="277524" y="28019"/>
                      <a:pt x="123813" y="39622"/>
                      <a:pt x="0" y="74964"/>
                    </a:cubicBezTo>
                    <a:lnTo>
                      <a:pt x="0" y="29245"/>
                    </a:lnTo>
                    <a:close/>
                  </a:path>
                </a:pathLst>
              </a:custGeom>
              <a:solidFill>
                <a:schemeClr val="bg1"/>
              </a:solidFill>
              <a:ln>
                <a:noFill/>
              </a:ln>
              <a:scene3d>
                <a:camera prst="orthographicFront">
                  <a:rot lat="300000" lon="1919997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7" name="椭圆 406"/>
            <p:cNvSpPr/>
            <p:nvPr/>
          </p:nvSpPr>
          <p:spPr>
            <a:xfrm rot="19651903" flipH="1">
              <a:off x="4735369" y="4066219"/>
              <a:ext cx="14327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8" name="椭圆 407"/>
            <p:cNvSpPr/>
            <p:nvPr/>
          </p:nvSpPr>
          <p:spPr>
            <a:xfrm rot="2253353" flipH="1" flipV="1">
              <a:off x="3116689" y="3822658"/>
              <a:ext cx="22744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8" name="组合 417"/>
          <p:cNvGrpSpPr/>
          <p:nvPr/>
        </p:nvGrpSpPr>
        <p:grpSpPr>
          <a:xfrm>
            <a:off x="3146481" y="2171200"/>
            <a:ext cx="1081375" cy="616575"/>
            <a:chOff x="3013572" y="2859782"/>
            <a:chExt cx="1081375" cy="616575"/>
          </a:xfrm>
        </p:grpSpPr>
        <p:cxnSp>
          <p:nvCxnSpPr>
            <p:cNvPr id="419" name="直接连接符 418"/>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1" name="组合 420"/>
          <p:cNvGrpSpPr/>
          <p:nvPr/>
        </p:nvGrpSpPr>
        <p:grpSpPr>
          <a:xfrm rot="10800000">
            <a:off x="3306599" y="1867407"/>
            <a:ext cx="525110" cy="303794"/>
            <a:chOff x="1767820" y="2283718"/>
            <a:chExt cx="645915" cy="373684"/>
          </a:xfrm>
        </p:grpSpPr>
        <p:grpSp>
          <p:nvGrpSpPr>
            <p:cNvPr id="422" name="组合 421"/>
            <p:cNvGrpSpPr/>
            <p:nvPr/>
          </p:nvGrpSpPr>
          <p:grpSpPr>
            <a:xfrm>
              <a:off x="1806624" y="2283718"/>
              <a:ext cx="566566" cy="328199"/>
              <a:chOff x="3748658" y="3051135"/>
              <a:chExt cx="566566" cy="328199"/>
            </a:xfrm>
            <a:solidFill>
              <a:srgbClr val="EB7513"/>
            </a:solidFill>
          </p:grpSpPr>
          <p:sp>
            <p:nvSpPr>
              <p:cNvPr id="424" name="矩形 423"/>
              <p:cNvSpPr/>
              <p:nvPr/>
            </p:nvSpPr>
            <p:spPr>
              <a:xfrm>
                <a:off x="3748658" y="3147815"/>
                <a:ext cx="566566" cy="2315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25" name="等腰三角形 424"/>
              <p:cNvSpPr/>
              <p:nvPr/>
            </p:nvSpPr>
            <p:spPr>
              <a:xfrm>
                <a:off x="3949859" y="3051135"/>
                <a:ext cx="175664" cy="1514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23" name="Text Box 11"/>
            <p:cNvSpPr txBox="1">
              <a:spLocks noChangeArrowheads="1"/>
            </p:cNvSpPr>
            <p:nvPr/>
          </p:nvSpPr>
          <p:spPr bwMode="auto">
            <a:xfrm rot="10800000">
              <a:off x="1767820" y="2335607"/>
              <a:ext cx="645915" cy="32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YES</a:t>
              </a:r>
              <a:endParaRPr lang="zh-CN" altLang="en-US" sz="1100" dirty="0">
                <a:solidFill>
                  <a:prstClr val="white"/>
                </a:solidFill>
                <a:latin typeface="微软雅黑" pitchFamily="34" charset="-122"/>
                <a:ea typeface="微软雅黑" pitchFamily="34" charset="-122"/>
              </a:endParaRPr>
            </a:p>
          </p:txBody>
        </p:sp>
      </p:grpSp>
      <p:grpSp>
        <p:nvGrpSpPr>
          <p:cNvPr id="426" name="组合 425"/>
          <p:cNvGrpSpPr/>
          <p:nvPr/>
        </p:nvGrpSpPr>
        <p:grpSpPr>
          <a:xfrm flipH="1">
            <a:off x="4875928" y="2587229"/>
            <a:ext cx="1081375" cy="616575"/>
            <a:chOff x="3013572" y="2859782"/>
            <a:chExt cx="1081375" cy="616575"/>
          </a:xfrm>
        </p:grpSpPr>
        <p:cxnSp>
          <p:nvCxnSpPr>
            <p:cNvPr id="427" name="直接连接符 426"/>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9" name="组合 428"/>
          <p:cNvGrpSpPr/>
          <p:nvPr/>
        </p:nvGrpSpPr>
        <p:grpSpPr>
          <a:xfrm rot="10800000">
            <a:off x="5206088" y="2284022"/>
            <a:ext cx="525110" cy="303215"/>
            <a:chOff x="1757861" y="2283718"/>
            <a:chExt cx="645915" cy="372973"/>
          </a:xfrm>
        </p:grpSpPr>
        <p:grpSp>
          <p:nvGrpSpPr>
            <p:cNvPr id="430" name="组合 429"/>
            <p:cNvGrpSpPr/>
            <p:nvPr/>
          </p:nvGrpSpPr>
          <p:grpSpPr>
            <a:xfrm>
              <a:off x="1806624" y="2283718"/>
              <a:ext cx="566566" cy="328199"/>
              <a:chOff x="3748658" y="3051135"/>
              <a:chExt cx="566566" cy="328199"/>
            </a:xfrm>
            <a:solidFill>
              <a:srgbClr val="EB7513"/>
            </a:solidFill>
          </p:grpSpPr>
          <p:sp>
            <p:nvSpPr>
              <p:cNvPr id="432" name="矩形 431"/>
              <p:cNvSpPr/>
              <p:nvPr/>
            </p:nvSpPr>
            <p:spPr>
              <a:xfrm>
                <a:off x="3748658" y="3147815"/>
                <a:ext cx="566566" cy="231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3" name="等腰三角形 432"/>
              <p:cNvSpPr/>
              <p:nvPr/>
            </p:nvSpPr>
            <p:spPr>
              <a:xfrm>
                <a:off x="3949859" y="3051135"/>
                <a:ext cx="175664" cy="15143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31" name="Text Box 11"/>
            <p:cNvSpPr txBox="1">
              <a:spLocks noChangeArrowheads="1"/>
            </p:cNvSpPr>
            <p:nvPr/>
          </p:nvSpPr>
          <p:spPr bwMode="auto">
            <a:xfrm rot="10800000">
              <a:off x="1757861" y="2334895"/>
              <a:ext cx="645915" cy="32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NO</a:t>
              </a:r>
              <a:endParaRPr lang="zh-CN" altLang="en-US" sz="1100" dirty="0">
                <a:solidFill>
                  <a:prstClr val="white"/>
                </a:solidFill>
                <a:latin typeface="微软雅黑" pitchFamily="34" charset="-122"/>
                <a:ea typeface="微软雅黑" pitchFamily="34" charset="-122"/>
              </a:endParaRPr>
            </a:p>
          </p:txBody>
        </p:sp>
      </p:grpSp>
      <p:sp>
        <p:nvSpPr>
          <p:cNvPr id="434" name="矩形 433"/>
          <p:cNvSpPr/>
          <p:nvPr/>
        </p:nvSpPr>
        <p:spPr>
          <a:xfrm>
            <a:off x="1308520" y="2096154"/>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5" name="矩形 434"/>
          <p:cNvSpPr/>
          <p:nvPr/>
        </p:nvSpPr>
        <p:spPr>
          <a:xfrm>
            <a:off x="1353230"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36" name="椭圆 435"/>
          <p:cNvSpPr/>
          <p:nvPr/>
        </p:nvSpPr>
        <p:spPr>
          <a:xfrm>
            <a:off x="595943" y="3616753"/>
            <a:ext cx="722102" cy="10649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7" name="组合 436"/>
          <p:cNvGrpSpPr/>
          <p:nvPr/>
        </p:nvGrpSpPr>
        <p:grpSpPr>
          <a:xfrm>
            <a:off x="841617" y="2878832"/>
            <a:ext cx="476428" cy="803226"/>
            <a:chOff x="1331119" y="2604821"/>
            <a:chExt cx="823913" cy="1389063"/>
          </a:xfrm>
        </p:grpSpPr>
        <p:sp>
          <p:nvSpPr>
            <p:cNvPr id="438" name="Freeform 6"/>
            <p:cNvSpPr>
              <a:spLocks/>
            </p:cNvSpPr>
            <p:nvPr/>
          </p:nvSpPr>
          <p:spPr bwMode="auto">
            <a:xfrm>
              <a:off x="2031207" y="2798496"/>
              <a:ext cx="123825" cy="139700"/>
            </a:xfrm>
            <a:custGeom>
              <a:avLst/>
              <a:gdLst>
                <a:gd name="T0" fmla="*/ 0 w 7"/>
                <a:gd name="T1" fmla="*/ 8 h 8"/>
                <a:gd name="T2" fmla="*/ 2 w 7"/>
                <a:gd name="T3" fmla="*/ 8 h 8"/>
                <a:gd name="T4" fmla="*/ 5 w 7"/>
                <a:gd name="T5" fmla="*/ 6 h 8"/>
                <a:gd name="T6" fmla="*/ 5 w 7"/>
                <a:gd name="T7" fmla="*/ 5 h 8"/>
                <a:gd name="T8" fmla="*/ 6 w 7"/>
                <a:gd name="T9" fmla="*/ 3 h 8"/>
                <a:gd name="T10" fmla="*/ 6 w 7"/>
                <a:gd name="T11" fmla="*/ 3 h 8"/>
                <a:gd name="T12" fmla="*/ 6 w 7"/>
                <a:gd name="T13" fmla="*/ 2 h 8"/>
                <a:gd name="T14" fmla="*/ 7 w 7"/>
                <a:gd name="T15" fmla="*/ 0 h 8"/>
                <a:gd name="T16" fmla="*/ 6 w 7"/>
                <a:gd name="T17" fmla="*/ 0 h 8"/>
                <a:gd name="T18" fmla="*/ 6 w 7"/>
                <a:gd name="T19" fmla="*/ 1 h 8"/>
                <a:gd name="T20" fmla="*/ 5 w 7"/>
                <a:gd name="T21" fmla="*/ 2 h 8"/>
                <a:gd name="T22" fmla="*/ 4 w 7"/>
                <a:gd name="T23" fmla="*/ 4 h 8"/>
                <a:gd name="T24" fmla="*/ 2 w 7"/>
                <a:gd name="T25" fmla="*/ 5 h 8"/>
                <a:gd name="T26" fmla="*/ 0 w 7"/>
                <a:gd name="T27" fmla="*/ 6 h 8"/>
                <a:gd name="T28" fmla="*/ 0 w 7"/>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0" y="8"/>
                  </a:move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ubicBezTo>
                    <a:pt x="7" y="0"/>
                    <a:pt x="7" y="0"/>
                    <a:pt x="6" y="0"/>
                  </a:cubicBezTo>
                  <a:cubicBezTo>
                    <a:pt x="6" y="1"/>
                    <a:pt x="6" y="1"/>
                    <a:pt x="6" y="1"/>
                  </a:cubicBezTo>
                  <a:cubicBezTo>
                    <a:pt x="6" y="1"/>
                    <a:pt x="5" y="1"/>
                    <a:pt x="5" y="2"/>
                  </a:cubicBezTo>
                  <a:cubicBezTo>
                    <a:pt x="4" y="2"/>
                    <a:pt x="4" y="3"/>
                    <a:pt x="4" y="4"/>
                  </a:cubicBezTo>
                  <a:cubicBezTo>
                    <a:pt x="3" y="4"/>
                    <a:pt x="2" y="4"/>
                    <a:pt x="2" y="5"/>
                  </a:cubicBezTo>
                  <a:cubicBezTo>
                    <a:pt x="1" y="6"/>
                    <a:pt x="0" y="6"/>
                    <a:pt x="0" y="6"/>
                  </a:cubicBezTo>
                  <a:cubicBezTo>
                    <a:pt x="0" y="6"/>
                    <a:pt x="0" y="7"/>
                    <a:pt x="0" y="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7"/>
            <p:cNvSpPr>
              <a:spLocks/>
            </p:cNvSpPr>
            <p:nvPr/>
          </p:nvSpPr>
          <p:spPr bwMode="auto">
            <a:xfrm>
              <a:off x="2031207" y="2798496"/>
              <a:ext cx="123825" cy="139700"/>
            </a:xfrm>
            <a:custGeom>
              <a:avLst/>
              <a:gdLst>
                <a:gd name="T0" fmla="*/ 7 w 7"/>
                <a:gd name="T1" fmla="*/ 0 h 8"/>
                <a:gd name="T2" fmla="*/ 7 w 7"/>
                <a:gd name="T3" fmla="*/ 0 h 8"/>
                <a:gd name="T4" fmla="*/ 6 w 7"/>
                <a:gd name="T5" fmla="*/ 2 h 8"/>
                <a:gd name="T6" fmla="*/ 5 w 7"/>
                <a:gd name="T7" fmla="*/ 4 h 8"/>
                <a:gd name="T8" fmla="*/ 6 w 7"/>
                <a:gd name="T9" fmla="*/ 4 h 8"/>
                <a:gd name="T10" fmla="*/ 4 w 7"/>
                <a:gd name="T11" fmla="*/ 6 h 8"/>
                <a:gd name="T12" fmla="*/ 2 w 7"/>
                <a:gd name="T13" fmla="*/ 7 h 8"/>
                <a:gd name="T14" fmla="*/ 1 w 7"/>
                <a:gd name="T15" fmla="*/ 7 h 8"/>
                <a:gd name="T16" fmla="*/ 0 w 7"/>
                <a:gd name="T17" fmla="*/ 7 h 8"/>
                <a:gd name="T18" fmla="*/ 0 w 7"/>
                <a:gd name="T19" fmla="*/ 8 h 8"/>
                <a:gd name="T20" fmla="*/ 2 w 7"/>
                <a:gd name="T21" fmla="*/ 8 h 8"/>
                <a:gd name="T22" fmla="*/ 5 w 7"/>
                <a:gd name="T23" fmla="*/ 6 h 8"/>
                <a:gd name="T24" fmla="*/ 5 w 7"/>
                <a:gd name="T25" fmla="*/ 5 h 8"/>
                <a:gd name="T26" fmla="*/ 6 w 7"/>
                <a:gd name="T27" fmla="*/ 3 h 8"/>
                <a:gd name="T28" fmla="*/ 6 w 7"/>
                <a:gd name="T29" fmla="*/ 3 h 8"/>
                <a:gd name="T30" fmla="*/ 6 w 7"/>
                <a:gd name="T31" fmla="*/ 2 h 8"/>
                <a:gd name="T32" fmla="*/ 7 w 7"/>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8">
                  <a:moveTo>
                    <a:pt x="7" y="0"/>
                  </a:moveTo>
                  <a:cubicBezTo>
                    <a:pt x="7" y="0"/>
                    <a:pt x="7" y="0"/>
                    <a:pt x="7" y="0"/>
                  </a:cubicBezTo>
                  <a:cubicBezTo>
                    <a:pt x="7" y="1"/>
                    <a:pt x="6" y="2"/>
                    <a:pt x="6" y="2"/>
                  </a:cubicBezTo>
                  <a:cubicBezTo>
                    <a:pt x="5" y="4"/>
                    <a:pt x="5" y="4"/>
                    <a:pt x="5" y="4"/>
                  </a:cubicBezTo>
                  <a:cubicBezTo>
                    <a:pt x="5" y="4"/>
                    <a:pt x="6" y="3"/>
                    <a:pt x="6" y="4"/>
                  </a:cubicBezTo>
                  <a:cubicBezTo>
                    <a:pt x="5" y="4"/>
                    <a:pt x="4" y="6"/>
                    <a:pt x="4" y="6"/>
                  </a:cubicBezTo>
                  <a:cubicBezTo>
                    <a:pt x="4" y="6"/>
                    <a:pt x="3" y="7"/>
                    <a:pt x="2" y="7"/>
                  </a:cubicBezTo>
                  <a:cubicBezTo>
                    <a:pt x="1" y="8"/>
                    <a:pt x="1" y="7"/>
                    <a:pt x="1" y="7"/>
                  </a:cubicBezTo>
                  <a:cubicBezTo>
                    <a:pt x="0" y="7"/>
                    <a:pt x="0" y="7"/>
                    <a:pt x="0" y="7"/>
                  </a:cubicBezTo>
                  <a:cubicBezTo>
                    <a:pt x="0" y="8"/>
                    <a:pt x="0" y="8"/>
                    <a:pt x="0" y="8"/>
                  </a:cubicBez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Freeform 8"/>
            <p:cNvSpPr>
              <a:spLocks/>
            </p:cNvSpPr>
            <p:nvPr/>
          </p:nvSpPr>
          <p:spPr bwMode="auto">
            <a:xfrm>
              <a:off x="2101057" y="2850883"/>
              <a:ext cx="34925" cy="34925"/>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2"/>
                    <a:pt x="1" y="1"/>
                    <a:pt x="2" y="1"/>
                  </a:cubicBezTo>
                  <a:cubicBezTo>
                    <a:pt x="1" y="0"/>
                    <a:pt x="1" y="0"/>
                    <a:pt x="1" y="0"/>
                  </a:cubicBezTo>
                  <a:cubicBezTo>
                    <a:pt x="1" y="0"/>
                    <a:pt x="0" y="1"/>
                    <a:pt x="0"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Freeform 9"/>
            <p:cNvSpPr>
              <a:spLocks/>
            </p:cNvSpPr>
            <p:nvPr/>
          </p:nvSpPr>
          <p:spPr bwMode="auto">
            <a:xfrm>
              <a:off x="2101057" y="2815958"/>
              <a:ext cx="34925" cy="34925"/>
            </a:xfrm>
            <a:custGeom>
              <a:avLst/>
              <a:gdLst>
                <a:gd name="T0" fmla="*/ 0 w 2"/>
                <a:gd name="T1" fmla="*/ 2 h 2"/>
                <a:gd name="T2" fmla="*/ 1 w 2"/>
                <a:gd name="T3" fmla="*/ 1 h 2"/>
                <a:gd name="T4" fmla="*/ 2 w 2"/>
                <a:gd name="T5" fmla="*/ 0 h 2"/>
                <a:gd name="T6" fmla="*/ 1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1" y="1"/>
                    <a:pt x="1" y="1"/>
                  </a:cubicBezTo>
                  <a:cubicBezTo>
                    <a:pt x="1" y="1"/>
                    <a:pt x="2" y="0"/>
                    <a:pt x="2" y="0"/>
                  </a:cubicBezTo>
                  <a:cubicBezTo>
                    <a:pt x="1" y="1"/>
                    <a:pt x="1" y="1"/>
                    <a:pt x="1" y="1"/>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10"/>
            <p:cNvSpPr>
              <a:spLocks/>
            </p:cNvSpPr>
            <p:nvPr/>
          </p:nvSpPr>
          <p:spPr bwMode="auto">
            <a:xfrm>
              <a:off x="2066132" y="2868346"/>
              <a:ext cx="17463" cy="69850"/>
            </a:xfrm>
            <a:custGeom>
              <a:avLst/>
              <a:gdLst>
                <a:gd name="T0" fmla="*/ 1 w 1"/>
                <a:gd name="T1" fmla="*/ 0 h 4"/>
                <a:gd name="T2" fmla="*/ 0 w 1"/>
                <a:gd name="T3" fmla="*/ 1 h 4"/>
                <a:gd name="T4" fmla="*/ 1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1"/>
                    <a:pt x="0" y="1"/>
                  </a:cubicBezTo>
                  <a:cubicBezTo>
                    <a:pt x="1" y="4"/>
                    <a:pt x="1" y="4"/>
                    <a:pt x="1" y="4"/>
                  </a:cubicBezTo>
                  <a:cubicBezTo>
                    <a:pt x="1" y="4"/>
                    <a:pt x="1" y="2"/>
                    <a:pt x="1"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11"/>
            <p:cNvSpPr>
              <a:spLocks/>
            </p:cNvSpPr>
            <p:nvPr/>
          </p:nvSpPr>
          <p:spPr bwMode="auto">
            <a:xfrm>
              <a:off x="1383507" y="3255696"/>
              <a:ext cx="69850" cy="104775"/>
            </a:xfrm>
            <a:custGeom>
              <a:avLst/>
              <a:gdLst>
                <a:gd name="T0" fmla="*/ 0 w 4"/>
                <a:gd name="T1" fmla="*/ 0 h 6"/>
                <a:gd name="T2" fmla="*/ 0 w 4"/>
                <a:gd name="T3" fmla="*/ 5 h 6"/>
                <a:gd name="T4" fmla="*/ 4 w 4"/>
                <a:gd name="T5" fmla="*/ 6 h 6"/>
                <a:gd name="T6" fmla="*/ 2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0" y="4"/>
                    <a:pt x="0" y="5"/>
                  </a:cubicBezTo>
                  <a:cubicBezTo>
                    <a:pt x="1" y="5"/>
                    <a:pt x="4" y="6"/>
                    <a:pt x="4" y="6"/>
                  </a:cubicBezTo>
                  <a:cubicBezTo>
                    <a:pt x="2" y="0"/>
                    <a:pt x="2" y="0"/>
                    <a:pt x="2"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12"/>
            <p:cNvSpPr>
              <a:spLocks/>
            </p:cNvSpPr>
            <p:nvPr/>
          </p:nvSpPr>
          <p:spPr bwMode="auto">
            <a:xfrm>
              <a:off x="1523207" y="2727058"/>
              <a:ext cx="87313" cy="123825"/>
            </a:xfrm>
            <a:custGeom>
              <a:avLst/>
              <a:gdLst>
                <a:gd name="T0" fmla="*/ 5 w 5"/>
                <a:gd name="T1" fmla="*/ 3 h 7"/>
                <a:gd name="T2" fmla="*/ 5 w 5"/>
                <a:gd name="T3" fmla="*/ 4 h 7"/>
                <a:gd name="T4" fmla="*/ 3 w 5"/>
                <a:gd name="T5" fmla="*/ 7 h 7"/>
                <a:gd name="T6" fmla="*/ 1 w 5"/>
                <a:gd name="T7" fmla="*/ 6 h 7"/>
                <a:gd name="T8" fmla="*/ 0 w 5"/>
                <a:gd name="T9" fmla="*/ 4 h 7"/>
                <a:gd name="T10" fmla="*/ 0 w 5"/>
                <a:gd name="T11" fmla="*/ 1 h 7"/>
                <a:gd name="T12" fmla="*/ 5 w 5"/>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3"/>
                  </a:moveTo>
                  <a:cubicBezTo>
                    <a:pt x="5" y="4"/>
                    <a:pt x="5" y="4"/>
                    <a:pt x="5" y="4"/>
                  </a:cubicBezTo>
                  <a:cubicBezTo>
                    <a:pt x="5" y="4"/>
                    <a:pt x="3" y="6"/>
                    <a:pt x="3" y="7"/>
                  </a:cubicBezTo>
                  <a:cubicBezTo>
                    <a:pt x="2" y="7"/>
                    <a:pt x="1" y="6"/>
                    <a:pt x="1" y="6"/>
                  </a:cubicBezTo>
                  <a:cubicBezTo>
                    <a:pt x="0" y="4"/>
                    <a:pt x="0" y="4"/>
                    <a:pt x="0" y="4"/>
                  </a:cubicBezTo>
                  <a:cubicBezTo>
                    <a:pt x="0" y="4"/>
                    <a:pt x="0" y="2"/>
                    <a:pt x="0" y="1"/>
                  </a:cubicBezTo>
                  <a:cubicBezTo>
                    <a:pt x="0" y="0"/>
                    <a:pt x="4" y="2"/>
                    <a:pt x="5" y="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13"/>
            <p:cNvSpPr>
              <a:spLocks/>
            </p:cNvSpPr>
            <p:nvPr/>
          </p:nvSpPr>
          <p:spPr bwMode="auto">
            <a:xfrm>
              <a:off x="1540670" y="2761983"/>
              <a:ext cx="52388" cy="88900"/>
            </a:xfrm>
            <a:custGeom>
              <a:avLst/>
              <a:gdLst>
                <a:gd name="T0" fmla="*/ 0 w 3"/>
                <a:gd name="T1" fmla="*/ 0 h 5"/>
                <a:gd name="T2" fmla="*/ 1 w 3"/>
                <a:gd name="T3" fmla="*/ 2 h 5"/>
                <a:gd name="T4" fmla="*/ 3 w 3"/>
                <a:gd name="T5" fmla="*/ 3 h 5"/>
                <a:gd name="T6" fmla="*/ 2 w 3"/>
                <a:gd name="T7" fmla="*/ 5 h 5"/>
                <a:gd name="T8" fmla="*/ 0 w 3"/>
                <a:gd name="T9" fmla="*/ 4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0" y="0"/>
                    <a:pt x="1" y="1"/>
                    <a:pt x="1" y="2"/>
                  </a:cubicBezTo>
                  <a:cubicBezTo>
                    <a:pt x="1" y="2"/>
                    <a:pt x="3" y="3"/>
                    <a:pt x="3" y="3"/>
                  </a:cubicBezTo>
                  <a:cubicBezTo>
                    <a:pt x="3" y="4"/>
                    <a:pt x="2" y="5"/>
                    <a:pt x="2" y="5"/>
                  </a:cubicBezTo>
                  <a:cubicBezTo>
                    <a:pt x="1" y="5"/>
                    <a:pt x="0" y="4"/>
                    <a:pt x="0" y="4"/>
                  </a:cubicBezTo>
                  <a:cubicBezTo>
                    <a:pt x="0" y="3"/>
                    <a:pt x="0" y="3"/>
                    <a:pt x="0" y="3"/>
                  </a:cubicBezTo>
                  <a:cubicBezTo>
                    <a:pt x="0" y="2"/>
                    <a:pt x="0" y="0"/>
                    <a:pt x="0"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14"/>
            <p:cNvSpPr>
              <a:spLocks/>
            </p:cNvSpPr>
            <p:nvPr/>
          </p:nvSpPr>
          <p:spPr bwMode="auto">
            <a:xfrm>
              <a:off x="1488282" y="2604821"/>
              <a:ext cx="157163" cy="139700"/>
            </a:xfrm>
            <a:custGeom>
              <a:avLst/>
              <a:gdLst>
                <a:gd name="T0" fmla="*/ 8 w 9"/>
                <a:gd name="T1" fmla="*/ 2 h 8"/>
                <a:gd name="T2" fmla="*/ 8 w 9"/>
                <a:gd name="T3" fmla="*/ 2 h 8"/>
                <a:gd name="T4" fmla="*/ 6 w 9"/>
                <a:gd name="T5" fmla="*/ 0 h 8"/>
                <a:gd name="T6" fmla="*/ 3 w 9"/>
                <a:gd name="T7" fmla="*/ 0 h 8"/>
                <a:gd name="T8" fmla="*/ 1 w 9"/>
                <a:gd name="T9" fmla="*/ 2 h 8"/>
                <a:gd name="T10" fmla="*/ 1 w 9"/>
                <a:gd name="T11" fmla="*/ 4 h 8"/>
                <a:gd name="T12" fmla="*/ 1 w 9"/>
                <a:gd name="T13" fmla="*/ 7 h 8"/>
                <a:gd name="T14" fmla="*/ 8 w 9"/>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2"/>
                  </a:moveTo>
                  <a:cubicBezTo>
                    <a:pt x="8" y="2"/>
                    <a:pt x="9" y="2"/>
                    <a:pt x="8" y="2"/>
                  </a:cubicBezTo>
                  <a:cubicBezTo>
                    <a:pt x="8" y="1"/>
                    <a:pt x="7" y="0"/>
                    <a:pt x="6" y="0"/>
                  </a:cubicBezTo>
                  <a:cubicBezTo>
                    <a:pt x="5" y="0"/>
                    <a:pt x="3" y="0"/>
                    <a:pt x="3" y="0"/>
                  </a:cubicBezTo>
                  <a:cubicBezTo>
                    <a:pt x="3" y="0"/>
                    <a:pt x="2" y="1"/>
                    <a:pt x="1" y="2"/>
                  </a:cubicBezTo>
                  <a:cubicBezTo>
                    <a:pt x="0" y="3"/>
                    <a:pt x="1" y="4"/>
                    <a:pt x="1" y="4"/>
                  </a:cubicBezTo>
                  <a:cubicBezTo>
                    <a:pt x="1" y="4"/>
                    <a:pt x="0" y="7"/>
                    <a:pt x="1" y="7"/>
                  </a:cubicBezTo>
                  <a:cubicBezTo>
                    <a:pt x="1" y="7"/>
                    <a:pt x="4" y="8"/>
                    <a:pt x="8"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15"/>
            <p:cNvSpPr>
              <a:spLocks/>
            </p:cNvSpPr>
            <p:nvPr/>
          </p:nvSpPr>
          <p:spPr bwMode="auto">
            <a:xfrm>
              <a:off x="1505745" y="2639746"/>
              <a:ext cx="139700" cy="158750"/>
            </a:xfrm>
            <a:custGeom>
              <a:avLst/>
              <a:gdLst>
                <a:gd name="T0" fmla="*/ 7 w 8"/>
                <a:gd name="T1" fmla="*/ 9 h 9"/>
                <a:gd name="T2" fmla="*/ 5 w 8"/>
                <a:gd name="T3" fmla="*/ 9 h 9"/>
                <a:gd name="T4" fmla="*/ 3 w 8"/>
                <a:gd name="T5" fmla="*/ 8 h 9"/>
                <a:gd name="T6" fmla="*/ 2 w 8"/>
                <a:gd name="T7" fmla="*/ 6 h 9"/>
                <a:gd name="T8" fmla="*/ 1 w 8"/>
                <a:gd name="T9" fmla="*/ 6 h 9"/>
                <a:gd name="T10" fmla="*/ 0 w 8"/>
                <a:gd name="T11" fmla="*/ 5 h 9"/>
                <a:gd name="T12" fmla="*/ 0 w 8"/>
                <a:gd name="T13" fmla="*/ 3 h 9"/>
                <a:gd name="T14" fmla="*/ 1 w 8"/>
                <a:gd name="T15" fmla="*/ 3 h 9"/>
                <a:gd name="T16" fmla="*/ 2 w 8"/>
                <a:gd name="T17" fmla="*/ 5 h 9"/>
                <a:gd name="T18" fmla="*/ 2 w 8"/>
                <a:gd name="T19" fmla="*/ 5 h 9"/>
                <a:gd name="T20" fmla="*/ 2 w 8"/>
                <a:gd name="T21" fmla="*/ 3 h 9"/>
                <a:gd name="T22" fmla="*/ 3 w 8"/>
                <a:gd name="T23" fmla="*/ 2 h 9"/>
                <a:gd name="T24" fmla="*/ 3 w 8"/>
                <a:gd name="T25" fmla="*/ 1 h 9"/>
                <a:gd name="T26" fmla="*/ 4 w 8"/>
                <a:gd name="T27" fmla="*/ 0 h 9"/>
                <a:gd name="T28" fmla="*/ 7 w 8"/>
                <a:gd name="T29" fmla="*/ 0 h 9"/>
                <a:gd name="T30" fmla="*/ 8 w 8"/>
                <a:gd name="T31" fmla="*/ 2 h 9"/>
                <a:gd name="T32" fmla="*/ 8 w 8"/>
                <a:gd name="T33" fmla="*/ 3 h 9"/>
                <a:gd name="T34" fmla="*/ 8 w 8"/>
                <a:gd name="T35" fmla="*/ 5 h 9"/>
                <a:gd name="T36" fmla="*/ 7 w 8"/>
                <a:gd name="T37" fmla="*/ 8 h 9"/>
                <a:gd name="T38" fmla="*/ 7 w 8"/>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9">
                  <a:moveTo>
                    <a:pt x="7" y="9"/>
                  </a:move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6" y="0"/>
                    <a:pt x="7" y="0"/>
                  </a:cubicBezTo>
                  <a:cubicBezTo>
                    <a:pt x="7" y="0"/>
                    <a:pt x="8" y="1"/>
                    <a:pt x="8" y="2"/>
                  </a:cubicBezTo>
                  <a:cubicBezTo>
                    <a:pt x="8" y="2"/>
                    <a:pt x="8" y="3"/>
                    <a:pt x="8" y="3"/>
                  </a:cubicBezTo>
                  <a:cubicBezTo>
                    <a:pt x="8" y="3"/>
                    <a:pt x="8" y="4"/>
                    <a:pt x="8" y="5"/>
                  </a:cubicBezTo>
                  <a:cubicBezTo>
                    <a:pt x="8" y="6"/>
                    <a:pt x="7" y="7"/>
                    <a:pt x="7" y="8"/>
                  </a:cubicBezTo>
                  <a:cubicBezTo>
                    <a:pt x="7" y="8"/>
                    <a:pt x="7" y="8"/>
                    <a:pt x="7"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16"/>
            <p:cNvSpPr>
              <a:spLocks/>
            </p:cNvSpPr>
            <p:nvPr/>
          </p:nvSpPr>
          <p:spPr bwMode="auto">
            <a:xfrm>
              <a:off x="1505745" y="2639746"/>
              <a:ext cx="122238" cy="158750"/>
            </a:xfrm>
            <a:custGeom>
              <a:avLst/>
              <a:gdLst>
                <a:gd name="T0" fmla="*/ 0 w 7"/>
                <a:gd name="T1" fmla="*/ 3 h 9"/>
                <a:gd name="T2" fmla="*/ 1 w 7"/>
                <a:gd name="T3" fmla="*/ 3 h 9"/>
                <a:gd name="T4" fmla="*/ 2 w 7"/>
                <a:gd name="T5" fmla="*/ 5 h 9"/>
                <a:gd name="T6" fmla="*/ 2 w 7"/>
                <a:gd name="T7" fmla="*/ 5 h 9"/>
                <a:gd name="T8" fmla="*/ 2 w 7"/>
                <a:gd name="T9" fmla="*/ 3 h 9"/>
                <a:gd name="T10" fmla="*/ 3 w 7"/>
                <a:gd name="T11" fmla="*/ 2 h 9"/>
                <a:gd name="T12" fmla="*/ 3 w 7"/>
                <a:gd name="T13" fmla="*/ 1 h 9"/>
                <a:gd name="T14" fmla="*/ 4 w 7"/>
                <a:gd name="T15" fmla="*/ 0 h 9"/>
                <a:gd name="T16" fmla="*/ 4 w 7"/>
                <a:gd name="T17" fmla="*/ 0 h 9"/>
                <a:gd name="T18" fmla="*/ 5 w 7"/>
                <a:gd name="T19" fmla="*/ 2 h 9"/>
                <a:gd name="T20" fmla="*/ 4 w 7"/>
                <a:gd name="T21" fmla="*/ 3 h 9"/>
                <a:gd name="T22" fmla="*/ 4 w 7"/>
                <a:gd name="T23" fmla="*/ 4 h 9"/>
                <a:gd name="T24" fmla="*/ 3 w 7"/>
                <a:gd name="T25" fmla="*/ 4 h 9"/>
                <a:gd name="T26" fmla="*/ 4 w 7"/>
                <a:gd name="T27" fmla="*/ 5 h 9"/>
                <a:gd name="T28" fmla="*/ 5 w 7"/>
                <a:gd name="T29" fmla="*/ 5 h 9"/>
                <a:gd name="T30" fmla="*/ 5 w 7"/>
                <a:gd name="T31" fmla="*/ 7 h 9"/>
                <a:gd name="T32" fmla="*/ 6 w 7"/>
                <a:gd name="T33" fmla="*/ 8 h 9"/>
                <a:gd name="T34" fmla="*/ 7 w 7"/>
                <a:gd name="T35" fmla="*/ 8 h 9"/>
                <a:gd name="T36" fmla="*/ 7 w 7"/>
                <a:gd name="T37" fmla="*/ 9 h 9"/>
                <a:gd name="T38" fmla="*/ 5 w 7"/>
                <a:gd name="T39" fmla="*/ 9 h 9"/>
                <a:gd name="T40" fmla="*/ 3 w 7"/>
                <a:gd name="T41" fmla="*/ 8 h 9"/>
                <a:gd name="T42" fmla="*/ 2 w 7"/>
                <a:gd name="T43" fmla="*/ 6 h 9"/>
                <a:gd name="T44" fmla="*/ 1 w 7"/>
                <a:gd name="T45" fmla="*/ 6 h 9"/>
                <a:gd name="T46" fmla="*/ 0 w 7"/>
                <a:gd name="T47" fmla="*/ 5 h 9"/>
                <a:gd name="T48" fmla="*/ 0 w 7"/>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9">
                  <a:moveTo>
                    <a:pt x="0" y="3"/>
                  </a:move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4" y="0"/>
                    <a:pt x="4" y="0"/>
                  </a:cubicBezTo>
                  <a:cubicBezTo>
                    <a:pt x="5" y="1"/>
                    <a:pt x="5" y="2"/>
                    <a:pt x="5" y="2"/>
                  </a:cubicBezTo>
                  <a:cubicBezTo>
                    <a:pt x="5" y="2"/>
                    <a:pt x="4" y="3"/>
                    <a:pt x="4" y="3"/>
                  </a:cubicBezTo>
                  <a:cubicBezTo>
                    <a:pt x="4" y="3"/>
                    <a:pt x="4" y="3"/>
                    <a:pt x="4" y="4"/>
                  </a:cubicBezTo>
                  <a:cubicBezTo>
                    <a:pt x="4" y="4"/>
                    <a:pt x="3" y="4"/>
                    <a:pt x="3" y="4"/>
                  </a:cubicBezTo>
                  <a:cubicBezTo>
                    <a:pt x="3" y="4"/>
                    <a:pt x="3" y="5"/>
                    <a:pt x="4" y="5"/>
                  </a:cubicBezTo>
                  <a:cubicBezTo>
                    <a:pt x="4" y="6"/>
                    <a:pt x="5" y="5"/>
                    <a:pt x="5" y="5"/>
                  </a:cubicBezTo>
                  <a:cubicBezTo>
                    <a:pt x="4" y="6"/>
                    <a:pt x="4" y="7"/>
                    <a:pt x="5" y="7"/>
                  </a:cubicBezTo>
                  <a:cubicBezTo>
                    <a:pt x="5" y="8"/>
                    <a:pt x="5" y="8"/>
                    <a:pt x="6" y="8"/>
                  </a:cubicBezTo>
                  <a:cubicBezTo>
                    <a:pt x="6" y="8"/>
                    <a:pt x="7" y="8"/>
                    <a:pt x="7" y="8"/>
                  </a:cubicBezTo>
                  <a:cubicBezTo>
                    <a:pt x="7" y="8"/>
                    <a:pt x="7" y="9"/>
                    <a:pt x="7" y="9"/>
                  </a:cubicBez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Freeform 17"/>
            <p:cNvSpPr>
              <a:spLocks/>
            </p:cNvSpPr>
            <p:nvPr/>
          </p:nvSpPr>
          <p:spPr bwMode="auto">
            <a:xfrm>
              <a:off x="1435895" y="3643046"/>
              <a:ext cx="69850" cy="34925"/>
            </a:xfrm>
            <a:custGeom>
              <a:avLst/>
              <a:gdLst>
                <a:gd name="T0" fmla="*/ 1 w 4"/>
                <a:gd name="T1" fmla="*/ 2 h 2"/>
                <a:gd name="T2" fmla="*/ 2 w 4"/>
                <a:gd name="T3" fmla="*/ 0 h 2"/>
                <a:gd name="T4" fmla="*/ 1 w 4"/>
                <a:gd name="T5" fmla="*/ 2 h 2"/>
              </a:gdLst>
              <a:ahLst/>
              <a:cxnLst>
                <a:cxn ang="0">
                  <a:pos x="T0" y="T1"/>
                </a:cxn>
                <a:cxn ang="0">
                  <a:pos x="T2" y="T3"/>
                </a:cxn>
                <a:cxn ang="0">
                  <a:pos x="T4" y="T5"/>
                </a:cxn>
              </a:cxnLst>
              <a:rect l="0" t="0" r="r" b="b"/>
              <a:pathLst>
                <a:path w="4" h="2">
                  <a:moveTo>
                    <a:pt x="1" y="2"/>
                  </a:moveTo>
                  <a:cubicBezTo>
                    <a:pt x="3" y="2"/>
                    <a:pt x="4" y="0"/>
                    <a:pt x="2" y="0"/>
                  </a:cubicBezTo>
                  <a:cubicBezTo>
                    <a:pt x="1" y="0"/>
                    <a:pt x="0" y="2"/>
                    <a:pt x="1"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18"/>
            <p:cNvSpPr>
              <a:spLocks/>
            </p:cNvSpPr>
            <p:nvPr/>
          </p:nvSpPr>
          <p:spPr bwMode="auto">
            <a:xfrm>
              <a:off x="1383507" y="3906571"/>
              <a:ext cx="104775" cy="87313"/>
            </a:xfrm>
            <a:custGeom>
              <a:avLst/>
              <a:gdLst>
                <a:gd name="T0" fmla="*/ 2 w 6"/>
                <a:gd name="T1" fmla="*/ 0 h 5"/>
                <a:gd name="T2" fmla="*/ 0 w 6"/>
                <a:gd name="T3" fmla="*/ 5 h 5"/>
                <a:gd name="T4" fmla="*/ 5 w 6"/>
                <a:gd name="T5" fmla="*/ 4 h 5"/>
                <a:gd name="T6" fmla="*/ 5 w 6"/>
                <a:gd name="T7" fmla="*/ 2 h 5"/>
                <a:gd name="T8" fmla="*/ 6 w 6"/>
                <a:gd name="T9" fmla="*/ 1 h 5"/>
                <a:gd name="T10" fmla="*/ 2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2" y="0"/>
                  </a:moveTo>
                  <a:cubicBezTo>
                    <a:pt x="2" y="0"/>
                    <a:pt x="0" y="3"/>
                    <a:pt x="0" y="5"/>
                  </a:cubicBezTo>
                  <a:cubicBezTo>
                    <a:pt x="0" y="5"/>
                    <a:pt x="5" y="5"/>
                    <a:pt x="5" y="4"/>
                  </a:cubicBezTo>
                  <a:cubicBezTo>
                    <a:pt x="5" y="2"/>
                    <a:pt x="5" y="2"/>
                    <a:pt x="5" y="2"/>
                  </a:cubicBezTo>
                  <a:cubicBezTo>
                    <a:pt x="5" y="2"/>
                    <a:pt x="6" y="3"/>
                    <a:pt x="6"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19"/>
            <p:cNvSpPr>
              <a:spLocks/>
            </p:cNvSpPr>
            <p:nvPr/>
          </p:nvSpPr>
          <p:spPr bwMode="auto">
            <a:xfrm>
              <a:off x="1680370" y="3889108"/>
              <a:ext cx="123825" cy="104775"/>
            </a:xfrm>
            <a:custGeom>
              <a:avLst/>
              <a:gdLst>
                <a:gd name="T0" fmla="*/ 0 w 7"/>
                <a:gd name="T1" fmla="*/ 1 h 6"/>
                <a:gd name="T2" fmla="*/ 0 w 7"/>
                <a:gd name="T3" fmla="*/ 3 h 6"/>
                <a:gd name="T4" fmla="*/ 2 w 7"/>
                <a:gd name="T5" fmla="*/ 5 h 6"/>
                <a:gd name="T6" fmla="*/ 2 w 7"/>
                <a:gd name="T7" fmla="*/ 6 h 6"/>
                <a:gd name="T8" fmla="*/ 2 w 7"/>
                <a:gd name="T9" fmla="*/ 6 h 6"/>
                <a:gd name="T10" fmla="*/ 7 w 7"/>
                <a:gd name="T11" fmla="*/ 6 h 6"/>
                <a:gd name="T12" fmla="*/ 7 w 7"/>
                <a:gd name="T13" fmla="*/ 5 h 6"/>
                <a:gd name="T14" fmla="*/ 4 w 7"/>
                <a:gd name="T15" fmla="*/ 1 h 6"/>
                <a:gd name="T16" fmla="*/ 0 w 7"/>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1"/>
                  </a:moveTo>
                  <a:cubicBezTo>
                    <a:pt x="0" y="1"/>
                    <a:pt x="0" y="3"/>
                    <a:pt x="0" y="3"/>
                  </a:cubicBezTo>
                  <a:cubicBezTo>
                    <a:pt x="0" y="3"/>
                    <a:pt x="1" y="4"/>
                    <a:pt x="2" y="5"/>
                  </a:cubicBezTo>
                  <a:cubicBezTo>
                    <a:pt x="2" y="5"/>
                    <a:pt x="2" y="6"/>
                    <a:pt x="2" y="6"/>
                  </a:cubicBezTo>
                  <a:cubicBezTo>
                    <a:pt x="2" y="6"/>
                    <a:pt x="2" y="6"/>
                    <a:pt x="2" y="6"/>
                  </a:cubicBezTo>
                  <a:cubicBezTo>
                    <a:pt x="2" y="6"/>
                    <a:pt x="6" y="6"/>
                    <a:pt x="7" y="6"/>
                  </a:cubicBezTo>
                  <a:cubicBezTo>
                    <a:pt x="7" y="5"/>
                    <a:pt x="7" y="5"/>
                    <a:pt x="7" y="5"/>
                  </a:cubicBezTo>
                  <a:cubicBezTo>
                    <a:pt x="7" y="5"/>
                    <a:pt x="4" y="2"/>
                    <a:pt x="4"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20"/>
            <p:cNvSpPr>
              <a:spLocks/>
            </p:cNvSpPr>
            <p:nvPr/>
          </p:nvSpPr>
          <p:spPr bwMode="auto">
            <a:xfrm>
              <a:off x="1400970" y="3166796"/>
              <a:ext cx="368300" cy="774700"/>
            </a:xfrm>
            <a:custGeom>
              <a:avLst/>
              <a:gdLst>
                <a:gd name="T0" fmla="*/ 1 w 21"/>
                <a:gd name="T1" fmla="*/ 43 h 44"/>
                <a:gd name="T2" fmla="*/ 5 w 21"/>
                <a:gd name="T3" fmla="*/ 42 h 44"/>
                <a:gd name="T4" fmla="*/ 5 w 21"/>
                <a:gd name="T5" fmla="*/ 37 h 44"/>
                <a:gd name="T6" fmla="*/ 8 w 21"/>
                <a:gd name="T7" fmla="*/ 23 h 44"/>
                <a:gd name="T8" fmla="*/ 10 w 21"/>
                <a:gd name="T9" fmla="*/ 13 h 44"/>
                <a:gd name="T10" fmla="*/ 11 w 21"/>
                <a:gd name="T11" fmla="*/ 15 h 44"/>
                <a:gd name="T12" fmla="*/ 16 w 21"/>
                <a:gd name="T13" fmla="*/ 42 h 44"/>
                <a:gd name="T14" fmla="*/ 20 w 21"/>
                <a:gd name="T15" fmla="*/ 43 h 44"/>
                <a:gd name="T16" fmla="*/ 20 w 21"/>
                <a:gd name="T17" fmla="*/ 39 h 44"/>
                <a:gd name="T18" fmla="*/ 20 w 21"/>
                <a:gd name="T19" fmla="*/ 31 h 44"/>
                <a:gd name="T20" fmla="*/ 20 w 21"/>
                <a:gd name="T21" fmla="*/ 21 h 44"/>
                <a:gd name="T22" fmla="*/ 19 w 21"/>
                <a:gd name="T23" fmla="*/ 9 h 44"/>
                <a:gd name="T24" fmla="*/ 19 w 21"/>
                <a:gd name="T25" fmla="*/ 7 h 44"/>
                <a:gd name="T26" fmla="*/ 18 w 21"/>
                <a:gd name="T27" fmla="*/ 5 h 44"/>
                <a:gd name="T28" fmla="*/ 18 w 21"/>
                <a:gd name="T29" fmla="*/ 1 h 44"/>
                <a:gd name="T30" fmla="*/ 10 w 21"/>
                <a:gd name="T31" fmla="*/ 2 h 44"/>
                <a:gd name="T32" fmla="*/ 4 w 21"/>
                <a:gd name="T33" fmla="*/ 0 h 44"/>
                <a:gd name="T34" fmla="*/ 4 w 21"/>
                <a:gd name="T35" fmla="*/ 2 h 44"/>
                <a:gd name="T36" fmla="*/ 1 w 21"/>
                <a:gd name="T37" fmla="*/ 6 h 44"/>
                <a:gd name="T38" fmla="*/ 1 w 21"/>
                <a:gd name="T39" fmla="*/ 9 h 44"/>
                <a:gd name="T40" fmla="*/ 1 w 21"/>
                <a:gd name="T41" fmla="*/ 20 h 44"/>
                <a:gd name="T42" fmla="*/ 1 w 21"/>
                <a:gd name="T43" fmla="*/ 33 h 44"/>
                <a:gd name="T44" fmla="*/ 0 w 21"/>
                <a:gd name="T45" fmla="*/ 40 h 44"/>
                <a:gd name="T46" fmla="*/ 1 w 21"/>
                <a:gd name="T4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4">
                  <a:moveTo>
                    <a:pt x="1" y="43"/>
                  </a:moveTo>
                  <a:cubicBezTo>
                    <a:pt x="1" y="43"/>
                    <a:pt x="5" y="44"/>
                    <a:pt x="5" y="42"/>
                  </a:cubicBezTo>
                  <a:cubicBezTo>
                    <a:pt x="6" y="41"/>
                    <a:pt x="5" y="37"/>
                    <a:pt x="5" y="37"/>
                  </a:cubicBezTo>
                  <a:cubicBezTo>
                    <a:pt x="5" y="37"/>
                    <a:pt x="7" y="23"/>
                    <a:pt x="8" y="23"/>
                  </a:cubicBezTo>
                  <a:cubicBezTo>
                    <a:pt x="8" y="23"/>
                    <a:pt x="9" y="17"/>
                    <a:pt x="10" y="13"/>
                  </a:cubicBezTo>
                  <a:cubicBezTo>
                    <a:pt x="11" y="15"/>
                    <a:pt x="11" y="15"/>
                    <a:pt x="11" y="15"/>
                  </a:cubicBezTo>
                  <a:cubicBezTo>
                    <a:pt x="11" y="15"/>
                    <a:pt x="13" y="39"/>
                    <a:pt x="16" y="42"/>
                  </a:cubicBezTo>
                  <a:cubicBezTo>
                    <a:pt x="16" y="42"/>
                    <a:pt x="19" y="44"/>
                    <a:pt x="20" y="43"/>
                  </a:cubicBezTo>
                  <a:cubicBezTo>
                    <a:pt x="20" y="43"/>
                    <a:pt x="21" y="42"/>
                    <a:pt x="20" y="39"/>
                  </a:cubicBezTo>
                  <a:cubicBezTo>
                    <a:pt x="20" y="39"/>
                    <a:pt x="21" y="34"/>
                    <a:pt x="20" y="31"/>
                  </a:cubicBezTo>
                  <a:cubicBezTo>
                    <a:pt x="20" y="31"/>
                    <a:pt x="20" y="23"/>
                    <a:pt x="20" y="21"/>
                  </a:cubicBezTo>
                  <a:cubicBezTo>
                    <a:pt x="20" y="19"/>
                    <a:pt x="19" y="10"/>
                    <a:pt x="19" y="9"/>
                  </a:cubicBezTo>
                  <a:cubicBezTo>
                    <a:pt x="19" y="7"/>
                    <a:pt x="19" y="7"/>
                    <a:pt x="19" y="7"/>
                  </a:cubicBezTo>
                  <a:cubicBezTo>
                    <a:pt x="18" y="5"/>
                    <a:pt x="18" y="5"/>
                    <a:pt x="18" y="5"/>
                  </a:cubicBezTo>
                  <a:cubicBezTo>
                    <a:pt x="18" y="1"/>
                    <a:pt x="18" y="1"/>
                    <a:pt x="18" y="1"/>
                  </a:cubicBezTo>
                  <a:cubicBezTo>
                    <a:pt x="18" y="1"/>
                    <a:pt x="13" y="3"/>
                    <a:pt x="10" y="2"/>
                  </a:cubicBezTo>
                  <a:cubicBezTo>
                    <a:pt x="4" y="0"/>
                    <a:pt x="4" y="0"/>
                    <a:pt x="4" y="0"/>
                  </a:cubicBezTo>
                  <a:cubicBezTo>
                    <a:pt x="4" y="2"/>
                    <a:pt x="4" y="2"/>
                    <a:pt x="4" y="2"/>
                  </a:cubicBezTo>
                  <a:cubicBezTo>
                    <a:pt x="4" y="2"/>
                    <a:pt x="1" y="5"/>
                    <a:pt x="1" y="6"/>
                  </a:cubicBezTo>
                  <a:cubicBezTo>
                    <a:pt x="1" y="9"/>
                    <a:pt x="1" y="9"/>
                    <a:pt x="1" y="9"/>
                  </a:cubicBezTo>
                  <a:cubicBezTo>
                    <a:pt x="1" y="9"/>
                    <a:pt x="1" y="17"/>
                    <a:pt x="1" y="20"/>
                  </a:cubicBezTo>
                  <a:cubicBezTo>
                    <a:pt x="1" y="20"/>
                    <a:pt x="0" y="31"/>
                    <a:pt x="1" y="33"/>
                  </a:cubicBezTo>
                  <a:cubicBezTo>
                    <a:pt x="1" y="33"/>
                    <a:pt x="0" y="39"/>
                    <a:pt x="0" y="40"/>
                  </a:cubicBezTo>
                  <a:cubicBezTo>
                    <a:pt x="0" y="40"/>
                    <a:pt x="1" y="43"/>
                    <a:pt x="1" y="4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Rectangle 21"/>
            <p:cNvSpPr>
              <a:spLocks noChangeArrowheads="1"/>
            </p:cNvSpPr>
            <p:nvPr/>
          </p:nvSpPr>
          <p:spPr bwMode="auto">
            <a:xfrm>
              <a:off x="1627982" y="3290621"/>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22"/>
            <p:cNvSpPr>
              <a:spLocks/>
            </p:cNvSpPr>
            <p:nvPr/>
          </p:nvSpPr>
          <p:spPr bwMode="auto">
            <a:xfrm>
              <a:off x="1680370" y="3325546"/>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23"/>
            <p:cNvSpPr>
              <a:spLocks/>
            </p:cNvSpPr>
            <p:nvPr/>
          </p:nvSpPr>
          <p:spPr bwMode="auto">
            <a:xfrm>
              <a:off x="1680370" y="3377933"/>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Freeform 24"/>
            <p:cNvSpPr>
              <a:spLocks/>
            </p:cNvSpPr>
            <p:nvPr/>
          </p:nvSpPr>
          <p:spPr bwMode="auto">
            <a:xfrm>
              <a:off x="1418432" y="3238233"/>
              <a:ext cx="315913" cy="685800"/>
            </a:xfrm>
            <a:custGeom>
              <a:avLst/>
              <a:gdLst>
                <a:gd name="T0" fmla="*/ 18 w 18"/>
                <a:gd name="T1" fmla="*/ 39 h 39"/>
                <a:gd name="T2" fmla="*/ 17 w 18"/>
                <a:gd name="T3" fmla="*/ 35 h 39"/>
                <a:gd name="T4" fmla="*/ 16 w 18"/>
                <a:gd name="T5" fmla="*/ 31 h 39"/>
                <a:gd name="T6" fmla="*/ 18 w 18"/>
                <a:gd name="T7" fmla="*/ 25 h 39"/>
                <a:gd name="T8" fmla="*/ 16 w 18"/>
                <a:gd name="T9" fmla="*/ 27 h 39"/>
                <a:gd name="T10" fmla="*/ 16 w 18"/>
                <a:gd name="T11" fmla="*/ 24 h 39"/>
                <a:gd name="T12" fmla="*/ 15 w 18"/>
                <a:gd name="T13" fmla="*/ 15 h 39"/>
                <a:gd name="T14" fmla="*/ 15 w 18"/>
                <a:gd name="T15" fmla="*/ 21 h 39"/>
                <a:gd name="T16" fmla="*/ 13 w 18"/>
                <a:gd name="T17" fmla="*/ 12 h 39"/>
                <a:gd name="T18" fmla="*/ 15 w 18"/>
                <a:gd name="T19" fmla="*/ 8 h 39"/>
                <a:gd name="T20" fmla="*/ 11 w 18"/>
                <a:gd name="T21" fmla="*/ 8 h 39"/>
                <a:gd name="T22" fmla="*/ 15 w 18"/>
                <a:gd name="T23" fmla="*/ 5 h 39"/>
                <a:gd name="T24" fmla="*/ 11 w 18"/>
                <a:gd name="T25" fmla="*/ 6 h 39"/>
                <a:gd name="T26" fmla="*/ 12 w 18"/>
                <a:gd name="T27" fmla="*/ 3 h 39"/>
                <a:gd name="T28" fmla="*/ 8 w 18"/>
                <a:gd name="T29" fmla="*/ 4 h 39"/>
                <a:gd name="T30" fmla="*/ 4 w 18"/>
                <a:gd name="T31" fmla="*/ 0 h 39"/>
                <a:gd name="T32" fmla="*/ 6 w 18"/>
                <a:gd name="T33" fmla="*/ 5 h 39"/>
                <a:gd name="T34" fmla="*/ 3 w 18"/>
                <a:gd name="T35" fmla="*/ 3 h 39"/>
                <a:gd name="T36" fmla="*/ 1 w 18"/>
                <a:gd name="T37" fmla="*/ 0 h 39"/>
                <a:gd name="T38" fmla="*/ 0 w 18"/>
                <a:gd name="T39" fmla="*/ 2 h 39"/>
                <a:gd name="T40" fmla="*/ 0 w 18"/>
                <a:gd name="T41" fmla="*/ 3 h 39"/>
                <a:gd name="T42" fmla="*/ 7 w 18"/>
                <a:gd name="T43" fmla="*/ 8 h 39"/>
                <a:gd name="T44" fmla="*/ 2 w 18"/>
                <a:gd name="T45" fmla="*/ 7 h 39"/>
                <a:gd name="T46" fmla="*/ 6 w 18"/>
                <a:gd name="T47" fmla="*/ 9 h 39"/>
                <a:gd name="T48" fmla="*/ 4 w 18"/>
                <a:gd name="T49" fmla="*/ 16 h 39"/>
                <a:gd name="T50" fmla="*/ 4 w 18"/>
                <a:gd name="T51" fmla="*/ 23 h 39"/>
                <a:gd name="T52" fmla="*/ 2 w 18"/>
                <a:gd name="T53" fmla="*/ 19 h 39"/>
                <a:gd name="T54" fmla="*/ 2 w 18"/>
                <a:gd name="T55" fmla="*/ 27 h 39"/>
                <a:gd name="T56" fmla="*/ 3 w 18"/>
                <a:gd name="T57" fmla="*/ 34 h 39"/>
                <a:gd name="T58" fmla="*/ 1 w 18"/>
                <a:gd name="T59" fmla="*/ 30 h 39"/>
                <a:gd name="T60" fmla="*/ 2 w 18"/>
                <a:gd name="T61" fmla="*/ 36 h 39"/>
                <a:gd name="T62" fmla="*/ 2 w 18"/>
                <a:gd name="T63" fmla="*/ 39 h 39"/>
                <a:gd name="T64" fmla="*/ 4 w 18"/>
                <a:gd name="T65" fmla="*/ 38 h 39"/>
                <a:gd name="T66" fmla="*/ 4 w 18"/>
                <a:gd name="T67" fmla="*/ 33 h 39"/>
                <a:gd name="T68" fmla="*/ 7 w 18"/>
                <a:gd name="T69" fmla="*/ 19 h 39"/>
                <a:gd name="T70" fmla="*/ 9 w 18"/>
                <a:gd name="T71" fmla="*/ 9 h 39"/>
                <a:gd name="T72" fmla="*/ 10 w 18"/>
                <a:gd name="T73" fmla="*/ 11 h 39"/>
                <a:gd name="T74" fmla="*/ 15 w 18"/>
                <a:gd name="T75" fmla="*/ 38 h 39"/>
                <a:gd name="T76" fmla="*/ 18 w 18"/>
                <a:gd name="T7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9">
                  <a:moveTo>
                    <a:pt x="18" y="39"/>
                  </a:moveTo>
                  <a:cubicBezTo>
                    <a:pt x="18" y="38"/>
                    <a:pt x="18" y="36"/>
                    <a:pt x="17" y="35"/>
                  </a:cubicBezTo>
                  <a:cubicBezTo>
                    <a:pt x="16" y="33"/>
                    <a:pt x="16" y="31"/>
                    <a:pt x="16" y="31"/>
                  </a:cubicBezTo>
                  <a:cubicBezTo>
                    <a:pt x="18" y="31"/>
                    <a:pt x="18" y="25"/>
                    <a:pt x="18" y="25"/>
                  </a:cubicBezTo>
                  <a:cubicBezTo>
                    <a:pt x="18" y="25"/>
                    <a:pt x="16" y="28"/>
                    <a:pt x="16" y="27"/>
                  </a:cubicBezTo>
                  <a:cubicBezTo>
                    <a:pt x="15" y="27"/>
                    <a:pt x="15" y="26"/>
                    <a:pt x="16" y="24"/>
                  </a:cubicBezTo>
                  <a:cubicBezTo>
                    <a:pt x="16" y="21"/>
                    <a:pt x="15" y="15"/>
                    <a:pt x="15" y="15"/>
                  </a:cubicBezTo>
                  <a:cubicBezTo>
                    <a:pt x="15" y="17"/>
                    <a:pt x="15" y="21"/>
                    <a:pt x="15" y="21"/>
                  </a:cubicBezTo>
                  <a:cubicBezTo>
                    <a:pt x="15" y="21"/>
                    <a:pt x="13" y="14"/>
                    <a:pt x="13" y="12"/>
                  </a:cubicBezTo>
                  <a:cubicBezTo>
                    <a:pt x="12" y="10"/>
                    <a:pt x="15" y="8"/>
                    <a:pt x="15" y="8"/>
                  </a:cubicBezTo>
                  <a:cubicBezTo>
                    <a:pt x="13" y="10"/>
                    <a:pt x="11" y="8"/>
                    <a:pt x="11" y="8"/>
                  </a:cubicBezTo>
                  <a:cubicBezTo>
                    <a:pt x="12" y="8"/>
                    <a:pt x="15" y="5"/>
                    <a:pt x="15" y="5"/>
                  </a:cubicBezTo>
                  <a:cubicBezTo>
                    <a:pt x="14" y="6"/>
                    <a:pt x="11" y="6"/>
                    <a:pt x="11" y="6"/>
                  </a:cubicBezTo>
                  <a:cubicBezTo>
                    <a:pt x="12" y="3"/>
                    <a:pt x="12" y="3"/>
                    <a:pt x="12" y="3"/>
                  </a:cubicBezTo>
                  <a:cubicBezTo>
                    <a:pt x="11" y="5"/>
                    <a:pt x="9" y="6"/>
                    <a:pt x="8" y="4"/>
                  </a:cubicBezTo>
                  <a:cubicBezTo>
                    <a:pt x="7" y="2"/>
                    <a:pt x="4" y="0"/>
                    <a:pt x="4" y="0"/>
                  </a:cubicBezTo>
                  <a:cubicBezTo>
                    <a:pt x="5" y="1"/>
                    <a:pt x="6" y="5"/>
                    <a:pt x="6" y="5"/>
                  </a:cubicBezTo>
                  <a:cubicBezTo>
                    <a:pt x="6" y="5"/>
                    <a:pt x="6" y="5"/>
                    <a:pt x="3" y="3"/>
                  </a:cubicBezTo>
                  <a:cubicBezTo>
                    <a:pt x="1" y="3"/>
                    <a:pt x="1" y="1"/>
                    <a:pt x="1" y="0"/>
                  </a:cubicBezTo>
                  <a:cubicBezTo>
                    <a:pt x="0" y="1"/>
                    <a:pt x="0" y="2"/>
                    <a:pt x="0" y="2"/>
                  </a:cubicBezTo>
                  <a:cubicBezTo>
                    <a:pt x="0" y="3"/>
                    <a:pt x="0" y="3"/>
                    <a:pt x="0" y="3"/>
                  </a:cubicBezTo>
                  <a:cubicBezTo>
                    <a:pt x="1" y="8"/>
                    <a:pt x="8" y="7"/>
                    <a:pt x="7" y="8"/>
                  </a:cubicBezTo>
                  <a:cubicBezTo>
                    <a:pt x="6" y="9"/>
                    <a:pt x="2" y="7"/>
                    <a:pt x="2" y="7"/>
                  </a:cubicBezTo>
                  <a:cubicBezTo>
                    <a:pt x="3" y="9"/>
                    <a:pt x="6" y="9"/>
                    <a:pt x="6" y="9"/>
                  </a:cubicBezTo>
                  <a:cubicBezTo>
                    <a:pt x="6" y="9"/>
                    <a:pt x="6" y="12"/>
                    <a:pt x="4" y="16"/>
                  </a:cubicBezTo>
                  <a:cubicBezTo>
                    <a:pt x="2" y="20"/>
                    <a:pt x="4" y="23"/>
                    <a:pt x="4" y="23"/>
                  </a:cubicBezTo>
                  <a:cubicBezTo>
                    <a:pt x="2" y="23"/>
                    <a:pt x="2" y="19"/>
                    <a:pt x="2" y="19"/>
                  </a:cubicBezTo>
                  <a:cubicBezTo>
                    <a:pt x="2" y="19"/>
                    <a:pt x="2" y="25"/>
                    <a:pt x="2" y="27"/>
                  </a:cubicBezTo>
                  <a:cubicBezTo>
                    <a:pt x="1" y="29"/>
                    <a:pt x="3" y="34"/>
                    <a:pt x="3" y="34"/>
                  </a:cubicBezTo>
                  <a:cubicBezTo>
                    <a:pt x="1" y="34"/>
                    <a:pt x="1" y="30"/>
                    <a:pt x="1" y="30"/>
                  </a:cubicBezTo>
                  <a:cubicBezTo>
                    <a:pt x="0" y="30"/>
                    <a:pt x="1" y="34"/>
                    <a:pt x="2" y="36"/>
                  </a:cubicBezTo>
                  <a:cubicBezTo>
                    <a:pt x="2" y="37"/>
                    <a:pt x="2" y="38"/>
                    <a:pt x="2" y="39"/>
                  </a:cubicBezTo>
                  <a:cubicBezTo>
                    <a:pt x="3" y="39"/>
                    <a:pt x="4" y="39"/>
                    <a:pt x="4" y="38"/>
                  </a:cubicBezTo>
                  <a:cubicBezTo>
                    <a:pt x="5" y="37"/>
                    <a:pt x="4" y="33"/>
                    <a:pt x="4" y="33"/>
                  </a:cubicBezTo>
                  <a:cubicBezTo>
                    <a:pt x="4" y="33"/>
                    <a:pt x="6" y="19"/>
                    <a:pt x="7" y="19"/>
                  </a:cubicBezTo>
                  <a:cubicBezTo>
                    <a:pt x="7" y="19"/>
                    <a:pt x="8" y="13"/>
                    <a:pt x="9" y="9"/>
                  </a:cubicBezTo>
                  <a:cubicBezTo>
                    <a:pt x="10" y="11"/>
                    <a:pt x="10" y="11"/>
                    <a:pt x="10" y="11"/>
                  </a:cubicBezTo>
                  <a:cubicBezTo>
                    <a:pt x="10" y="11"/>
                    <a:pt x="12" y="35"/>
                    <a:pt x="15" y="38"/>
                  </a:cubicBezTo>
                  <a:cubicBezTo>
                    <a:pt x="15" y="38"/>
                    <a:pt x="16" y="39"/>
                    <a:pt x="18"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Freeform 25"/>
            <p:cNvSpPr>
              <a:spLocks/>
            </p:cNvSpPr>
            <p:nvPr/>
          </p:nvSpPr>
          <p:spPr bwMode="auto">
            <a:xfrm>
              <a:off x="1400970" y="3255696"/>
              <a:ext cx="52388" cy="69850"/>
            </a:xfrm>
            <a:custGeom>
              <a:avLst/>
              <a:gdLst>
                <a:gd name="T0" fmla="*/ 0 w 3"/>
                <a:gd name="T1" fmla="*/ 2 h 4"/>
                <a:gd name="T2" fmla="*/ 2 w 3"/>
                <a:gd name="T3" fmla="*/ 4 h 4"/>
                <a:gd name="T4" fmla="*/ 2 w 3"/>
                <a:gd name="T5" fmla="*/ 2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cubicBezTo>
                    <a:pt x="0" y="2"/>
                    <a:pt x="1" y="4"/>
                    <a:pt x="2" y="4"/>
                  </a:cubicBezTo>
                  <a:cubicBezTo>
                    <a:pt x="2" y="4"/>
                    <a:pt x="1" y="3"/>
                    <a:pt x="2" y="2"/>
                  </a:cubicBezTo>
                  <a:cubicBezTo>
                    <a:pt x="2" y="2"/>
                    <a:pt x="3" y="1"/>
                    <a:pt x="3" y="0"/>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Freeform 26"/>
            <p:cNvSpPr>
              <a:spLocks/>
            </p:cNvSpPr>
            <p:nvPr/>
          </p:nvSpPr>
          <p:spPr bwMode="auto">
            <a:xfrm>
              <a:off x="1435895" y="2798496"/>
              <a:ext cx="280988" cy="403225"/>
            </a:xfrm>
            <a:custGeom>
              <a:avLst/>
              <a:gdLst>
                <a:gd name="T0" fmla="*/ 5 w 16"/>
                <a:gd name="T1" fmla="*/ 0 h 23"/>
                <a:gd name="T2" fmla="*/ 7 w 16"/>
                <a:gd name="T3" fmla="*/ 2 h 23"/>
                <a:gd name="T4" fmla="*/ 10 w 16"/>
                <a:gd name="T5" fmla="*/ 1 h 23"/>
                <a:gd name="T6" fmla="*/ 13 w 16"/>
                <a:gd name="T7" fmla="*/ 16 h 23"/>
                <a:gd name="T8" fmla="*/ 16 w 16"/>
                <a:gd name="T9" fmla="*/ 22 h 23"/>
                <a:gd name="T10" fmla="*/ 8 w 16"/>
                <a:gd name="T11" fmla="*/ 23 h 23"/>
                <a:gd name="T12" fmla="*/ 0 w 16"/>
                <a:gd name="T13" fmla="*/ 23 h 23"/>
                <a:gd name="T14" fmla="*/ 0 w 16"/>
                <a:gd name="T15" fmla="*/ 7 h 23"/>
                <a:gd name="T16" fmla="*/ 5 w 1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5" y="0"/>
                  </a:moveTo>
                  <a:cubicBezTo>
                    <a:pt x="5" y="0"/>
                    <a:pt x="6" y="2"/>
                    <a:pt x="7" y="2"/>
                  </a:cubicBezTo>
                  <a:cubicBezTo>
                    <a:pt x="7" y="2"/>
                    <a:pt x="9" y="3"/>
                    <a:pt x="10" y="1"/>
                  </a:cubicBezTo>
                  <a:cubicBezTo>
                    <a:pt x="13" y="16"/>
                    <a:pt x="13" y="16"/>
                    <a:pt x="13" y="16"/>
                  </a:cubicBezTo>
                  <a:cubicBezTo>
                    <a:pt x="16" y="22"/>
                    <a:pt x="16" y="22"/>
                    <a:pt x="16" y="22"/>
                  </a:cubicBezTo>
                  <a:cubicBezTo>
                    <a:pt x="8" y="23"/>
                    <a:pt x="8" y="23"/>
                    <a:pt x="8" y="23"/>
                  </a:cubicBezTo>
                  <a:cubicBezTo>
                    <a:pt x="0" y="23"/>
                    <a:pt x="0" y="23"/>
                    <a:pt x="0" y="23"/>
                  </a:cubicBezTo>
                  <a:cubicBezTo>
                    <a:pt x="0" y="7"/>
                    <a:pt x="0" y="7"/>
                    <a:pt x="0" y="7"/>
                  </a:cubicBezTo>
                  <a:lnTo>
                    <a:pt x="5"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Freeform 27"/>
            <p:cNvSpPr>
              <a:spLocks/>
            </p:cNvSpPr>
            <p:nvPr/>
          </p:nvSpPr>
          <p:spPr bwMode="auto">
            <a:xfrm>
              <a:off x="1488282" y="2833421"/>
              <a:ext cx="52388" cy="52388"/>
            </a:xfrm>
            <a:custGeom>
              <a:avLst/>
              <a:gdLst>
                <a:gd name="T0" fmla="*/ 0 w 33"/>
                <a:gd name="T1" fmla="*/ 33 h 33"/>
                <a:gd name="T2" fmla="*/ 33 w 33"/>
                <a:gd name="T3" fmla="*/ 0 h 33"/>
                <a:gd name="T4" fmla="*/ 0 w 33"/>
                <a:gd name="T5" fmla="*/ 33 h 33"/>
                <a:gd name="T6" fmla="*/ 0 w 33"/>
                <a:gd name="T7" fmla="*/ 33 h 33"/>
              </a:gdLst>
              <a:ahLst/>
              <a:cxnLst>
                <a:cxn ang="0">
                  <a:pos x="T0" y="T1"/>
                </a:cxn>
                <a:cxn ang="0">
                  <a:pos x="T2" y="T3"/>
                </a:cxn>
                <a:cxn ang="0">
                  <a:pos x="T4" y="T5"/>
                </a:cxn>
                <a:cxn ang="0">
                  <a:pos x="T6" y="T7"/>
                </a:cxn>
              </a:cxnLst>
              <a:rect l="0" t="0" r="r" b="b"/>
              <a:pathLst>
                <a:path w="33" h="33">
                  <a:moveTo>
                    <a:pt x="0" y="33"/>
                  </a:moveTo>
                  <a:lnTo>
                    <a:pt x="33" y="0"/>
                  </a:lnTo>
                  <a:lnTo>
                    <a:pt x="0" y="33"/>
                  </a:lnTo>
                  <a:lnTo>
                    <a:pt x="0" y="33"/>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Freeform 28"/>
            <p:cNvSpPr>
              <a:spLocks/>
            </p:cNvSpPr>
            <p:nvPr/>
          </p:nvSpPr>
          <p:spPr bwMode="auto">
            <a:xfrm>
              <a:off x="1575595" y="2850883"/>
              <a:ext cx="123825" cy="333375"/>
            </a:xfrm>
            <a:custGeom>
              <a:avLst/>
              <a:gdLst>
                <a:gd name="T0" fmla="*/ 0 w 7"/>
                <a:gd name="T1" fmla="*/ 0 h 19"/>
                <a:gd name="T2" fmla="*/ 2 w 7"/>
                <a:gd name="T3" fmla="*/ 2 h 19"/>
                <a:gd name="T4" fmla="*/ 5 w 7"/>
                <a:gd name="T5" fmla="*/ 10 h 19"/>
                <a:gd name="T6" fmla="*/ 7 w 7"/>
                <a:gd name="T7" fmla="*/ 18 h 19"/>
                <a:gd name="T8" fmla="*/ 2 w 7"/>
                <a:gd name="T9" fmla="*/ 17 h 19"/>
                <a:gd name="T10" fmla="*/ 4 w 7"/>
                <a:gd name="T11" fmla="*/ 15 h 19"/>
                <a:gd name="T12" fmla="*/ 2 w 7"/>
                <a:gd name="T13" fmla="*/ 12 h 19"/>
                <a:gd name="T14" fmla="*/ 2 w 7"/>
                <a:gd name="T15" fmla="*/ 10 h 19"/>
                <a:gd name="T16" fmla="*/ 2 w 7"/>
                <a:gd name="T17" fmla="*/ 3 h 19"/>
                <a:gd name="T18" fmla="*/ 0 w 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9">
                  <a:moveTo>
                    <a:pt x="0" y="0"/>
                  </a:moveTo>
                  <a:cubicBezTo>
                    <a:pt x="2" y="2"/>
                    <a:pt x="2" y="2"/>
                    <a:pt x="2" y="2"/>
                  </a:cubicBezTo>
                  <a:cubicBezTo>
                    <a:pt x="5" y="10"/>
                    <a:pt x="5" y="10"/>
                    <a:pt x="5" y="10"/>
                  </a:cubicBezTo>
                  <a:cubicBezTo>
                    <a:pt x="7" y="18"/>
                    <a:pt x="7" y="18"/>
                    <a:pt x="7" y="18"/>
                  </a:cubicBezTo>
                  <a:cubicBezTo>
                    <a:pt x="7" y="18"/>
                    <a:pt x="3" y="19"/>
                    <a:pt x="2" y="17"/>
                  </a:cubicBezTo>
                  <a:cubicBezTo>
                    <a:pt x="2" y="17"/>
                    <a:pt x="5" y="18"/>
                    <a:pt x="4" y="15"/>
                  </a:cubicBezTo>
                  <a:cubicBezTo>
                    <a:pt x="4" y="13"/>
                    <a:pt x="2" y="13"/>
                    <a:pt x="2" y="12"/>
                  </a:cubicBezTo>
                  <a:cubicBezTo>
                    <a:pt x="2" y="12"/>
                    <a:pt x="2" y="12"/>
                    <a:pt x="2" y="10"/>
                  </a:cubicBezTo>
                  <a:cubicBezTo>
                    <a:pt x="2" y="8"/>
                    <a:pt x="2" y="3"/>
                    <a:pt x="2" y="3"/>
                  </a:cubicBezTo>
                  <a:cubicBezTo>
                    <a:pt x="2" y="3"/>
                    <a:pt x="1" y="1"/>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Freeform 29"/>
            <p:cNvSpPr>
              <a:spLocks/>
            </p:cNvSpPr>
            <p:nvPr/>
          </p:nvSpPr>
          <p:spPr bwMode="auto">
            <a:xfrm>
              <a:off x="1331119" y="2798496"/>
              <a:ext cx="174625" cy="509588"/>
            </a:xfrm>
            <a:custGeom>
              <a:avLst/>
              <a:gdLst>
                <a:gd name="T0" fmla="*/ 4 w 10"/>
                <a:gd name="T1" fmla="*/ 29 h 29"/>
                <a:gd name="T2" fmla="*/ 7 w 10"/>
                <a:gd name="T3" fmla="*/ 27 h 29"/>
                <a:gd name="T4" fmla="*/ 10 w 10"/>
                <a:gd name="T5" fmla="*/ 15 h 29"/>
                <a:gd name="T6" fmla="*/ 10 w 10"/>
                <a:gd name="T7" fmla="*/ 0 h 29"/>
                <a:gd name="T8" fmla="*/ 9 w 10"/>
                <a:gd name="T9" fmla="*/ 2 h 29"/>
                <a:gd name="T10" fmla="*/ 2 w 10"/>
                <a:gd name="T11" fmla="*/ 3 h 29"/>
                <a:gd name="T12" fmla="*/ 0 w 10"/>
                <a:gd name="T13" fmla="*/ 16 h 29"/>
                <a:gd name="T14" fmla="*/ 1 w 10"/>
                <a:gd name="T15" fmla="*/ 22 h 29"/>
                <a:gd name="T16" fmla="*/ 4 w 1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4" y="29"/>
                  </a:moveTo>
                  <a:cubicBezTo>
                    <a:pt x="4" y="29"/>
                    <a:pt x="5" y="27"/>
                    <a:pt x="7" y="27"/>
                  </a:cubicBezTo>
                  <a:cubicBezTo>
                    <a:pt x="7" y="27"/>
                    <a:pt x="9" y="21"/>
                    <a:pt x="10" y="15"/>
                  </a:cubicBezTo>
                  <a:cubicBezTo>
                    <a:pt x="10" y="10"/>
                    <a:pt x="9" y="2"/>
                    <a:pt x="10" y="0"/>
                  </a:cubicBezTo>
                  <a:cubicBezTo>
                    <a:pt x="10" y="0"/>
                    <a:pt x="10" y="1"/>
                    <a:pt x="9" y="2"/>
                  </a:cubicBezTo>
                  <a:cubicBezTo>
                    <a:pt x="9" y="2"/>
                    <a:pt x="4" y="2"/>
                    <a:pt x="2" y="3"/>
                  </a:cubicBezTo>
                  <a:cubicBezTo>
                    <a:pt x="2" y="3"/>
                    <a:pt x="1" y="8"/>
                    <a:pt x="0" y="16"/>
                  </a:cubicBezTo>
                  <a:cubicBezTo>
                    <a:pt x="0" y="16"/>
                    <a:pt x="1" y="21"/>
                    <a:pt x="1" y="22"/>
                  </a:cubicBezTo>
                  <a:cubicBezTo>
                    <a:pt x="1" y="23"/>
                    <a:pt x="3" y="27"/>
                    <a:pt x="4" y="2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Freeform 30"/>
            <p:cNvSpPr>
              <a:spLocks/>
            </p:cNvSpPr>
            <p:nvPr/>
          </p:nvSpPr>
          <p:spPr bwMode="auto">
            <a:xfrm>
              <a:off x="1488282" y="3166796"/>
              <a:ext cx="211138" cy="71438"/>
            </a:xfrm>
            <a:custGeom>
              <a:avLst/>
              <a:gdLst>
                <a:gd name="T0" fmla="*/ 11 w 12"/>
                <a:gd name="T1" fmla="*/ 0 h 4"/>
                <a:gd name="T2" fmla="*/ 0 w 12"/>
                <a:gd name="T3" fmla="*/ 2 h 4"/>
                <a:gd name="T4" fmla="*/ 0 w 12"/>
                <a:gd name="T5" fmla="*/ 2 h 4"/>
                <a:gd name="T6" fmla="*/ 12 w 12"/>
                <a:gd name="T7" fmla="*/ 2 h 4"/>
                <a:gd name="T8" fmla="*/ 11 w 12"/>
                <a:gd name="T9" fmla="*/ 0 h 4"/>
              </a:gdLst>
              <a:ahLst/>
              <a:cxnLst>
                <a:cxn ang="0">
                  <a:pos x="T0" y="T1"/>
                </a:cxn>
                <a:cxn ang="0">
                  <a:pos x="T2" y="T3"/>
                </a:cxn>
                <a:cxn ang="0">
                  <a:pos x="T4" y="T5"/>
                </a:cxn>
                <a:cxn ang="0">
                  <a:pos x="T6" y="T7"/>
                </a:cxn>
                <a:cxn ang="0">
                  <a:pos x="T8" y="T9"/>
                </a:cxn>
              </a:cxnLst>
              <a:rect l="0" t="0" r="r" b="b"/>
              <a:pathLst>
                <a:path w="12" h="4">
                  <a:moveTo>
                    <a:pt x="11" y="0"/>
                  </a:moveTo>
                  <a:cubicBezTo>
                    <a:pt x="7" y="2"/>
                    <a:pt x="2" y="2"/>
                    <a:pt x="0" y="2"/>
                  </a:cubicBezTo>
                  <a:cubicBezTo>
                    <a:pt x="0" y="2"/>
                    <a:pt x="0" y="2"/>
                    <a:pt x="0" y="2"/>
                  </a:cubicBezTo>
                  <a:cubicBezTo>
                    <a:pt x="0" y="2"/>
                    <a:pt x="7" y="4"/>
                    <a:pt x="12" y="2"/>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Freeform 31"/>
            <p:cNvSpPr>
              <a:spLocks/>
            </p:cNvSpPr>
            <p:nvPr/>
          </p:nvSpPr>
          <p:spPr bwMode="auto">
            <a:xfrm>
              <a:off x="1435895" y="2850883"/>
              <a:ext cx="69850" cy="280988"/>
            </a:xfrm>
            <a:custGeom>
              <a:avLst/>
              <a:gdLst>
                <a:gd name="T0" fmla="*/ 3 w 4"/>
                <a:gd name="T1" fmla="*/ 16 h 16"/>
                <a:gd name="T2" fmla="*/ 4 w 4"/>
                <a:gd name="T3" fmla="*/ 12 h 16"/>
                <a:gd name="T4" fmla="*/ 4 w 4"/>
                <a:gd name="T5" fmla="*/ 12 h 16"/>
                <a:gd name="T6" fmla="*/ 1 w 4"/>
                <a:gd name="T7" fmla="*/ 2 h 16"/>
                <a:gd name="T8" fmla="*/ 2 w 4"/>
                <a:gd name="T9" fmla="*/ 1 h 16"/>
                <a:gd name="T10" fmla="*/ 1 w 4"/>
                <a:gd name="T11" fmla="*/ 0 h 16"/>
                <a:gd name="T12" fmla="*/ 1 w 4"/>
                <a:gd name="T13" fmla="*/ 1 h 16"/>
                <a:gd name="T14" fmla="*/ 0 w 4"/>
                <a:gd name="T15" fmla="*/ 2 h 16"/>
                <a:gd name="T16" fmla="*/ 3 w 4"/>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3" y="16"/>
                  </a:moveTo>
                  <a:cubicBezTo>
                    <a:pt x="3" y="15"/>
                    <a:pt x="4" y="14"/>
                    <a:pt x="4" y="12"/>
                  </a:cubicBezTo>
                  <a:cubicBezTo>
                    <a:pt x="4" y="12"/>
                    <a:pt x="4" y="12"/>
                    <a:pt x="4" y="12"/>
                  </a:cubicBezTo>
                  <a:cubicBezTo>
                    <a:pt x="2" y="8"/>
                    <a:pt x="1" y="2"/>
                    <a:pt x="1" y="2"/>
                  </a:cubicBezTo>
                  <a:cubicBezTo>
                    <a:pt x="2" y="1"/>
                    <a:pt x="2" y="1"/>
                    <a:pt x="2" y="1"/>
                  </a:cubicBezTo>
                  <a:cubicBezTo>
                    <a:pt x="1" y="1"/>
                    <a:pt x="1" y="0"/>
                    <a:pt x="1" y="0"/>
                  </a:cubicBezTo>
                  <a:cubicBezTo>
                    <a:pt x="1" y="1"/>
                    <a:pt x="1" y="1"/>
                    <a:pt x="1" y="1"/>
                  </a:cubicBezTo>
                  <a:cubicBezTo>
                    <a:pt x="1" y="2"/>
                    <a:pt x="0" y="2"/>
                    <a:pt x="0" y="2"/>
                  </a:cubicBezTo>
                  <a:cubicBezTo>
                    <a:pt x="2" y="8"/>
                    <a:pt x="3" y="13"/>
                    <a:pt x="3"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Freeform 32"/>
            <p:cNvSpPr>
              <a:spLocks/>
            </p:cNvSpPr>
            <p:nvPr/>
          </p:nvSpPr>
          <p:spPr bwMode="auto">
            <a:xfrm>
              <a:off x="1453357" y="2990583"/>
              <a:ext cx="0" cy="19050"/>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Freeform 33"/>
            <p:cNvSpPr>
              <a:spLocks/>
            </p:cNvSpPr>
            <p:nvPr/>
          </p:nvSpPr>
          <p:spPr bwMode="auto">
            <a:xfrm>
              <a:off x="1348582" y="2885808"/>
              <a:ext cx="122238" cy="369888"/>
            </a:xfrm>
            <a:custGeom>
              <a:avLst/>
              <a:gdLst>
                <a:gd name="T0" fmla="*/ 7 w 7"/>
                <a:gd name="T1" fmla="*/ 20 h 21"/>
                <a:gd name="T2" fmla="*/ 6 w 7"/>
                <a:gd name="T3" fmla="*/ 16 h 21"/>
                <a:gd name="T4" fmla="*/ 6 w 7"/>
                <a:gd name="T5" fmla="*/ 7 h 21"/>
                <a:gd name="T6" fmla="*/ 5 w 7"/>
                <a:gd name="T7" fmla="*/ 13 h 21"/>
                <a:gd name="T8" fmla="*/ 5 w 7"/>
                <a:gd name="T9" fmla="*/ 6 h 21"/>
                <a:gd name="T10" fmla="*/ 5 w 7"/>
                <a:gd name="T11" fmla="*/ 16 h 21"/>
                <a:gd name="T12" fmla="*/ 3 w 7"/>
                <a:gd name="T13" fmla="*/ 10 h 21"/>
                <a:gd name="T14" fmla="*/ 2 w 7"/>
                <a:gd name="T15" fmla="*/ 0 h 21"/>
                <a:gd name="T16" fmla="*/ 2 w 7"/>
                <a:gd name="T17" fmla="*/ 9 h 21"/>
                <a:gd name="T18" fmla="*/ 0 w 7"/>
                <a:gd name="T19" fmla="*/ 7 h 21"/>
                <a:gd name="T20" fmla="*/ 2 w 7"/>
                <a:gd name="T21" fmla="*/ 10 h 21"/>
                <a:gd name="T22" fmla="*/ 1 w 7"/>
                <a:gd name="T23" fmla="*/ 11 h 21"/>
                <a:gd name="T24" fmla="*/ 2 w 7"/>
                <a:gd name="T25" fmla="*/ 11 h 21"/>
                <a:gd name="T26" fmla="*/ 1 w 7"/>
                <a:gd name="T27" fmla="*/ 12 h 21"/>
                <a:gd name="T28" fmla="*/ 3 w 7"/>
                <a:gd name="T29" fmla="*/ 12 h 21"/>
                <a:gd name="T30" fmla="*/ 1 w 7"/>
                <a:gd name="T31" fmla="*/ 13 h 21"/>
                <a:gd name="T32" fmla="*/ 3 w 7"/>
                <a:gd name="T33" fmla="*/ 14 h 21"/>
                <a:gd name="T34" fmla="*/ 6 w 7"/>
                <a:gd name="T35" fmla="*/ 21 h 21"/>
                <a:gd name="T36" fmla="*/ 7 w 7"/>
                <a:gd name="T3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
                  <a:moveTo>
                    <a:pt x="7" y="20"/>
                  </a:moveTo>
                  <a:cubicBezTo>
                    <a:pt x="6" y="18"/>
                    <a:pt x="6" y="16"/>
                    <a:pt x="6" y="16"/>
                  </a:cubicBezTo>
                  <a:cubicBezTo>
                    <a:pt x="6" y="13"/>
                    <a:pt x="6" y="9"/>
                    <a:pt x="6" y="7"/>
                  </a:cubicBezTo>
                  <a:cubicBezTo>
                    <a:pt x="6" y="10"/>
                    <a:pt x="5" y="13"/>
                    <a:pt x="5" y="13"/>
                  </a:cubicBezTo>
                  <a:cubicBezTo>
                    <a:pt x="5" y="11"/>
                    <a:pt x="5" y="6"/>
                    <a:pt x="5" y="6"/>
                  </a:cubicBezTo>
                  <a:cubicBezTo>
                    <a:pt x="5" y="6"/>
                    <a:pt x="5" y="16"/>
                    <a:pt x="5" y="16"/>
                  </a:cubicBezTo>
                  <a:cubicBezTo>
                    <a:pt x="3" y="14"/>
                    <a:pt x="3" y="10"/>
                    <a:pt x="3" y="10"/>
                  </a:cubicBezTo>
                  <a:cubicBezTo>
                    <a:pt x="3" y="7"/>
                    <a:pt x="2" y="0"/>
                    <a:pt x="2" y="0"/>
                  </a:cubicBezTo>
                  <a:cubicBezTo>
                    <a:pt x="2" y="0"/>
                    <a:pt x="3" y="8"/>
                    <a:pt x="2" y="9"/>
                  </a:cubicBezTo>
                  <a:cubicBezTo>
                    <a:pt x="1" y="10"/>
                    <a:pt x="0" y="7"/>
                    <a:pt x="0" y="7"/>
                  </a:cubicBezTo>
                  <a:cubicBezTo>
                    <a:pt x="1" y="9"/>
                    <a:pt x="2" y="10"/>
                    <a:pt x="2" y="10"/>
                  </a:cubicBezTo>
                  <a:cubicBezTo>
                    <a:pt x="2" y="10"/>
                    <a:pt x="1" y="11"/>
                    <a:pt x="1" y="11"/>
                  </a:cubicBezTo>
                  <a:cubicBezTo>
                    <a:pt x="2" y="11"/>
                    <a:pt x="2" y="11"/>
                    <a:pt x="2" y="11"/>
                  </a:cubicBezTo>
                  <a:cubicBezTo>
                    <a:pt x="2" y="11"/>
                    <a:pt x="1" y="12"/>
                    <a:pt x="1" y="12"/>
                  </a:cubicBezTo>
                  <a:cubicBezTo>
                    <a:pt x="2" y="12"/>
                    <a:pt x="3" y="12"/>
                    <a:pt x="3" y="12"/>
                  </a:cubicBezTo>
                  <a:cubicBezTo>
                    <a:pt x="2" y="12"/>
                    <a:pt x="1" y="13"/>
                    <a:pt x="1" y="13"/>
                  </a:cubicBezTo>
                  <a:cubicBezTo>
                    <a:pt x="2" y="13"/>
                    <a:pt x="3" y="14"/>
                    <a:pt x="3" y="14"/>
                  </a:cubicBezTo>
                  <a:cubicBezTo>
                    <a:pt x="3" y="15"/>
                    <a:pt x="5" y="19"/>
                    <a:pt x="6" y="21"/>
                  </a:cubicBezTo>
                  <a:cubicBezTo>
                    <a:pt x="6" y="21"/>
                    <a:pt x="6" y="21"/>
                    <a:pt x="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Freeform 34"/>
            <p:cNvSpPr>
              <a:spLocks/>
            </p:cNvSpPr>
            <p:nvPr/>
          </p:nvSpPr>
          <p:spPr bwMode="auto">
            <a:xfrm>
              <a:off x="1610520" y="2815958"/>
              <a:ext cx="473075" cy="544513"/>
            </a:xfrm>
            <a:custGeom>
              <a:avLst/>
              <a:gdLst>
                <a:gd name="T0" fmla="*/ 0 w 27"/>
                <a:gd name="T1" fmla="*/ 1 h 31"/>
                <a:gd name="T2" fmla="*/ 0 w 27"/>
                <a:gd name="T3" fmla="*/ 13 h 31"/>
                <a:gd name="T4" fmla="*/ 10 w 27"/>
                <a:gd name="T5" fmla="*/ 31 h 31"/>
                <a:gd name="T6" fmla="*/ 11 w 27"/>
                <a:gd name="T7" fmla="*/ 30 h 31"/>
                <a:gd name="T8" fmla="*/ 9 w 27"/>
                <a:gd name="T9" fmla="*/ 15 h 31"/>
                <a:gd name="T10" fmla="*/ 8 w 27"/>
                <a:gd name="T11" fmla="*/ 9 h 31"/>
                <a:gd name="T12" fmla="*/ 13 w 27"/>
                <a:gd name="T13" fmla="*/ 9 h 31"/>
                <a:gd name="T14" fmla="*/ 14 w 27"/>
                <a:gd name="T15" fmla="*/ 10 h 31"/>
                <a:gd name="T16" fmla="*/ 19 w 27"/>
                <a:gd name="T17" fmla="*/ 9 h 31"/>
                <a:gd name="T18" fmla="*/ 27 w 27"/>
                <a:gd name="T19" fmla="*/ 7 h 31"/>
                <a:gd name="T20" fmla="*/ 26 w 27"/>
                <a:gd name="T21" fmla="*/ 3 h 31"/>
                <a:gd name="T22" fmla="*/ 15 w 27"/>
                <a:gd name="T23" fmla="*/ 4 h 31"/>
                <a:gd name="T24" fmla="*/ 11 w 27"/>
                <a:gd name="T25" fmla="*/ 4 h 31"/>
                <a:gd name="T26" fmla="*/ 9 w 27"/>
                <a:gd name="T27" fmla="*/ 4 h 31"/>
                <a:gd name="T28" fmla="*/ 9 w 27"/>
                <a:gd name="T29" fmla="*/ 3 h 31"/>
                <a:gd name="T30" fmla="*/ 7 w 27"/>
                <a:gd name="T31" fmla="*/ 3 h 31"/>
                <a:gd name="T32" fmla="*/ 7 w 27"/>
                <a:gd name="T33" fmla="*/ 1 h 31"/>
                <a:gd name="T34" fmla="*/ 3 w 27"/>
                <a:gd name="T35" fmla="*/ 0 h 31"/>
                <a:gd name="T36" fmla="*/ 1 w 27"/>
                <a:gd name="T37" fmla="*/ 0 h 31"/>
                <a:gd name="T38" fmla="*/ 0 w 27"/>
                <a:gd name="T3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1">
                  <a:moveTo>
                    <a:pt x="0" y="1"/>
                  </a:moveTo>
                  <a:cubicBezTo>
                    <a:pt x="0" y="1"/>
                    <a:pt x="0" y="9"/>
                    <a:pt x="0" y="13"/>
                  </a:cubicBezTo>
                  <a:cubicBezTo>
                    <a:pt x="0" y="13"/>
                    <a:pt x="5" y="29"/>
                    <a:pt x="10" y="31"/>
                  </a:cubicBezTo>
                  <a:cubicBezTo>
                    <a:pt x="10" y="31"/>
                    <a:pt x="11" y="30"/>
                    <a:pt x="11" y="30"/>
                  </a:cubicBezTo>
                  <a:cubicBezTo>
                    <a:pt x="12" y="29"/>
                    <a:pt x="9" y="16"/>
                    <a:pt x="9" y="15"/>
                  </a:cubicBezTo>
                  <a:cubicBezTo>
                    <a:pt x="9" y="14"/>
                    <a:pt x="8" y="9"/>
                    <a:pt x="8" y="9"/>
                  </a:cubicBezTo>
                  <a:cubicBezTo>
                    <a:pt x="8" y="9"/>
                    <a:pt x="12" y="9"/>
                    <a:pt x="13" y="9"/>
                  </a:cubicBezTo>
                  <a:cubicBezTo>
                    <a:pt x="13" y="9"/>
                    <a:pt x="13" y="10"/>
                    <a:pt x="14" y="10"/>
                  </a:cubicBezTo>
                  <a:cubicBezTo>
                    <a:pt x="15" y="10"/>
                    <a:pt x="19" y="9"/>
                    <a:pt x="19" y="9"/>
                  </a:cubicBezTo>
                  <a:cubicBezTo>
                    <a:pt x="20" y="9"/>
                    <a:pt x="27" y="8"/>
                    <a:pt x="27" y="7"/>
                  </a:cubicBezTo>
                  <a:cubicBezTo>
                    <a:pt x="27" y="7"/>
                    <a:pt x="26" y="4"/>
                    <a:pt x="26" y="3"/>
                  </a:cubicBezTo>
                  <a:cubicBezTo>
                    <a:pt x="26" y="3"/>
                    <a:pt x="17" y="4"/>
                    <a:pt x="15" y="4"/>
                  </a:cubicBezTo>
                  <a:cubicBezTo>
                    <a:pt x="15" y="4"/>
                    <a:pt x="11" y="4"/>
                    <a:pt x="11" y="4"/>
                  </a:cubicBezTo>
                  <a:cubicBezTo>
                    <a:pt x="11" y="4"/>
                    <a:pt x="9" y="4"/>
                    <a:pt x="9" y="4"/>
                  </a:cubicBezTo>
                  <a:cubicBezTo>
                    <a:pt x="9" y="4"/>
                    <a:pt x="9" y="3"/>
                    <a:pt x="9" y="3"/>
                  </a:cubicBezTo>
                  <a:cubicBezTo>
                    <a:pt x="8" y="3"/>
                    <a:pt x="7" y="3"/>
                    <a:pt x="7" y="3"/>
                  </a:cubicBezTo>
                  <a:cubicBezTo>
                    <a:pt x="7" y="3"/>
                    <a:pt x="8" y="1"/>
                    <a:pt x="7" y="1"/>
                  </a:cubicBezTo>
                  <a:cubicBezTo>
                    <a:pt x="6" y="0"/>
                    <a:pt x="3" y="1"/>
                    <a:pt x="3" y="0"/>
                  </a:cubicBezTo>
                  <a:cubicBezTo>
                    <a:pt x="2" y="0"/>
                    <a:pt x="1"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Freeform 35"/>
            <p:cNvSpPr>
              <a:spLocks/>
            </p:cNvSpPr>
            <p:nvPr/>
          </p:nvSpPr>
          <p:spPr bwMode="auto">
            <a:xfrm>
              <a:off x="1610520" y="2815958"/>
              <a:ext cx="455613" cy="509588"/>
            </a:xfrm>
            <a:custGeom>
              <a:avLst/>
              <a:gdLst>
                <a:gd name="T0" fmla="*/ 26 w 26"/>
                <a:gd name="T1" fmla="*/ 4 h 29"/>
                <a:gd name="T2" fmla="*/ 15 w 26"/>
                <a:gd name="T3" fmla="*/ 5 h 29"/>
                <a:gd name="T4" fmla="*/ 11 w 26"/>
                <a:gd name="T5" fmla="*/ 7 h 29"/>
                <a:gd name="T6" fmla="*/ 13 w 26"/>
                <a:gd name="T7" fmla="*/ 5 h 29"/>
                <a:gd name="T8" fmla="*/ 10 w 26"/>
                <a:gd name="T9" fmla="*/ 7 h 29"/>
                <a:gd name="T10" fmla="*/ 12 w 26"/>
                <a:gd name="T11" fmla="*/ 5 h 29"/>
                <a:gd name="T12" fmla="*/ 9 w 26"/>
                <a:gd name="T13" fmla="*/ 7 h 29"/>
                <a:gd name="T14" fmla="*/ 10 w 26"/>
                <a:gd name="T15" fmla="*/ 5 h 29"/>
                <a:gd name="T16" fmla="*/ 10 w 26"/>
                <a:gd name="T17" fmla="*/ 4 h 29"/>
                <a:gd name="T18" fmla="*/ 9 w 26"/>
                <a:gd name="T19" fmla="*/ 4 h 29"/>
                <a:gd name="T20" fmla="*/ 8 w 26"/>
                <a:gd name="T21" fmla="*/ 7 h 29"/>
                <a:gd name="T22" fmla="*/ 8 w 26"/>
                <a:gd name="T23" fmla="*/ 4 h 29"/>
                <a:gd name="T24" fmla="*/ 7 w 26"/>
                <a:gd name="T25" fmla="*/ 5 h 29"/>
                <a:gd name="T26" fmla="*/ 7 w 26"/>
                <a:gd name="T27" fmla="*/ 6 h 29"/>
                <a:gd name="T28" fmla="*/ 7 w 26"/>
                <a:gd name="T29" fmla="*/ 1 h 29"/>
                <a:gd name="T30" fmla="*/ 7 w 26"/>
                <a:gd name="T31" fmla="*/ 1 h 29"/>
                <a:gd name="T32" fmla="*/ 5 w 26"/>
                <a:gd name="T33" fmla="*/ 0 h 29"/>
                <a:gd name="T34" fmla="*/ 5 w 26"/>
                <a:gd name="T35" fmla="*/ 1 h 29"/>
                <a:gd name="T36" fmla="*/ 3 w 26"/>
                <a:gd name="T37" fmla="*/ 1 h 29"/>
                <a:gd name="T38" fmla="*/ 4 w 26"/>
                <a:gd name="T39" fmla="*/ 2 h 29"/>
                <a:gd name="T40" fmla="*/ 0 w 26"/>
                <a:gd name="T41" fmla="*/ 0 h 29"/>
                <a:gd name="T42" fmla="*/ 0 w 26"/>
                <a:gd name="T43" fmla="*/ 1 h 29"/>
                <a:gd name="T44" fmla="*/ 0 w 26"/>
                <a:gd name="T45" fmla="*/ 1 h 29"/>
                <a:gd name="T46" fmla="*/ 2 w 26"/>
                <a:gd name="T47" fmla="*/ 2 h 29"/>
                <a:gd name="T48" fmla="*/ 0 w 26"/>
                <a:gd name="T49" fmla="*/ 8 h 29"/>
                <a:gd name="T50" fmla="*/ 0 w 26"/>
                <a:gd name="T51" fmla="*/ 12 h 29"/>
                <a:gd name="T52" fmla="*/ 0 w 26"/>
                <a:gd name="T53" fmla="*/ 13 h 29"/>
                <a:gd name="T54" fmla="*/ 1 w 26"/>
                <a:gd name="T55" fmla="*/ 15 h 29"/>
                <a:gd name="T56" fmla="*/ 2 w 26"/>
                <a:gd name="T57" fmla="*/ 8 h 29"/>
                <a:gd name="T58" fmla="*/ 3 w 26"/>
                <a:gd name="T59" fmla="*/ 3 h 29"/>
                <a:gd name="T60" fmla="*/ 2 w 26"/>
                <a:gd name="T61" fmla="*/ 9 h 29"/>
                <a:gd name="T62" fmla="*/ 3 w 26"/>
                <a:gd name="T63" fmla="*/ 15 h 29"/>
                <a:gd name="T64" fmla="*/ 7 w 26"/>
                <a:gd name="T65" fmla="*/ 26 h 29"/>
                <a:gd name="T66" fmla="*/ 10 w 26"/>
                <a:gd name="T67" fmla="*/ 29 h 29"/>
                <a:gd name="T68" fmla="*/ 8 w 26"/>
                <a:gd name="T69" fmla="*/ 18 h 29"/>
                <a:gd name="T70" fmla="*/ 8 w 26"/>
                <a:gd name="T71" fmla="*/ 8 h 29"/>
                <a:gd name="T72" fmla="*/ 11 w 26"/>
                <a:gd name="T73" fmla="*/ 8 h 29"/>
                <a:gd name="T74" fmla="*/ 15 w 26"/>
                <a:gd name="T75" fmla="*/ 8 h 29"/>
                <a:gd name="T76" fmla="*/ 14 w 26"/>
                <a:gd name="T77" fmla="*/ 8 h 29"/>
                <a:gd name="T78" fmla="*/ 18 w 26"/>
                <a:gd name="T79" fmla="*/ 8 h 29"/>
                <a:gd name="T80" fmla="*/ 26 w 26"/>
                <a:gd name="T81" fmla="*/ 7 h 29"/>
                <a:gd name="T82" fmla="*/ 26 w 26"/>
                <a:gd name="T8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29">
                  <a:moveTo>
                    <a:pt x="26" y="4"/>
                  </a:moveTo>
                  <a:cubicBezTo>
                    <a:pt x="25" y="3"/>
                    <a:pt x="15" y="5"/>
                    <a:pt x="15" y="5"/>
                  </a:cubicBezTo>
                  <a:cubicBezTo>
                    <a:pt x="15" y="5"/>
                    <a:pt x="12" y="8"/>
                    <a:pt x="11" y="7"/>
                  </a:cubicBezTo>
                  <a:cubicBezTo>
                    <a:pt x="11" y="7"/>
                    <a:pt x="14" y="6"/>
                    <a:pt x="13" y="5"/>
                  </a:cubicBezTo>
                  <a:cubicBezTo>
                    <a:pt x="13" y="4"/>
                    <a:pt x="10" y="7"/>
                    <a:pt x="10" y="7"/>
                  </a:cubicBezTo>
                  <a:cubicBezTo>
                    <a:pt x="10" y="7"/>
                    <a:pt x="10" y="5"/>
                    <a:pt x="12" y="5"/>
                  </a:cubicBezTo>
                  <a:cubicBezTo>
                    <a:pt x="12" y="5"/>
                    <a:pt x="10" y="4"/>
                    <a:pt x="9" y="7"/>
                  </a:cubicBezTo>
                  <a:cubicBezTo>
                    <a:pt x="9" y="7"/>
                    <a:pt x="9" y="6"/>
                    <a:pt x="10" y="5"/>
                  </a:cubicBezTo>
                  <a:cubicBezTo>
                    <a:pt x="10" y="5"/>
                    <a:pt x="10" y="5"/>
                    <a:pt x="10" y="4"/>
                  </a:cubicBezTo>
                  <a:cubicBezTo>
                    <a:pt x="11" y="4"/>
                    <a:pt x="10" y="4"/>
                    <a:pt x="9" y="4"/>
                  </a:cubicBezTo>
                  <a:cubicBezTo>
                    <a:pt x="8" y="5"/>
                    <a:pt x="8" y="7"/>
                    <a:pt x="8" y="7"/>
                  </a:cubicBezTo>
                  <a:cubicBezTo>
                    <a:pt x="8" y="7"/>
                    <a:pt x="8" y="4"/>
                    <a:pt x="8" y="4"/>
                  </a:cubicBezTo>
                  <a:cubicBezTo>
                    <a:pt x="8" y="4"/>
                    <a:pt x="7" y="3"/>
                    <a:pt x="7" y="5"/>
                  </a:cubicBezTo>
                  <a:cubicBezTo>
                    <a:pt x="7" y="5"/>
                    <a:pt x="7" y="5"/>
                    <a:pt x="7" y="6"/>
                  </a:cubicBezTo>
                  <a:cubicBezTo>
                    <a:pt x="7" y="8"/>
                    <a:pt x="5" y="2"/>
                    <a:pt x="7" y="1"/>
                  </a:cubicBezTo>
                  <a:cubicBezTo>
                    <a:pt x="7" y="1"/>
                    <a:pt x="7" y="1"/>
                    <a:pt x="7" y="1"/>
                  </a:cubicBezTo>
                  <a:cubicBezTo>
                    <a:pt x="6" y="1"/>
                    <a:pt x="6" y="0"/>
                    <a:pt x="5" y="0"/>
                  </a:cubicBezTo>
                  <a:cubicBezTo>
                    <a:pt x="5" y="1"/>
                    <a:pt x="5" y="1"/>
                    <a:pt x="5" y="1"/>
                  </a:cubicBezTo>
                  <a:cubicBezTo>
                    <a:pt x="5" y="1"/>
                    <a:pt x="3" y="1"/>
                    <a:pt x="3" y="1"/>
                  </a:cubicBezTo>
                  <a:cubicBezTo>
                    <a:pt x="3" y="1"/>
                    <a:pt x="4" y="2"/>
                    <a:pt x="4" y="2"/>
                  </a:cubicBezTo>
                  <a:cubicBezTo>
                    <a:pt x="4" y="2"/>
                    <a:pt x="1" y="1"/>
                    <a:pt x="0" y="0"/>
                  </a:cubicBezTo>
                  <a:cubicBezTo>
                    <a:pt x="0" y="1"/>
                    <a:pt x="0" y="1"/>
                    <a:pt x="0" y="1"/>
                  </a:cubicBezTo>
                  <a:cubicBezTo>
                    <a:pt x="0" y="1"/>
                    <a:pt x="0" y="1"/>
                    <a:pt x="0" y="1"/>
                  </a:cubicBezTo>
                  <a:cubicBezTo>
                    <a:pt x="0" y="1"/>
                    <a:pt x="1" y="2"/>
                    <a:pt x="2" y="2"/>
                  </a:cubicBezTo>
                  <a:cubicBezTo>
                    <a:pt x="2" y="3"/>
                    <a:pt x="0" y="4"/>
                    <a:pt x="0" y="8"/>
                  </a:cubicBezTo>
                  <a:cubicBezTo>
                    <a:pt x="1" y="9"/>
                    <a:pt x="0" y="11"/>
                    <a:pt x="0" y="12"/>
                  </a:cubicBezTo>
                  <a:cubicBezTo>
                    <a:pt x="0" y="12"/>
                    <a:pt x="0" y="13"/>
                    <a:pt x="0" y="13"/>
                  </a:cubicBezTo>
                  <a:cubicBezTo>
                    <a:pt x="0" y="13"/>
                    <a:pt x="1" y="14"/>
                    <a:pt x="1" y="15"/>
                  </a:cubicBezTo>
                  <a:cubicBezTo>
                    <a:pt x="2" y="8"/>
                    <a:pt x="2" y="8"/>
                    <a:pt x="2" y="8"/>
                  </a:cubicBezTo>
                  <a:cubicBezTo>
                    <a:pt x="3" y="3"/>
                    <a:pt x="3" y="3"/>
                    <a:pt x="3" y="3"/>
                  </a:cubicBezTo>
                  <a:cubicBezTo>
                    <a:pt x="2" y="9"/>
                    <a:pt x="2" y="9"/>
                    <a:pt x="2" y="9"/>
                  </a:cubicBezTo>
                  <a:cubicBezTo>
                    <a:pt x="2" y="9"/>
                    <a:pt x="2" y="15"/>
                    <a:pt x="3" y="15"/>
                  </a:cubicBezTo>
                  <a:cubicBezTo>
                    <a:pt x="3" y="15"/>
                    <a:pt x="7" y="26"/>
                    <a:pt x="7" y="26"/>
                  </a:cubicBezTo>
                  <a:cubicBezTo>
                    <a:pt x="7" y="26"/>
                    <a:pt x="10" y="29"/>
                    <a:pt x="10" y="29"/>
                  </a:cubicBezTo>
                  <a:cubicBezTo>
                    <a:pt x="10" y="29"/>
                    <a:pt x="8" y="19"/>
                    <a:pt x="8" y="18"/>
                  </a:cubicBezTo>
                  <a:cubicBezTo>
                    <a:pt x="8" y="17"/>
                    <a:pt x="8" y="8"/>
                    <a:pt x="8" y="8"/>
                  </a:cubicBezTo>
                  <a:cubicBezTo>
                    <a:pt x="8" y="8"/>
                    <a:pt x="11" y="8"/>
                    <a:pt x="11" y="8"/>
                  </a:cubicBezTo>
                  <a:cubicBezTo>
                    <a:pt x="12" y="8"/>
                    <a:pt x="14" y="8"/>
                    <a:pt x="15" y="8"/>
                  </a:cubicBezTo>
                  <a:cubicBezTo>
                    <a:pt x="15" y="8"/>
                    <a:pt x="14" y="8"/>
                    <a:pt x="14" y="8"/>
                  </a:cubicBezTo>
                  <a:cubicBezTo>
                    <a:pt x="15" y="9"/>
                    <a:pt x="17" y="8"/>
                    <a:pt x="18" y="8"/>
                  </a:cubicBezTo>
                  <a:cubicBezTo>
                    <a:pt x="19" y="8"/>
                    <a:pt x="26" y="7"/>
                    <a:pt x="26" y="7"/>
                  </a:cubicBezTo>
                  <a:cubicBezTo>
                    <a:pt x="26" y="7"/>
                    <a:pt x="26" y="4"/>
                    <a:pt x="26"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Freeform 36"/>
            <p:cNvSpPr>
              <a:spLocks/>
            </p:cNvSpPr>
            <p:nvPr/>
          </p:nvSpPr>
          <p:spPr bwMode="auto">
            <a:xfrm>
              <a:off x="1505745" y="2833421"/>
              <a:ext cx="87313" cy="333375"/>
            </a:xfrm>
            <a:custGeom>
              <a:avLst/>
              <a:gdLst>
                <a:gd name="T0" fmla="*/ 0 w 5"/>
                <a:gd name="T1" fmla="*/ 17 h 19"/>
                <a:gd name="T2" fmla="*/ 3 w 5"/>
                <a:gd name="T3" fmla="*/ 19 h 19"/>
                <a:gd name="T4" fmla="*/ 5 w 5"/>
                <a:gd name="T5" fmla="*/ 16 h 19"/>
                <a:gd name="T6" fmla="*/ 4 w 5"/>
                <a:gd name="T7" fmla="*/ 4 h 19"/>
                <a:gd name="T8" fmla="*/ 3 w 5"/>
                <a:gd name="T9" fmla="*/ 2 h 19"/>
                <a:gd name="T10" fmla="*/ 4 w 5"/>
                <a:gd name="T11" fmla="*/ 1 h 19"/>
                <a:gd name="T12" fmla="*/ 3 w 5"/>
                <a:gd name="T13" fmla="*/ 0 h 19"/>
                <a:gd name="T14" fmla="*/ 2 w 5"/>
                <a:gd name="T15" fmla="*/ 2 h 19"/>
                <a:gd name="T16" fmla="*/ 1 w 5"/>
                <a:gd name="T17" fmla="*/ 3 h 19"/>
                <a:gd name="T18" fmla="*/ 0 w 5"/>
                <a:gd name="T1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0" y="17"/>
                  </a:moveTo>
                  <a:cubicBezTo>
                    <a:pt x="3" y="19"/>
                    <a:pt x="3" y="19"/>
                    <a:pt x="3" y="19"/>
                  </a:cubicBezTo>
                  <a:cubicBezTo>
                    <a:pt x="5" y="16"/>
                    <a:pt x="5" y="16"/>
                    <a:pt x="5" y="16"/>
                  </a:cubicBezTo>
                  <a:cubicBezTo>
                    <a:pt x="5" y="16"/>
                    <a:pt x="4" y="4"/>
                    <a:pt x="4" y="4"/>
                  </a:cubicBezTo>
                  <a:cubicBezTo>
                    <a:pt x="4" y="3"/>
                    <a:pt x="3" y="2"/>
                    <a:pt x="3" y="2"/>
                  </a:cubicBezTo>
                  <a:cubicBezTo>
                    <a:pt x="4" y="1"/>
                    <a:pt x="4" y="1"/>
                    <a:pt x="4" y="1"/>
                  </a:cubicBezTo>
                  <a:cubicBezTo>
                    <a:pt x="4" y="1"/>
                    <a:pt x="3" y="0"/>
                    <a:pt x="3" y="0"/>
                  </a:cubicBezTo>
                  <a:cubicBezTo>
                    <a:pt x="2" y="0"/>
                    <a:pt x="2" y="2"/>
                    <a:pt x="2" y="2"/>
                  </a:cubicBezTo>
                  <a:cubicBezTo>
                    <a:pt x="1" y="3"/>
                    <a:pt x="1" y="3"/>
                    <a:pt x="1" y="3"/>
                  </a:cubicBezTo>
                  <a:lnTo>
                    <a:pt x="0" y="17"/>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9" name="矩形 468"/>
          <p:cNvSpPr/>
          <p:nvPr/>
        </p:nvSpPr>
        <p:spPr>
          <a:xfrm>
            <a:off x="7769674" y="2074280"/>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70" name="矩形 469"/>
          <p:cNvSpPr/>
          <p:nvPr/>
        </p:nvSpPr>
        <p:spPr>
          <a:xfrm>
            <a:off x="6100062"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71" name="椭圆 470"/>
          <p:cNvSpPr/>
          <p:nvPr/>
        </p:nvSpPr>
        <p:spPr>
          <a:xfrm>
            <a:off x="7750550" y="3591077"/>
            <a:ext cx="781890" cy="15043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2" name="组合 471"/>
          <p:cNvGrpSpPr/>
          <p:nvPr/>
        </p:nvGrpSpPr>
        <p:grpSpPr>
          <a:xfrm>
            <a:off x="7805976" y="2896718"/>
            <a:ext cx="480958" cy="788987"/>
            <a:chOff x="6977063" y="2655888"/>
            <a:chExt cx="847725" cy="1390649"/>
          </a:xfrm>
        </p:grpSpPr>
        <p:sp>
          <p:nvSpPr>
            <p:cNvPr id="473" name="Freeform 41"/>
            <p:cNvSpPr>
              <a:spLocks/>
            </p:cNvSpPr>
            <p:nvPr/>
          </p:nvSpPr>
          <p:spPr bwMode="auto">
            <a:xfrm>
              <a:off x="7535863" y="2825750"/>
              <a:ext cx="101600" cy="84137"/>
            </a:xfrm>
            <a:custGeom>
              <a:avLst/>
              <a:gdLst>
                <a:gd name="T0" fmla="*/ 4 w 6"/>
                <a:gd name="T1" fmla="*/ 5 h 5"/>
                <a:gd name="T2" fmla="*/ 3 w 6"/>
                <a:gd name="T3" fmla="*/ 5 h 5"/>
                <a:gd name="T4" fmla="*/ 1 w 6"/>
                <a:gd name="T5" fmla="*/ 4 h 5"/>
                <a:gd name="T6" fmla="*/ 0 w 6"/>
                <a:gd name="T7" fmla="*/ 4 h 5"/>
                <a:gd name="T8" fmla="*/ 0 w 6"/>
                <a:gd name="T9" fmla="*/ 1 h 5"/>
                <a:gd name="T10" fmla="*/ 5 w 6"/>
                <a:gd name="T11" fmla="*/ 0 h 5"/>
                <a:gd name="T12" fmla="*/ 6 w 6"/>
                <a:gd name="T13" fmla="*/ 2 h 5"/>
                <a:gd name="T14" fmla="*/ 4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Freeform 42"/>
            <p:cNvSpPr>
              <a:spLocks/>
            </p:cNvSpPr>
            <p:nvPr/>
          </p:nvSpPr>
          <p:spPr bwMode="auto">
            <a:xfrm>
              <a:off x="7502525" y="2673350"/>
              <a:ext cx="134938" cy="203200"/>
            </a:xfrm>
            <a:custGeom>
              <a:avLst/>
              <a:gdLst>
                <a:gd name="T0" fmla="*/ 8 w 8"/>
                <a:gd name="T1" fmla="*/ 5 h 12"/>
                <a:gd name="T2" fmla="*/ 8 w 8"/>
                <a:gd name="T3" fmla="*/ 6 h 12"/>
                <a:gd name="T4" fmla="*/ 8 w 8"/>
                <a:gd name="T5" fmla="*/ 7 h 12"/>
                <a:gd name="T6" fmla="*/ 8 w 8"/>
                <a:gd name="T7" fmla="*/ 8 h 12"/>
                <a:gd name="T8" fmla="*/ 8 w 8"/>
                <a:gd name="T9" fmla="*/ 9 h 12"/>
                <a:gd name="T10" fmla="*/ 6 w 8"/>
                <a:gd name="T11" fmla="*/ 12 h 12"/>
                <a:gd name="T12" fmla="*/ 4 w 8"/>
                <a:gd name="T13" fmla="*/ 12 h 12"/>
                <a:gd name="T14" fmla="*/ 1 w 8"/>
                <a:gd name="T15" fmla="*/ 9 h 12"/>
                <a:gd name="T16" fmla="*/ 1 w 8"/>
                <a:gd name="T17" fmla="*/ 8 h 12"/>
                <a:gd name="T18" fmla="*/ 1 w 8"/>
                <a:gd name="T19" fmla="*/ 8 h 12"/>
                <a:gd name="T20" fmla="*/ 0 w 8"/>
                <a:gd name="T21" fmla="*/ 7 h 12"/>
                <a:gd name="T22" fmla="*/ 0 w 8"/>
                <a:gd name="T23" fmla="*/ 6 h 12"/>
                <a:gd name="T24" fmla="*/ 0 w 8"/>
                <a:gd name="T25" fmla="*/ 4 h 12"/>
                <a:gd name="T26" fmla="*/ 3 w 8"/>
                <a:gd name="T27" fmla="*/ 1 h 12"/>
                <a:gd name="T28" fmla="*/ 8 w 8"/>
                <a:gd name="T29" fmla="*/ 3 h 12"/>
                <a:gd name="T30" fmla="*/ 8 w 8"/>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8" y="5"/>
                  </a:moveTo>
                  <a:cubicBezTo>
                    <a:pt x="8" y="5"/>
                    <a:pt x="8" y="6"/>
                    <a:pt x="8" y="6"/>
                  </a:cubicBezTo>
                  <a:cubicBezTo>
                    <a:pt x="8" y="6"/>
                    <a:pt x="8" y="7"/>
                    <a:pt x="8" y="7"/>
                  </a:cubicBezTo>
                  <a:cubicBezTo>
                    <a:pt x="8" y="7"/>
                    <a:pt x="8" y="8"/>
                    <a:pt x="8" y="8"/>
                  </a:cubicBezTo>
                  <a:cubicBezTo>
                    <a:pt x="8" y="8"/>
                    <a:pt x="8" y="9"/>
                    <a:pt x="8" y="9"/>
                  </a:cubicBezTo>
                  <a:cubicBezTo>
                    <a:pt x="7" y="9"/>
                    <a:pt x="7" y="11"/>
                    <a:pt x="6" y="12"/>
                  </a:cubicBezTo>
                  <a:cubicBezTo>
                    <a:pt x="5" y="12"/>
                    <a:pt x="4" y="12"/>
                    <a:pt x="4" y="12"/>
                  </a:cubicBezTo>
                  <a:cubicBezTo>
                    <a:pt x="3" y="11"/>
                    <a:pt x="2" y="10"/>
                    <a:pt x="1" y="9"/>
                  </a:cubicBezTo>
                  <a:cubicBezTo>
                    <a:pt x="1" y="9"/>
                    <a:pt x="1" y="8"/>
                    <a:pt x="1" y="8"/>
                  </a:cubicBezTo>
                  <a:cubicBezTo>
                    <a:pt x="1" y="8"/>
                    <a:pt x="1" y="8"/>
                    <a:pt x="1" y="8"/>
                  </a:cubicBezTo>
                  <a:cubicBezTo>
                    <a:pt x="1" y="8"/>
                    <a:pt x="1" y="8"/>
                    <a:pt x="0" y="7"/>
                  </a:cubicBezTo>
                  <a:cubicBezTo>
                    <a:pt x="0" y="7"/>
                    <a:pt x="0" y="6"/>
                    <a:pt x="0" y="6"/>
                  </a:cubicBezTo>
                  <a:cubicBezTo>
                    <a:pt x="0" y="6"/>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Freeform 43"/>
            <p:cNvSpPr>
              <a:spLocks/>
            </p:cNvSpPr>
            <p:nvPr/>
          </p:nvSpPr>
          <p:spPr bwMode="auto">
            <a:xfrm>
              <a:off x="7502525" y="2690813"/>
              <a:ext cx="134938" cy="185737"/>
            </a:xfrm>
            <a:custGeom>
              <a:avLst/>
              <a:gdLst>
                <a:gd name="T0" fmla="*/ 0 w 8"/>
                <a:gd name="T1" fmla="*/ 5 h 11"/>
                <a:gd name="T2" fmla="*/ 0 w 8"/>
                <a:gd name="T3" fmla="*/ 3 h 11"/>
                <a:gd name="T4" fmla="*/ 1 w 8"/>
                <a:gd name="T5" fmla="*/ 0 h 11"/>
                <a:gd name="T6" fmla="*/ 2 w 8"/>
                <a:gd name="T7" fmla="*/ 1 h 11"/>
                <a:gd name="T8" fmla="*/ 2 w 8"/>
                <a:gd name="T9" fmla="*/ 4 h 11"/>
                <a:gd name="T10" fmla="*/ 2 w 8"/>
                <a:gd name="T11" fmla="*/ 6 h 11"/>
                <a:gd name="T12" fmla="*/ 2 w 8"/>
                <a:gd name="T13" fmla="*/ 7 h 11"/>
                <a:gd name="T14" fmla="*/ 4 w 8"/>
                <a:gd name="T15" fmla="*/ 9 h 11"/>
                <a:gd name="T16" fmla="*/ 4 w 8"/>
                <a:gd name="T17" fmla="*/ 10 h 11"/>
                <a:gd name="T18" fmla="*/ 6 w 8"/>
                <a:gd name="T19" fmla="*/ 10 h 11"/>
                <a:gd name="T20" fmla="*/ 7 w 8"/>
                <a:gd name="T21" fmla="*/ 8 h 11"/>
                <a:gd name="T22" fmla="*/ 7 w 8"/>
                <a:gd name="T23" fmla="*/ 7 h 11"/>
                <a:gd name="T24" fmla="*/ 7 w 8"/>
                <a:gd name="T25" fmla="*/ 7 h 11"/>
                <a:gd name="T26" fmla="*/ 7 w 8"/>
                <a:gd name="T27" fmla="*/ 5 h 11"/>
                <a:gd name="T28" fmla="*/ 6 w 8"/>
                <a:gd name="T29" fmla="*/ 4 h 11"/>
                <a:gd name="T30" fmla="*/ 6 w 8"/>
                <a:gd name="T31" fmla="*/ 3 h 11"/>
                <a:gd name="T32" fmla="*/ 6 w 8"/>
                <a:gd name="T33" fmla="*/ 1 h 11"/>
                <a:gd name="T34" fmla="*/ 6 w 8"/>
                <a:gd name="T35" fmla="*/ 0 h 11"/>
                <a:gd name="T36" fmla="*/ 8 w 8"/>
                <a:gd name="T37" fmla="*/ 2 h 11"/>
                <a:gd name="T38" fmla="*/ 8 w 8"/>
                <a:gd name="T39" fmla="*/ 4 h 11"/>
                <a:gd name="T40" fmla="*/ 8 w 8"/>
                <a:gd name="T41" fmla="*/ 5 h 11"/>
                <a:gd name="T42" fmla="*/ 8 w 8"/>
                <a:gd name="T43" fmla="*/ 6 h 11"/>
                <a:gd name="T44" fmla="*/ 8 w 8"/>
                <a:gd name="T45" fmla="*/ 7 h 11"/>
                <a:gd name="T46" fmla="*/ 8 w 8"/>
                <a:gd name="T47" fmla="*/ 8 h 11"/>
                <a:gd name="T48" fmla="*/ 6 w 8"/>
                <a:gd name="T49" fmla="*/ 11 h 11"/>
                <a:gd name="T50" fmla="*/ 4 w 8"/>
                <a:gd name="T51" fmla="*/ 11 h 11"/>
                <a:gd name="T52" fmla="*/ 1 w 8"/>
                <a:gd name="T53" fmla="*/ 8 h 11"/>
                <a:gd name="T54" fmla="*/ 1 w 8"/>
                <a:gd name="T55" fmla="*/ 7 h 11"/>
                <a:gd name="T56" fmla="*/ 1 w 8"/>
                <a:gd name="T57" fmla="*/ 7 h 11"/>
                <a:gd name="T58" fmla="*/ 0 w 8"/>
                <a:gd name="T59" fmla="*/ 6 h 11"/>
                <a:gd name="T60" fmla="*/ 0 w 8"/>
                <a:gd name="T6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1">
                  <a:moveTo>
                    <a:pt x="0" y="5"/>
                  </a:moveTo>
                  <a:cubicBezTo>
                    <a:pt x="0" y="5"/>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9"/>
                    <a:pt x="4" y="10"/>
                    <a:pt x="4" y="10"/>
                  </a:cubicBezTo>
                  <a:cubicBezTo>
                    <a:pt x="4" y="10"/>
                    <a:pt x="5" y="11"/>
                    <a:pt x="6" y="10"/>
                  </a:cubicBezTo>
                  <a:cubicBezTo>
                    <a:pt x="6" y="10"/>
                    <a:pt x="7" y="8"/>
                    <a:pt x="7" y="8"/>
                  </a:cubicBezTo>
                  <a:cubicBezTo>
                    <a:pt x="7" y="8"/>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4"/>
                    <a:pt x="8" y="5"/>
                    <a:pt x="8" y="5"/>
                  </a:cubicBezTo>
                  <a:cubicBezTo>
                    <a:pt x="8" y="5"/>
                    <a:pt x="8" y="6"/>
                    <a:pt x="8" y="6"/>
                  </a:cubicBezTo>
                  <a:cubicBezTo>
                    <a:pt x="8" y="6"/>
                    <a:pt x="8" y="7"/>
                    <a:pt x="8" y="7"/>
                  </a:cubicBezTo>
                  <a:cubicBezTo>
                    <a:pt x="8" y="7"/>
                    <a:pt x="8" y="8"/>
                    <a:pt x="8" y="8"/>
                  </a:cubicBezTo>
                  <a:cubicBezTo>
                    <a:pt x="7" y="8"/>
                    <a:pt x="7" y="10"/>
                    <a:pt x="6" y="11"/>
                  </a:cubicBezTo>
                  <a:cubicBezTo>
                    <a:pt x="5" y="11"/>
                    <a:pt x="4" y="11"/>
                    <a:pt x="4" y="11"/>
                  </a:cubicBezTo>
                  <a:cubicBezTo>
                    <a:pt x="3" y="10"/>
                    <a:pt x="2" y="9"/>
                    <a:pt x="1" y="8"/>
                  </a:cubicBezTo>
                  <a:cubicBezTo>
                    <a:pt x="1" y="8"/>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Freeform 44"/>
            <p:cNvSpPr>
              <a:spLocks/>
            </p:cNvSpPr>
            <p:nvPr/>
          </p:nvSpPr>
          <p:spPr bwMode="auto">
            <a:xfrm>
              <a:off x="7502525" y="2655888"/>
              <a:ext cx="134938" cy="152400"/>
            </a:xfrm>
            <a:custGeom>
              <a:avLst/>
              <a:gdLst>
                <a:gd name="T0" fmla="*/ 8 w 8"/>
                <a:gd name="T1" fmla="*/ 7 h 9"/>
                <a:gd name="T2" fmla="*/ 8 w 8"/>
                <a:gd name="T3" fmla="*/ 7 h 9"/>
                <a:gd name="T4" fmla="*/ 7 w 8"/>
                <a:gd name="T5" fmla="*/ 6 h 9"/>
                <a:gd name="T6" fmla="*/ 7 w 8"/>
                <a:gd name="T7" fmla="*/ 4 h 9"/>
                <a:gd name="T8" fmla="*/ 3 w 8"/>
                <a:gd name="T9" fmla="*/ 4 h 9"/>
                <a:gd name="T10" fmla="*/ 2 w 8"/>
                <a:gd name="T11" fmla="*/ 4 h 9"/>
                <a:gd name="T12" fmla="*/ 1 w 8"/>
                <a:gd name="T13" fmla="*/ 6 h 9"/>
                <a:gd name="T14" fmla="*/ 1 w 8"/>
                <a:gd name="T15" fmla="*/ 8 h 9"/>
                <a:gd name="T16" fmla="*/ 1 w 8"/>
                <a:gd name="T17" fmla="*/ 9 h 9"/>
                <a:gd name="T18" fmla="*/ 1 w 8"/>
                <a:gd name="T19" fmla="*/ 9 h 9"/>
                <a:gd name="T20" fmla="*/ 1 w 8"/>
                <a:gd name="T21" fmla="*/ 7 h 9"/>
                <a:gd name="T22" fmla="*/ 0 w 8"/>
                <a:gd name="T23" fmla="*/ 7 h 9"/>
                <a:gd name="T24" fmla="*/ 0 w 8"/>
                <a:gd name="T25" fmla="*/ 6 h 9"/>
                <a:gd name="T26" fmla="*/ 0 w 8"/>
                <a:gd name="T27" fmla="*/ 5 h 9"/>
                <a:gd name="T28" fmla="*/ 2 w 8"/>
                <a:gd name="T29" fmla="*/ 1 h 9"/>
                <a:gd name="T30" fmla="*/ 4 w 8"/>
                <a:gd name="T31" fmla="*/ 1 h 9"/>
                <a:gd name="T32" fmla="*/ 7 w 8"/>
                <a:gd name="T33" fmla="*/ 2 h 9"/>
                <a:gd name="T34" fmla="*/ 8 w 8"/>
                <a:gd name="T35" fmla="*/ 4 h 9"/>
                <a:gd name="T36" fmla="*/ 8 w 8"/>
                <a:gd name="T37" fmla="*/ 6 h 9"/>
                <a:gd name="T38" fmla="*/ 8 w 8"/>
                <a:gd name="T39" fmla="*/ 6 h 9"/>
                <a:gd name="T40" fmla="*/ 8 w 8"/>
                <a:gd name="T4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3" y="4"/>
                    <a:pt x="2" y="4"/>
                    <a:pt x="2" y="4"/>
                  </a:cubicBezTo>
                  <a:cubicBezTo>
                    <a:pt x="2" y="4"/>
                    <a:pt x="1" y="5"/>
                    <a:pt x="1" y="6"/>
                  </a:cubicBezTo>
                  <a:cubicBezTo>
                    <a:pt x="1" y="6"/>
                    <a:pt x="1" y="7"/>
                    <a:pt x="1" y="8"/>
                  </a:cubicBezTo>
                  <a:cubicBezTo>
                    <a:pt x="1" y="8"/>
                    <a:pt x="1" y="9"/>
                    <a:pt x="1" y="9"/>
                  </a:cubicBezTo>
                  <a:cubicBezTo>
                    <a:pt x="1" y="9"/>
                    <a:pt x="1" y="9"/>
                    <a:pt x="1" y="9"/>
                  </a:cubicBezTo>
                  <a:cubicBezTo>
                    <a:pt x="1" y="9"/>
                    <a:pt x="1" y="7"/>
                    <a:pt x="1" y="7"/>
                  </a:cubicBezTo>
                  <a:cubicBezTo>
                    <a:pt x="0" y="7"/>
                    <a:pt x="0" y="7"/>
                    <a:pt x="0" y="7"/>
                  </a:cubicBezTo>
                  <a:cubicBezTo>
                    <a:pt x="0" y="7"/>
                    <a:pt x="0" y="7"/>
                    <a:pt x="0" y="6"/>
                  </a:cubicBezTo>
                  <a:cubicBezTo>
                    <a:pt x="0" y="6"/>
                    <a:pt x="0" y="5"/>
                    <a:pt x="0" y="5"/>
                  </a:cubicBezTo>
                  <a:cubicBezTo>
                    <a:pt x="0" y="5"/>
                    <a:pt x="0" y="3"/>
                    <a:pt x="2" y="1"/>
                  </a:cubicBezTo>
                  <a:cubicBezTo>
                    <a:pt x="3" y="0"/>
                    <a:pt x="4" y="1"/>
                    <a:pt x="4" y="1"/>
                  </a:cubicBezTo>
                  <a:cubicBezTo>
                    <a:pt x="4" y="1"/>
                    <a:pt x="6" y="1"/>
                    <a:pt x="7" y="2"/>
                  </a:cubicBezTo>
                  <a:cubicBezTo>
                    <a:pt x="7" y="2"/>
                    <a:pt x="8" y="3"/>
                    <a:pt x="8" y="4"/>
                  </a:cubicBezTo>
                  <a:cubicBezTo>
                    <a:pt x="8" y="4"/>
                    <a:pt x="8" y="6"/>
                    <a:pt x="8" y="6"/>
                  </a:cubicBezTo>
                  <a:cubicBezTo>
                    <a:pt x="8" y="6"/>
                    <a:pt x="8" y="6"/>
                    <a:pt x="8" y="6"/>
                  </a:cubicBezTo>
                  <a:cubicBezTo>
                    <a:pt x="8" y="6"/>
                    <a:pt x="8" y="7"/>
                    <a:pt x="8" y="7"/>
                  </a:cubicBezTo>
                </a:path>
              </a:pathLst>
            </a:custGeom>
            <a:solidFill>
              <a:srgbClr val="412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Freeform 45"/>
            <p:cNvSpPr>
              <a:spLocks/>
            </p:cNvSpPr>
            <p:nvPr/>
          </p:nvSpPr>
          <p:spPr bwMode="auto">
            <a:xfrm>
              <a:off x="7705725" y="3300413"/>
              <a:ext cx="68263" cy="119062"/>
            </a:xfrm>
            <a:custGeom>
              <a:avLst/>
              <a:gdLst>
                <a:gd name="T0" fmla="*/ 3 w 4"/>
                <a:gd name="T1" fmla="*/ 0 h 7"/>
                <a:gd name="T2" fmla="*/ 3 w 4"/>
                <a:gd name="T3" fmla="*/ 6 h 7"/>
                <a:gd name="T4" fmla="*/ 0 w 4"/>
                <a:gd name="T5" fmla="*/ 7 h 7"/>
                <a:gd name="T6" fmla="*/ 2 w 4"/>
                <a:gd name="T7" fmla="*/ 0 h 7"/>
                <a:gd name="T8" fmla="*/ 3 w 4"/>
                <a:gd name="T9" fmla="*/ 0 h 7"/>
              </a:gdLst>
              <a:ahLst/>
              <a:cxnLst>
                <a:cxn ang="0">
                  <a:pos x="T0" y="T1"/>
                </a:cxn>
                <a:cxn ang="0">
                  <a:pos x="T2" y="T3"/>
                </a:cxn>
                <a:cxn ang="0">
                  <a:pos x="T4" y="T5"/>
                </a:cxn>
                <a:cxn ang="0">
                  <a:pos x="T6" y="T7"/>
                </a:cxn>
                <a:cxn ang="0">
                  <a:pos x="T8" y="T9"/>
                </a:cxn>
              </a:cxnLst>
              <a:rect l="0" t="0" r="r" b="b"/>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Freeform 46"/>
            <p:cNvSpPr>
              <a:spLocks/>
            </p:cNvSpPr>
            <p:nvPr/>
          </p:nvSpPr>
          <p:spPr bwMode="auto">
            <a:xfrm>
              <a:off x="7688263" y="3300413"/>
              <a:ext cx="50800" cy="84137"/>
            </a:xfrm>
            <a:custGeom>
              <a:avLst/>
              <a:gdLst>
                <a:gd name="T0" fmla="*/ 3 w 3"/>
                <a:gd name="T1" fmla="*/ 2 h 5"/>
                <a:gd name="T2" fmla="*/ 2 w 3"/>
                <a:gd name="T3" fmla="*/ 5 h 5"/>
                <a:gd name="T4" fmla="*/ 2 w 3"/>
                <a:gd name="T5" fmla="*/ 3 h 5"/>
                <a:gd name="T6" fmla="*/ 1 w 3"/>
                <a:gd name="T7" fmla="*/ 0 h 5"/>
                <a:gd name="T8" fmla="*/ 3 w 3"/>
                <a:gd name="T9" fmla="*/ 2 h 5"/>
              </a:gdLst>
              <a:ahLst/>
              <a:cxnLst>
                <a:cxn ang="0">
                  <a:pos x="T0" y="T1"/>
                </a:cxn>
                <a:cxn ang="0">
                  <a:pos x="T2" y="T3"/>
                </a:cxn>
                <a:cxn ang="0">
                  <a:pos x="T4" y="T5"/>
                </a:cxn>
                <a:cxn ang="0">
                  <a:pos x="T6" y="T7"/>
                </a:cxn>
                <a:cxn ang="0">
                  <a:pos x="T8" y="T9"/>
                </a:cxn>
              </a:cxnLst>
              <a:rect l="0" t="0" r="r" b="b"/>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Freeform 47"/>
            <p:cNvSpPr>
              <a:spLocks/>
            </p:cNvSpPr>
            <p:nvPr/>
          </p:nvSpPr>
          <p:spPr bwMode="auto">
            <a:xfrm>
              <a:off x="7434263" y="2843213"/>
              <a:ext cx="288925" cy="474662"/>
            </a:xfrm>
            <a:custGeom>
              <a:avLst/>
              <a:gdLst>
                <a:gd name="T0" fmla="*/ 12 w 17"/>
                <a:gd name="T1" fmla="*/ 0 h 28"/>
                <a:gd name="T2" fmla="*/ 10 w 17"/>
                <a:gd name="T3" fmla="*/ 3 h 28"/>
                <a:gd name="T4" fmla="*/ 6 w 17"/>
                <a:gd name="T5" fmla="*/ 2 h 28"/>
                <a:gd name="T6" fmla="*/ 3 w 17"/>
                <a:gd name="T7" fmla="*/ 17 h 28"/>
                <a:gd name="T8" fmla="*/ 0 w 17"/>
                <a:gd name="T9" fmla="*/ 24 h 28"/>
                <a:gd name="T10" fmla="*/ 8 w 17"/>
                <a:gd name="T11" fmla="*/ 28 h 28"/>
                <a:gd name="T12" fmla="*/ 16 w 17"/>
                <a:gd name="T13" fmla="*/ 25 h 28"/>
                <a:gd name="T14" fmla="*/ 17 w 17"/>
                <a:gd name="T15" fmla="*/ 7 h 28"/>
                <a:gd name="T16" fmla="*/ 12 w 1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Freeform 48"/>
            <p:cNvSpPr>
              <a:spLocks/>
            </p:cNvSpPr>
            <p:nvPr/>
          </p:nvSpPr>
          <p:spPr bwMode="auto">
            <a:xfrm>
              <a:off x="7434263" y="3232150"/>
              <a:ext cx="304800" cy="712787"/>
            </a:xfrm>
            <a:custGeom>
              <a:avLst/>
              <a:gdLst>
                <a:gd name="T0" fmla="*/ 0 w 18"/>
                <a:gd name="T1" fmla="*/ 3 h 42"/>
                <a:gd name="T2" fmla="*/ 0 w 18"/>
                <a:gd name="T3" fmla="*/ 17 h 42"/>
                <a:gd name="T4" fmla="*/ 4 w 18"/>
                <a:gd name="T5" fmla="*/ 29 h 42"/>
                <a:gd name="T6" fmla="*/ 0 w 18"/>
                <a:gd name="T7" fmla="*/ 39 h 42"/>
                <a:gd name="T8" fmla="*/ 1 w 18"/>
                <a:gd name="T9" fmla="*/ 41 h 42"/>
                <a:gd name="T10" fmla="*/ 5 w 18"/>
                <a:gd name="T11" fmla="*/ 41 h 42"/>
                <a:gd name="T12" fmla="*/ 5 w 18"/>
                <a:gd name="T13" fmla="*/ 39 h 42"/>
                <a:gd name="T14" fmla="*/ 7 w 18"/>
                <a:gd name="T15" fmla="*/ 38 h 42"/>
                <a:gd name="T16" fmla="*/ 7 w 18"/>
                <a:gd name="T17" fmla="*/ 39 h 42"/>
                <a:gd name="T18" fmla="*/ 11 w 18"/>
                <a:gd name="T19" fmla="*/ 40 h 42"/>
                <a:gd name="T20" fmla="*/ 11 w 18"/>
                <a:gd name="T21" fmla="*/ 37 h 42"/>
                <a:gd name="T22" fmla="*/ 10 w 18"/>
                <a:gd name="T23" fmla="*/ 34 h 42"/>
                <a:gd name="T24" fmla="*/ 9 w 18"/>
                <a:gd name="T25" fmla="*/ 33 h 42"/>
                <a:gd name="T26" fmla="*/ 13 w 18"/>
                <a:gd name="T27" fmla="*/ 19 h 42"/>
                <a:gd name="T28" fmla="*/ 17 w 18"/>
                <a:gd name="T29" fmla="*/ 9 h 42"/>
                <a:gd name="T30" fmla="*/ 17 w 18"/>
                <a:gd name="T31" fmla="*/ 7 h 42"/>
                <a:gd name="T32" fmla="*/ 16 w 18"/>
                <a:gd name="T33" fmla="*/ 5 h 42"/>
                <a:gd name="T34" fmla="*/ 14 w 18"/>
                <a:gd name="T35" fmla="*/ 1 h 42"/>
                <a:gd name="T36" fmla="*/ 1 w 18"/>
                <a:gd name="T37" fmla="*/ 0 h 42"/>
                <a:gd name="T38" fmla="*/ 0 w 18"/>
                <a:gd name="T39"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41"/>
                    <a:pt x="5" y="40"/>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10" y="34"/>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Freeform 49"/>
            <p:cNvSpPr>
              <a:spLocks/>
            </p:cNvSpPr>
            <p:nvPr/>
          </p:nvSpPr>
          <p:spPr bwMode="auto">
            <a:xfrm>
              <a:off x="7535863" y="3808413"/>
              <a:ext cx="85725" cy="101600"/>
            </a:xfrm>
            <a:custGeom>
              <a:avLst/>
              <a:gdLst>
                <a:gd name="T0" fmla="*/ 0 w 5"/>
                <a:gd name="T1" fmla="*/ 6 h 6"/>
                <a:gd name="T2" fmla="*/ 1 w 5"/>
                <a:gd name="T3" fmla="*/ 4 h 6"/>
                <a:gd name="T4" fmla="*/ 2 w 5"/>
                <a:gd name="T5" fmla="*/ 2 h 6"/>
                <a:gd name="T6" fmla="*/ 3 w 5"/>
                <a:gd name="T7" fmla="*/ 0 h 6"/>
                <a:gd name="T8" fmla="*/ 3 w 5"/>
                <a:gd name="T9" fmla="*/ 2 h 6"/>
                <a:gd name="T10" fmla="*/ 5 w 5"/>
                <a:gd name="T11" fmla="*/ 6 h 6"/>
                <a:gd name="T12" fmla="*/ 5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Freeform 50"/>
            <p:cNvSpPr>
              <a:spLocks/>
            </p:cNvSpPr>
            <p:nvPr/>
          </p:nvSpPr>
          <p:spPr bwMode="auto">
            <a:xfrm>
              <a:off x="7434263" y="3249613"/>
              <a:ext cx="254000" cy="695325"/>
            </a:xfrm>
            <a:custGeom>
              <a:avLst/>
              <a:gdLst>
                <a:gd name="T0" fmla="*/ 1 w 15"/>
                <a:gd name="T1" fmla="*/ 40 h 41"/>
                <a:gd name="T2" fmla="*/ 0 w 15"/>
                <a:gd name="T3" fmla="*/ 38 h 41"/>
                <a:gd name="T4" fmla="*/ 4 w 15"/>
                <a:gd name="T5" fmla="*/ 28 h 41"/>
                <a:gd name="T6" fmla="*/ 0 w 15"/>
                <a:gd name="T7" fmla="*/ 16 h 41"/>
                <a:gd name="T8" fmla="*/ 0 w 15"/>
                <a:gd name="T9" fmla="*/ 4 h 41"/>
                <a:gd name="T10" fmla="*/ 0 w 15"/>
                <a:gd name="T11" fmla="*/ 4 h 41"/>
                <a:gd name="T12" fmla="*/ 1 w 15"/>
                <a:gd name="T13" fmla="*/ 6 h 41"/>
                <a:gd name="T14" fmla="*/ 1 w 15"/>
                <a:gd name="T15" fmla="*/ 12 h 41"/>
                <a:gd name="T16" fmla="*/ 3 w 15"/>
                <a:gd name="T17" fmla="*/ 23 h 41"/>
                <a:gd name="T18" fmla="*/ 5 w 15"/>
                <a:gd name="T19" fmla="*/ 22 h 41"/>
                <a:gd name="T20" fmla="*/ 4 w 15"/>
                <a:gd name="T21" fmla="*/ 15 h 41"/>
                <a:gd name="T22" fmla="*/ 5 w 15"/>
                <a:gd name="T23" fmla="*/ 16 h 41"/>
                <a:gd name="T24" fmla="*/ 4 w 15"/>
                <a:gd name="T25" fmla="*/ 11 h 41"/>
                <a:gd name="T26" fmla="*/ 6 w 15"/>
                <a:gd name="T27" fmla="*/ 14 h 41"/>
                <a:gd name="T28" fmla="*/ 5 w 15"/>
                <a:gd name="T29" fmla="*/ 10 h 41"/>
                <a:gd name="T30" fmla="*/ 5 w 15"/>
                <a:gd name="T31" fmla="*/ 4 h 41"/>
                <a:gd name="T32" fmla="*/ 6 w 15"/>
                <a:gd name="T33" fmla="*/ 8 h 41"/>
                <a:gd name="T34" fmla="*/ 8 w 15"/>
                <a:gd name="T35" fmla="*/ 9 h 41"/>
                <a:gd name="T36" fmla="*/ 9 w 15"/>
                <a:gd name="T37" fmla="*/ 2 h 41"/>
                <a:gd name="T38" fmla="*/ 12 w 15"/>
                <a:gd name="T39" fmla="*/ 0 h 41"/>
                <a:gd name="T40" fmla="*/ 14 w 15"/>
                <a:gd name="T41" fmla="*/ 0 h 41"/>
                <a:gd name="T42" fmla="*/ 15 w 15"/>
                <a:gd name="T43" fmla="*/ 2 h 41"/>
                <a:gd name="T44" fmla="*/ 11 w 15"/>
                <a:gd name="T45" fmla="*/ 7 h 41"/>
                <a:gd name="T46" fmla="*/ 9 w 15"/>
                <a:gd name="T47" fmla="*/ 9 h 41"/>
                <a:gd name="T48" fmla="*/ 14 w 15"/>
                <a:gd name="T49" fmla="*/ 8 h 41"/>
                <a:gd name="T50" fmla="*/ 8 w 15"/>
                <a:gd name="T51" fmla="*/ 10 h 41"/>
                <a:gd name="T52" fmla="*/ 12 w 15"/>
                <a:gd name="T53" fmla="*/ 10 h 41"/>
                <a:gd name="T54" fmla="*/ 7 w 15"/>
                <a:gd name="T55" fmla="*/ 13 h 41"/>
                <a:gd name="T56" fmla="*/ 7 w 15"/>
                <a:gd name="T57" fmla="*/ 15 h 41"/>
                <a:gd name="T58" fmla="*/ 4 w 15"/>
                <a:gd name="T59" fmla="*/ 28 h 41"/>
                <a:gd name="T60" fmla="*/ 1 w 15"/>
                <a:gd name="T61" fmla="*/ 37 h 41"/>
                <a:gd name="T62" fmla="*/ 4 w 15"/>
                <a:gd name="T63" fmla="*/ 37 h 41"/>
                <a:gd name="T64" fmla="*/ 6 w 15"/>
                <a:gd name="T65" fmla="*/ 37 h 41"/>
                <a:gd name="T66" fmla="*/ 6 w 15"/>
                <a:gd name="T67" fmla="*/ 39 h 41"/>
                <a:gd name="T68" fmla="*/ 5 w 15"/>
                <a:gd name="T69" fmla="*/ 38 h 41"/>
                <a:gd name="T70" fmla="*/ 5 w 15"/>
                <a:gd name="T71" fmla="*/ 40 h 41"/>
                <a:gd name="T72" fmla="*/ 1 w 15"/>
                <a:gd name="T7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0" y="4"/>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39"/>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Freeform 51"/>
            <p:cNvSpPr>
              <a:spLocks/>
            </p:cNvSpPr>
            <p:nvPr/>
          </p:nvSpPr>
          <p:spPr bwMode="auto">
            <a:xfrm>
              <a:off x="6977063" y="2825750"/>
              <a:ext cx="119063" cy="152400"/>
            </a:xfrm>
            <a:custGeom>
              <a:avLst/>
              <a:gdLst>
                <a:gd name="T0" fmla="*/ 6 w 7"/>
                <a:gd name="T1" fmla="*/ 9 h 9"/>
                <a:gd name="T2" fmla="*/ 5 w 7"/>
                <a:gd name="T3" fmla="*/ 9 h 9"/>
                <a:gd name="T4" fmla="*/ 2 w 7"/>
                <a:gd name="T5" fmla="*/ 6 h 9"/>
                <a:gd name="T6" fmla="*/ 2 w 7"/>
                <a:gd name="T7" fmla="*/ 5 h 9"/>
                <a:gd name="T8" fmla="*/ 1 w 7"/>
                <a:gd name="T9" fmla="*/ 3 h 9"/>
                <a:gd name="T10" fmla="*/ 2 w 7"/>
                <a:gd name="T11" fmla="*/ 3 h 9"/>
                <a:gd name="T12" fmla="*/ 1 w 7"/>
                <a:gd name="T13" fmla="*/ 2 h 9"/>
                <a:gd name="T14" fmla="*/ 1 w 7"/>
                <a:gd name="T15" fmla="*/ 0 h 9"/>
                <a:gd name="T16" fmla="*/ 1 w 7"/>
                <a:gd name="T17" fmla="*/ 0 h 9"/>
                <a:gd name="T18" fmla="*/ 2 w 7"/>
                <a:gd name="T19" fmla="*/ 1 h 9"/>
                <a:gd name="T20" fmla="*/ 3 w 7"/>
                <a:gd name="T21" fmla="*/ 2 h 9"/>
                <a:gd name="T22" fmla="*/ 4 w 7"/>
                <a:gd name="T23" fmla="*/ 4 h 9"/>
                <a:gd name="T24" fmla="*/ 6 w 7"/>
                <a:gd name="T25" fmla="*/ 6 h 9"/>
                <a:gd name="T26" fmla="*/ 7 w 7"/>
                <a:gd name="T27" fmla="*/ 7 h 9"/>
                <a:gd name="T28" fmla="*/ 6 w 7"/>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1" y="0"/>
                    <a:pt x="1" y="0"/>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Freeform 52"/>
            <p:cNvSpPr>
              <a:spLocks/>
            </p:cNvSpPr>
            <p:nvPr/>
          </p:nvSpPr>
          <p:spPr bwMode="auto">
            <a:xfrm>
              <a:off x="7604125" y="2894013"/>
              <a:ext cx="68263" cy="50800"/>
            </a:xfrm>
            <a:custGeom>
              <a:avLst/>
              <a:gdLst>
                <a:gd name="T0" fmla="*/ 43 w 43"/>
                <a:gd name="T1" fmla="*/ 32 h 32"/>
                <a:gd name="T2" fmla="*/ 0 w 43"/>
                <a:gd name="T3" fmla="*/ 0 h 32"/>
                <a:gd name="T4" fmla="*/ 43 w 43"/>
                <a:gd name="T5" fmla="*/ 32 h 32"/>
                <a:gd name="T6" fmla="*/ 43 w 43"/>
                <a:gd name="T7" fmla="*/ 32 h 32"/>
              </a:gdLst>
              <a:ahLst/>
              <a:cxnLst>
                <a:cxn ang="0">
                  <a:pos x="T0" y="T1"/>
                </a:cxn>
                <a:cxn ang="0">
                  <a:pos x="T2" y="T3"/>
                </a:cxn>
                <a:cxn ang="0">
                  <a:pos x="T4" y="T5"/>
                </a:cxn>
                <a:cxn ang="0">
                  <a:pos x="T6" y="T7"/>
                </a:cxn>
              </a:cxnLst>
              <a:rect l="0" t="0" r="r" b="b"/>
              <a:pathLst>
                <a:path w="43" h="32">
                  <a:moveTo>
                    <a:pt x="43" y="32"/>
                  </a:moveTo>
                  <a:lnTo>
                    <a:pt x="0" y="0"/>
                  </a:lnTo>
                  <a:lnTo>
                    <a:pt x="43" y="32"/>
                  </a:lnTo>
                  <a:lnTo>
                    <a:pt x="43" y="3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Freeform 53"/>
            <p:cNvSpPr>
              <a:spLocks/>
            </p:cNvSpPr>
            <p:nvPr/>
          </p:nvSpPr>
          <p:spPr bwMode="auto">
            <a:xfrm>
              <a:off x="7451725" y="2909888"/>
              <a:ext cx="134938" cy="322262"/>
            </a:xfrm>
            <a:custGeom>
              <a:avLst/>
              <a:gdLst>
                <a:gd name="T0" fmla="*/ 8 w 8"/>
                <a:gd name="T1" fmla="*/ 0 h 19"/>
                <a:gd name="T2" fmla="*/ 5 w 8"/>
                <a:gd name="T3" fmla="*/ 2 h 19"/>
                <a:gd name="T4" fmla="*/ 2 w 8"/>
                <a:gd name="T5" fmla="*/ 10 h 19"/>
                <a:gd name="T6" fmla="*/ 0 w 8"/>
                <a:gd name="T7" fmla="*/ 18 h 19"/>
                <a:gd name="T8" fmla="*/ 6 w 8"/>
                <a:gd name="T9" fmla="*/ 18 h 19"/>
                <a:gd name="T10" fmla="*/ 3 w 8"/>
                <a:gd name="T11" fmla="*/ 16 h 19"/>
                <a:gd name="T12" fmla="*/ 6 w 8"/>
                <a:gd name="T13" fmla="*/ 12 h 19"/>
                <a:gd name="T14" fmla="*/ 5 w 8"/>
                <a:gd name="T15" fmla="*/ 10 h 19"/>
                <a:gd name="T16" fmla="*/ 5 w 8"/>
                <a:gd name="T17" fmla="*/ 3 h 19"/>
                <a:gd name="T18" fmla="*/ 8 w 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Freeform 54"/>
            <p:cNvSpPr>
              <a:spLocks/>
            </p:cNvSpPr>
            <p:nvPr/>
          </p:nvSpPr>
          <p:spPr bwMode="auto">
            <a:xfrm>
              <a:off x="7637463" y="2859088"/>
              <a:ext cx="187325" cy="509587"/>
            </a:xfrm>
            <a:custGeom>
              <a:avLst/>
              <a:gdLst>
                <a:gd name="T0" fmla="*/ 6 w 11"/>
                <a:gd name="T1" fmla="*/ 30 h 30"/>
                <a:gd name="T2" fmla="*/ 4 w 11"/>
                <a:gd name="T3" fmla="*/ 27 h 30"/>
                <a:gd name="T4" fmla="*/ 1 w 11"/>
                <a:gd name="T5" fmla="*/ 16 h 30"/>
                <a:gd name="T6" fmla="*/ 0 w 11"/>
                <a:gd name="T7" fmla="*/ 0 h 30"/>
                <a:gd name="T8" fmla="*/ 2 w 11"/>
                <a:gd name="T9" fmla="*/ 1 h 30"/>
                <a:gd name="T10" fmla="*/ 8 w 11"/>
                <a:gd name="T11" fmla="*/ 3 h 30"/>
                <a:gd name="T12" fmla="*/ 11 w 11"/>
                <a:gd name="T13" fmla="*/ 17 h 30"/>
                <a:gd name="T14" fmla="*/ 10 w 11"/>
                <a:gd name="T15" fmla="*/ 23 h 30"/>
                <a:gd name="T16" fmla="*/ 6 w 11"/>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Freeform 55"/>
            <p:cNvSpPr>
              <a:spLocks/>
            </p:cNvSpPr>
            <p:nvPr/>
          </p:nvSpPr>
          <p:spPr bwMode="auto">
            <a:xfrm>
              <a:off x="6977063" y="2825750"/>
              <a:ext cx="101600" cy="152400"/>
            </a:xfrm>
            <a:custGeom>
              <a:avLst/>
              <a:gdLst>
                <a:gd name="T0" fmla="*/ 1 w 6"/>
                <a:gd name="T1" fmla="*/ 0 h 9"/>
                <a:gd name="T2" fmla="*/ 1 w 6"/>
                <a:gd name="T3" fmla="*/ 0 h 9"/>
                <a:gd name="T4" fmla="*/ 2 w 6"/>
                <a:gd name="T5" fmla="*/ 3 h 9"/>
                <a:gd name="T6" fmla="*/ 2 w 6"/>
                <a:gd name="T7" fmla="*/ 4 h 9"/>
                <a:gd name="T8" fmla="*/ 1 w 6"/>
                <a:gd name="T9" fmla="*/ 4 h 9"/>
                <a:gd name="T10" fmla="*/ 2 w 6"/>
                <a:gd name="T11" fmla="*/ 6 h 9"/>
                <a:gd name="T12" fmla="*/ 5 w 6"/>
                <a:gd name="T13" fmla="*/ 8 h 9"/>
                <a:gd name="T14" fmla="*/ 6 w 6"/>
                <a:gd name="T15" fmla="*/ 8 h 9"/>
                <a:gd name="T16" fmla="*/ 6 w 6"/>
                <a:gd name="T17" fmla="*/ 8 h 9"/>
                <a:gd name="T18" fmla="*/ 6 w 6"/>
                <a:gd name="T19" fmla="*/ 9 h 9"/>
                <a:gd name="T20" fmla="*/ 5 w 6"/>
                <a:gd name="T21" fmla="*/ 9 h 9"/>
                <a:gd name="T22" fmla="*/ 2 w 6"/>
                <a:gd name="T23" fmla="*/ 6 h 9"/>
                <a:gd name="T24" fmla="*/ 2 w 6"/>
                <a:gd name="T25" fmla="*/ 5 h 9"/>
                <a:gd name="T26" fmla="*/ 1 w 6"/>
                <a:gd name="T27" fmla="*/ 3 h 9"/>
                <a:gd name="T28" fmla="*/ 2 w 6"/>
                <a:gd name="T29" fmla="*/ 3 h 9"/>
                <a:gd name="T30" fmla="*/ 1 w 6"/>
                <a:gd name="T31" fmla="*/ 2 h 9"/>
                <a:gd name="T32" fmla="*/ 1 w 6"/>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9">
                  <a:moveTo>
                    <a:pt x="1" y="0"/>
                  </a:moveTo>
                  <a:cubicBezTo>
                    <a:pt x="1" y="0"/>
                    <a:pt x="1" y="0"/>
                    <a:pt x="1" y="0"/>
                  </a:cubicBezTo>
                  <a:cubicBezTo>
                    <a:pt x="0" y="1"/>
                    <a:pt x="2" y="3"/>
                    <a:pt x="2" y="3"/>
                  </a:cubicBezTo>
                  <a:cubicBezTo>
                    <a:pt x="2" y="4"/>
                    <a:pt x="2" y="4"/>
                    <a:pt x="2" y="4"/>
                  </a:cubicBezTo>
                  <a:cubicBezTo>
                    <a:pt x="2" y="4"/>
                    <a:pt x="2"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Freeform 56"/>
            <p:cNvSpPr>
              <a:spLocks/>
            </p:cNvSpPr>
            <p:nvPr/>
          </p:nvSpPr>
          <p:spPr bwMode="auto">
            <a:xfrm>
              <a:off x="7451725" y="3232150"/>
              <a:ext cx="220663" cy="50800"/>
            </a:xfrm>
            <a:custGeom>
              <a:avLst/>
              <a:gdLst>
                <a:gd name="T0" fmla="*/ 1 w 13"/>
                <a:gd name="T1" fmla="*/ 0 h 3"/>
                <a:gd name="T2" fmla="*/ 12 w 13"/>
                <a:gd name="T3" fmla="*/ 1 h 3"/>
                <a:gd name="T4" fmla="*/ 13 w 13"/>
                <a:gd name="T5" fmla="*/ 2 h 3"/>
                <a:gd name="T6" fmla="*/ 0 w 13"/>
                <a:gd name="T7" fmla="*/ 1 h 3"/>
                <a:gd name="T8" fmla="*/ 1 w 13"/>
                <a:gd name="T9" fmla="*/ 0 h 3"/>
              </a:gdLst>
              <a:ahLst/>
              <a:cxnLst>
                <a:cxn ang="0">
                  <a:pos x="T0" y="T1"/>
                </a:cxn>
                <a:cxn ang="0">
                  <a:pos x="T2" y="T3"/>
                </a:cxn>
                <a:cxn ang="0">
                  <a:pos x="T4" y="T5"/>
                </a:cxn>
                <a:cxn ang="0">
                  <a:pos x="T6" y="T7"/>
                </a:cxn>
                <a:cxn ang="0">
                  <a:pos x="T8" y="T9"/>
                </a:cxn>
              </a:cxnLst>
              <a:rect l="0" t="0" r="r" b="b"/>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Freeform 57"/>
            <p:cNvSpPr>
              <a:spLocks/>
            </p:cNvSpPr>
            <p:nvPr/>
          </p:nvSpPr>
          <p:spPr bwMode="auto">
            <a:xfrm>
              <a:off x="7654925" y="2909888"/>
              <a:ext cx="50800" cy="288925"/>
            </a:xfrm>
            <a:custGeom>
              <a:avLst/>
              <a:gdLst>
                <a:gd name="T0" fmla="*/ 0 w 3"/>
                <a:gd name="T1" fmla="*/ 17 h 17"/>
                <a:gd name="T2" fmla="*/ 0 w 3"/>
                <a:gd name="T3" fmla="*/ 13 h 17"/>
                <a:gd name="T4" fmla="*/ 0 w 3"/>
                <a:gd name="T5" fmla="*/ 12 h 17"/>
                <a:gd name="T6" fmla="*/ 3 w 3"/>
                <a:gd name="T7" fmla="*/ 2 h 17"/>
                <a:gd name="T8" fmla="*/ 2 w 3"/>
                <a:gd name="T9" fmla="*/ 1 h 17"/>
                <a:gd name="T10" fmla="*/ 3 w 3"/>
                <a:gd name="T11" fmla="*/ 0 h 17"/>
                <a:gd name="T12" fmla="*/ 2 w 3"/>
                <a:gd name="T13" fmla="*/ 1 h 17"/>
                <a:gd name="T14" fmla="*/ 3 w 3"/>
                <a:gd name="T15" fmla="*/ 2 h 17"/>
                <a:gd name="T16" fmla="*/ 0 w 3"/>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Freeform 58"/>
            <p:cNvSpPr>
              <a:spLocks/>
            </p:cNvSpPr>
            <p:nvPr/>
          </p:nvSpPr>
          <p:spPr bwMode="auto">
            <a:xfrm>
              <a:off x="7062788" y="2927350"/>
              <a:ext cx="33338" cy="68262"/>
            </a:xfrm>
            <a:custGeom>
              <a:avLst/>
              <a:gdLst>
                <a:gd name="T0" fmla="*/ 0 w 2"/>
                <a:gd name="T1" fmla="*/ 0 h 4"/>
                <a:gd name="T2" fmla="*/ 2 w 2"/>
                <a:gd name="T3" fmla="*/ 1 h 4"/>
                <a:gd name="T4" fmla="*/ 1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Freeform 59"/>
            <p:cNvSpPr>
              <a:spLocks/>
            </p:cNvSpPr>
            <p:nvPr/>
          </p:nvSpPr>
          <p:spPr bwMode="auto">
            <a:xfrm>
              <a:off x="7705725" y="3046413"/>
              <a:ext cx="0" cy="33337"/>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cubicBezTo>
                    <a:pt x="0" y="0"/>
                    <a:pt x="0" y="0"/>
                    <a:pt x="0" y="2"/>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Freeform 60"/>
            <p:cNvSpPr>
              <a:spLocks/>
            </p:cNvSpPr>
            <p:nvPr/>
          </p:nvSpPr>
          <p:spPr bwMode="auto">
            <a:xfrm>
              <a:off x="7688263" y="2944813"/>
              <a:ext cx="119063" cy="373062"/>
            </a:xfrm>
            <a:custGeom>
              <a:avLst/>
              <a:gdLst>
                <a:gd name="T0" fmla="*/ 0 w 7"/>
                <a:gd name="T1" fmla="*/ 21 h 22"/>
                <a:gd name="T2" fmla="*/ 1 w 7"/>
                <a:gd name="T3" fmla="*/ 16 h 22"/>
                <a:gd name="T4" fmla="*/ 1 w 7"/>
                <a:gd name="T5" fmla="*/ 8 h 22"/>
                <a:gd name="T6" fmla="*/ 2 w 7"/>
                <a:gd name="T7" fmla="*/ 14 h 22"/>
                <a:gd name="T8" fmla="*/ 2 w 7"/>
                <a:gd name="T9" fmla="*/ 6 h 22"/>
                <a:gd name="T10" fmla="*/ 2 w 7"/>
                <a:gd name="T11" fmla="*/ 16 h 22"/>
                <a:gd name="T12" fmla="*/ 4 w 7"/>
                <a:gd name="T13" fmla="*/ 10 h 22"/>
                <a:gd name="T14" fmla="*/ 4 w 7"/>
                <a:gd name="T15" fmla="*/ 0 h 22"/>
                <a:gd name="T16" fmla="*/ 5 w 7"/>
                <a:gd name="T17" fmla="*/ 9 h 22"/>
                <a:gd name="T18" fmla="*/ 7 w 7"/>
                <a:gd name="T19" fmla="*/ 7 h 22"/>
                <a:gd name="T20" fmla="*/ 5 w 7"/>
                <a:gd name="T21" fmla="*/ 10 h 22"/>
                <a:gd name="T22" fmla="*/ 5 w 7"/>
                <a:gd name="T23" fmla="*/ 11 h 22"/>
                <a:gd name="T24" fmla="*/ 5 w 7"/>
                <a:gd name="T25" fmla="*/ 12 h 22"/>
                <a:gd name="T26" fmla="*/ 6 w 7"/>
                <a:gd name="T27" fmla="*/ 13 h 22"/>
                <a:gd name="T28" fmla="*/ 4 w 7"/>
                <a:gd name="T29" fmla="*/ 13 h 22"/>
                <a:gd name="T30" fmla="*/ 6 w 7"/>
                <a:gd name="T31" fmla="*/ 13 h 22"/>
                <a:gd name="T32" fmla="*/ 4 w 7"/>
                <a:gd name="T33" fmla="*/ 15 h 22"/>
                <a:gd name="T34" fmla="*/ 1 w 7"/>
                <a:gd name="T35" fmla="*/ 22 h 22"/>
                <a:gd name="T36" fmla="*/ 0 w 7"/>
                <a:gd name="T3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0"/>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Freeform 61"/>
            <p:cNvSpPr>
              <a:spLocks/>
            </p:cNvSpPr>
            <p:nvPr/>
          </p:nvSpPr>
          <p:spPr bwMode="auto">
            <a:xfrm>
              <a:off x="7062788" y="2859088"/>
              <a:ext cx="490538" cy="560387"/>
            </a:xfrm>
            <a:custGeom>
              <a:avLst/>
              <a:gdLst>
                <a:gd name="T0" fmla="*/ 29 w 29"/>
                <a:gd name="T1" fmla="*/ 1 h 33"/>
                <a:gd name="T2" fmla="*/ 28 w 29"/>
                <a:gd name="T3" fmla="*/ 14 h 33"/>
                <a:gd name="T4" fmla="*/ 18 w 29"/>
                <a:gd name="T5" fmla="*/ 33 h 33"/>
                <a:gd name="T6" fmla="*/ 17 w 29"/>
                <a:gd name="T7" fmla="*/ 32 h 33"/>
                <a:gd name="T8" fmla="*/ 19 w 29"/>
                <a:gd name="T9" fmla="*/ 16 h 33"/>
                <a:gd name="T10" fmla="*/ 20 w 29"/>
                <a:gd name="T11" fmla="*/ 10 h 33"/>
                <a:gd name="T12" fmla="*/ 15 w 29"/>
                <a:gd name="T13" fmla="*/ 10 h 33"/>
                <a:gd name="T14" fmla="*/ 14 w 29"/>
                <a:gd name="T15" fmla="*/ 11 h 33"/>
                <a:gd name="T16" fmla="*/ 8 w 29"/>
                <a:gd name="T17" fmla="*/ 10 h 33"/>
                <a:gd name="T18" fmla="*/ 0 w 29"/>
                <a:gd name="T19" fmla="*/ 8 h 33"/>
                <a:gd name="T20" fmla="*/ 1 w 29"/>
                <a:gd name="T21" fmla="*/ 4 h 33"/>
                <a:gd name="T22" fmla="*/ 13 w 29"/>
                <a:gd name="T23" fmla="*/ 5 h 33"/>
                <a:gd name="T24" fmla="*/ 17 w 29"/>
                <a:gd name="T25" fmla="*/ 5 h 33"/>
                <a:gd name="T26" fmla="*/ 19 w 29"/>
                <a:gd name="T27" fmla="*/ 5 h 33"/>
                <a:gd name="T28" fmla="*/ 19 w 29"/>
                <a:gd name="T29" fmla="*/ 4 h 33"/>
                <a:gd name="T30" fmla="*/ 21 w 29"/>
                <a:gd name="T31" fmla="*/ 4 h 33"/>
                <a:gd name="T32" fmla="*/ 21 w 29"/>
                <a:gd name="T33" fmla="*/ 1 h 33"/>
                <a:gd name="T34" fmla="*/ 25 w 29"/>
                <a:gd name="T35" fmla="*/ 1 h 33"/>
                <a:gd name="T36" fmla="*/ 28 w 29"/>
                <a:gd name="T37" fmla="*/ 0 h 33"/>
                <a:gd name="T38" fmla="*/ 29 w 29"/>
                <a:gd name="T3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3" y="5"/>
                    <a:pt x="17" y="5"/>
                    <a:pt x="17" y="5"/>
                  </a:cubicBezTo>
                  <a:cubicBezTo>
                    <a:pt x="17" y="4"/>
                    <a:pt x="19" y="5"/>
                    <a:pt x="19" y="5"/>
                  </a:cubicBezTo>
                  <a:cubicBezTo>
                    <a:pt x="19" y="5"/>
                    <a:pt x="19" y="4"/>
                    <a:pt x="19" y="4"/>
                  </a:cubicBezTo>
                  <a:cubicBezTo>
                    <a:pt x="20"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Freeform 62"/>
            <p:cNvSpPr>
              <a:spLocks/>
            </p:cNvSpPr>
            <p:nvPr/>
          </p:nvSpPr>
          <p:spPr bwMode="auto">
            <a:xfrm>
              <a:off x="7078663" y="2876550"/>
              <a:ext cx="474663" cy="508000"/>
            </a:xfrm>
            <a:custGeom>
              <a:avLst/>
              <a:gdLst>
                <a:gd name="T0" fmla="*/ 1 w 28"/>
                <a:gd name="T1" fmla="*/ 4 h 30"/>
                <a:gd name="T2" fmla="*/ 11 w 28"/>
                <a:gd name="T3" fmla="*/ 5 h 30"/>
                <a:gd name="T4" fmla="*/ 16 w 28"/>
                <a:gd name="T5" fmla="*/ 7 h 30"/>
                <a:gd name="T6" fmla="*/ 13 w 28"/>
                <a:gd name="T7" fmla="*/ 5 h 30"/>
                <a:gd name="T8" fmla="*/ 17 w 28"/>
                <a:gd name="T9" fmla="*/ 7 h 30"/>
                <a:gd name="T10" fmla="*/ 15 w 28"/>
                <a:gd name="T11" fmla="*/ 5 h 30"/>
                <a:gd name="T12" fmla="*/ 18 w 28"/>
                <a:gd name="T13" fmla="*/ 7 h 30"/>
                <a:gd name="T14" fmla="*/ 17 w 28"/>
                <a:gd name="T15" fmla="*/ 5 h 30"/>
                <a:gd name="T16" fmla="*/ 17 w 28"/>
                <a:gd name="T17" fmla="*/ 4 h 30"/>
                <a:gd name="T18" fmla="*/ 18 w 28"/>
                <a:gd name="T19" fmla="*/ 4 h 30"/>
                <a:gd name="T20" fmla="*/ 19 w 28"/>
                <a:gd name="T21" fmla="*/ 6 h 30"/>
                <a:gd name="T22" fmla="*/ 19 w 28"/>
                <a:gd name="T23" fmla="*/ 4 h 30"/>
                <a:gd name="T24" fmla="*/ 20 w 28"/>
                <a:gd name="T25" fmla="*/ 5 h 30"/>
                <a:gd name="T26" fmla="*/ 20 w 28"/>
                <a:gd name="T27" fmla="*/ 5 h 30"/>
                <a:gd name="T28" fmla="*/ 20 w 28"/>
                <a:gd name="T29" fmla="*/ 1 h 30"/>
                <a:gd name="T30" fmla="*/ 20 w 28"/>
                <a:gd name="T31" fmla="*/ 0 h 30"/>
                <a:gd name="T32" fmla="*/ 22 w 28"/>
                <a:gd name="T33" fmla="*/ 0 h 30"/>
                <a:gd name="T34" fmla="*/ 22 w 28"/>
                <a:gd name="T35" fmla="*/ 0 h 30"/>
                <a:gd name="T36" fmla="*/ 24 w 28"/>
                <a:gd name="T37" fmla="*/ 0 h 30"/>
                <a:gd name="T38" fmla="*/ 23 w 28"/>
                <a:gd name="T39" fmla="*/ 2 h 30"/>
                <a:gd name="T40" fmla="*/ 27 w 28"/>
                <a:gd name="T41" fmla="*/ 0 h 30"/>
                <a:gd name="T42" fmla="*/ 28 w 28"/>
                <a:gd name="T43" fmla="*/ 0 h 30"/>
                <a:gd name="T44" fmla="*/ 28 w 28"/>
                <a:gd name="T45" fmla="*/ 1 h 30"/>
                <a:gd name="T46" fmla="*/ 26 w 28"/>
                <a:gd name="T47" fmla="*/ 2 h 30"/>
                <a:gd name="T48" fmla="*/ 27 w 28"/>
                <a:gd name="T49" fmla="*/ 8 h 30"/>
                <a:gd name="T50" fmla="*/ 27 w 28"/>
                <a:gd name="T51" fmla="*/ 12 h 30"/>
                <a:gd name="T52" fmla="*/ 27 w 28"/>
                <a:gd name="T53" fmla="*/ 13 h 30"/>
                <a:gd name="T54" fmla="*/ 26 w 28"/>
                <a:gd name="T55" fmla="*/ 15 h 30"/>
                <a:gd name="T56" fmla="*/ 25 w 28"/>
                <a:gd name="T57" fmla="*/ 8 h 30"/>
                <a:gd name="T58" fmla="*/ 25 w 28"/>
                <a:gd name="T59" fmla="*/ 3 h 30"/>
                <a:gd name="T60" fmla="*/ 25 w 28"/>
                <a:gd name="T61" fmla="*/ 9 h 30"/>
                <a:gd name="T62" fmla="*/ 25 w 28"/>
                <a:gd name="T63" fmla="*/ 15 h 30"/>
                <a:gd name="T64" fmla="*/ 20 w 28"/>
                <a:gd name="T65" fmla="*/ 27 h 30"/>
                <a:gd name="T66" fmla="*/ 17 w 28"/>
                <a:gd name="T67" fmla="*/ 30 h 30"/>
                <a:gd name="T68" fmla="*/ 19 w 28"/>
                <a:gd name="T69" fmla="*/ 19 h 30"/>
                <a:gd name="T70" fmla="*/ 19 w 28"/>
                <a:gd name="T71" fmla="*/ 8 h 30"/>
                <a:gd name="T72" fmla="*/ 15 w 28"/>
                <a:gd name="T73" fmla="*/ 8 h 30"/>
                <a:gd name="T74" fmla="*/ 12 w 28"/>
                <a:gd name="T75" fmla="*/ 8 h 30"/>
                <a:gd name="T76" fmla="*/ 13 w 28"/>
                <a:gd name="T77" fmla="*/ 8 h 30"/>
                <a:gd name="T78" fmla="*/ 9 w 28"/>
                <a:gd name="T79" fmla="*/ 8 h 30"/>
                <a:gd name="T80" fmla="*/ 0 w 28"/>
                <a:gd name="T81" fmla="*/ 7 h 30"/>
                <a:gd name="T82" fmla="*/ 1 w 28"/>
                <a:gd name="T8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5"/>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1"/>
                    <a:pt x="20" y="1"/>
                    <a:pt x="20" y="0"/>
                  </a:cubicBezTo>
                  <a:cubicBezTo>
                    <a:pt x="21" y="0"/>
                    <a:pt x="21" y="0"/>
                    <a:pt x="22" y="0"/>
                  </a:cubicBezTo>
                  <a:cubicBezTo>
                    <a:pt x="22" y="0"/>
                    <a:pt x="22" y="0"/>
                    <a:pt x="22" y="0"/>
                  </a:cubicBezTo>
                  <a:cubicBezTo>
                    <a:pt x="22" y="0"/>
                    <a:pt x="24" y="0"/>
                    <a:pt x="24" y="0"/>
                  </a:cubicBezTo>
                  <a:cubicBezTo>
                    <a:pt x="24" y="0"/>
                    <a:pt x="23" y="2"/>
                    <a:pt x="23" y="2"/>
                  </a:cubicBezTo>
                  <a:cubicBezTo>
                    <a:pt x="23" y="2"/>
                    <a:pt x="26" y="1"/>
                    <a:pt x="27" y="0"/>
                  </a:cubicBezTo>
                  <a:cubicBezTo>
                    <a:pt x="28" y="0"/>
                    <a:pt x="28" y="0"/>
                    <a:pt x="28" y="0"/>
                  </a:cubicBezTo>
                  <a:cubicBezTo>
                    <a:pt x="28" y="0"/>
                    <a:pt x="28" y="0"/>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20" y="27"/>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Freeform 63"/>
            <p:cNvSpPr>
              <a:spLocks/>
            </p:cNvSpPr>
            <p:nvPr/>
          </p:nvSpPr>
          <p:spPr bwMode="auto">
            <a:xfrm>
              <a:off x="7434263" y="3876675"/>
              <a:ext cx="152400" cy="169862"/>
            </a:xfrm>
            <a:custGeom>
              <a:avLst/>
              <a:gdLst>
                <a:gd name="T0" fmla="*/ 4 w 9"/>
                <a:gd name="T1" fmla="*/ 2 h 10"/>
                <a:gd name="T2" fmla="*/ 6 w 9"/>
                <a:gd name="T3" fmla="*/ 5 h 10"/>
                <a:gd name="T4" fmla="*/ 8 w 9"/>
                <a:gd name="T5" fmla="*/ 9 h 10"/>
                <a:gd name="T6" fmla="*/ 4 w 9"/>
                <a:gd name="T7" fmla="*/ 9 h 10"/>
                <a:gd name="T8" fmla="*/ 2 w 9"/>
                <a:gd name="T9" fmla="*/ 7 h 10"/>
                <a:gd name="T10" fmla="*/ 0 w 9"/>
                <a:gd name="T11" fmla="*/ 5 h 10"/>
                <a:gd name="T12" fmla="*/ 0 w 9"/>
                <a:gd name="T13" fmla="*/ 2 h 10"/>
                <a:gd name="T14" fmla="*/ 4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Freeform 64"/>
            <p:cNvSpPr>
              <a:spLocks/>
            </p:cNvSpPr>
            <p:nvPr/>
          </p:nvSpPr>
          <p:spPr bwMode="auto">
            <a:xfrm>
              <a:off x="7535863" y="3876675"/>
              <a:ext cx="101600" cy="134937"/>
            </a:xfrm>
            <a:custGeom>
              <a:avLst/>
              <a:gdLst>
                <a:gd name="T0" fmla="*/ 4 w 6"/>
                <a:gd name="T1" fmla="*/ 1 h 8"/>
                <a:gd name="T2" fmla="*/ 5 w 6"/>
                <a:gd name="T3" fmla="*/ 4 h 8"/>
                <a:gd name="T4" fmla="*/ 5 w 6"/>
                <a:gd name="T5" fmla="*/ 7 h 8"/>
                <a:gd name="T6" fmla="*/ 1 w 6"/>
                <a:gd name="T7" fmla="*/ 7 h 8"/>
                <a:gd name="T8" fmla="*/ 1 w 6"/>
                <a:gd name="T9" fmla="*/ 4 h 8"/>
                <a:gd name="T10" fmla="*/ 1 w 6"/>
                <a:gd name="T11" fmla="*/ 0 h 8"/>
                <a:gd name="T12" fmla="*/ 4 w 6"/>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Freeform 65"/>
            <p:cNvSpPr>
              <a:spLocks/>
            </p:cNvSpPr>
            <p:nvPr/>
          </p:nvSpPr>
          <p:spPr bwMode="auto">
            <a:xfrm>
              <a:off x="7535863" y="3317875"/>
              <a:ext cx="203200" cy="525462"/>
            </a:xfrm>
            <a:custGeom>
              <a:avLst/>
              <a:gdLst>
                <a:gd name="T0" fmla="*/ 3 w 12"/>
                <a:gd name="T1" fmla="*/ 19 h 31"/>
                <a:gd name="T2" fmla="*/ 3 w 12"/>
                <a:gd name="T3" fmla="*/ 13 h 31"/>
                <a:gd name="T4" fmla="*/ 5 w 12"/>
                <a:gd name="T5" fmla="*/ 18 h 31"/>
                <a:gd name="T6" fmla="*/ 5 w 12"/>
                <a:gd name="T7" fmla="*/ 12 h 31"/>
                <a:gd name="T8" fmla="*/ 8 w 12"/>
                <a:gd name="T9" fmla="*/ 8 h 31"/>
                <a:gd name="T10" fmla="*/ 10 w 12"/>
                <a:gd name="T11" fmla="*/ 2 h 31"/>
                <a:gd name="T12" fmla="*/ 10 w 12"/>
                <a:gd name="T13" fmla="*/ 0 h 31"/>
                <a:gd name="T14" fmla="*/ 10 w 12"/>
                <a:gd name="T15" fmla="*/ 0 h 31"/>
                <a:gd name="T16" fmla="*/ 11 w 12"/>
                <a:gd name="T17" fmla="*/ 2 h 31"/>
                <a:gd name="T18" fmla="*/ 11 w 12"/>
                <a:gd name="T19" fmla="*/ 4 h 31"/>
                <a:gd name="T20" fmla="*/ 7 w 12"/>
                <a:gd name="T21" fmla="*/ 14 h 31"/>
                <a:gd name="T22" fmla="*/ 3 w 12"/>
                <a:gd name="T23" fmla="*/ 28 h 31"/>
                <a:gd name="T24" fmla="*/ 1 w 12"/>
                <a:gd name="T25" fmla="*/ 31 h 31"/>
                <a:gd name="T26" fmla="*/ 3 w 12"/>
                <a:gd name="T27" fmla="*/ 27 h 31"/>
                <a:gd name="T28" fmla="*/ 1 w 12"/>
                <a:gd name="T29" fmla="*/ 29 h 31"/>
                <a:gd name="T30" fmla="*/ 2 w 12"/>
                <a:gd name="T31" fmla="*/ 25 h 31"/>
                <a:gd name="T32" fmla="*/ 3 w 12"/>
                <a:gd name="T3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Freeform 66"/>
            <p:cNvSpPr>
              <a:spLocks/>
            </p:cNvSpPr>
            <p:nvPr/>
          </p:nvSpPr>
          <p:spPr bwMode="auto">
            <a:xfrm>
              <a:off x="7570788" y="2876550"/>
              <a:ext cx="66675" cy="339725"/>
            </a:xfrm>
            <a:custGeom>
              <a:avLst/>
              <a:gdLst>
                <a:gd name="T0" fmla="*/ 4 w 4"/>
                <a:gd name="T1" fmla="*/ 18 h 20"/>
                <a:gd name="T2" fmla="*/ 2 w 4"/>
                <a:gd name="T3" fmla="*/ 20 h 20"/>
                <a:gd name="T4" fmla="*/ 0 w 4"/>
                <a:gd name="T5" fmla="*/ 18 h 20"/>
                <a:gd name="T6" fmla="*/ 0 w 4"/>
                <a:gd name="T7" fmla="*/ 5 h 20"/>
                <a:gd name="T8" fmla="*/ 1 w 4"/>
                <a:gd name="T9" fmla="*/ 3 h 20"/>
                <a:gd name="T10" fmla="*/ 1 w 4"/>
                <a:gd name="T11" fmla="*/ 2 h 20"/>
                <a:gd name="T12" fmla="*/ 2 w 4"/>
                <a:gd name="T13" fmla="*/ 1 h 20"/>
                <a:gd name="T14" fmla="*/ 3 w 4"/>
                <a:gd name="T15" fmla="*/ 3 h 20"/>
                <a:gd name="T16" fmla="*/ 4 w 4"/>
                <a:gd name="T17" fmla="*/ 4 h 20"/>
                <a:gd name="T18" fmla="*/ 4 w 4"/>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Freeform 67"/>
            <p:cNvSpPr>
              <a:spLocks/>
            </p:cNvSpPr>
            <p:nvPr/>
          </p:nvSpPr>
          <p:spPr bwMode="auto">
            <a:xfrm>
              <a:off x="6994525" y="2876550"/>
              <a:ext cx="33338" cy="33337"/>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1"/>
                    <a:pt x="0" y="1"/>
                  </a:cubicBezTo>
                  <a:cubicBezTo>
                    <a:pt x="1" y="0"/>
                    <a:pt x="1" y="0"/>
                    <a:pt x="1" y="0"/>
                  </a:cubicBezTo>
                  <a:cubicBezTo>
                    <a:pt x="1" y="0"/>
                    <a:pt x="2" y="2"/>
                    <a:pt x="2"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Freeform 68"/>
            <p:cNvSpPr>
              <a:spLocks/>
            </p:cNvSpPr>
            <p:nvPr/>
          </p:nvSpPr>
          <p:spPr bwMode="auto">
            <a:xfrm>
              <a:off x="6994525" y="2843213"/>
              <a:ext cx="33338" cy="33337"/>
            </a:xfrm>
            <a:custGeom>
              <a:avLst/>
              <a:gdLst>
                <a:gd name="T0" fmla="*/ 2 w 2"/>
                <a:gd name="T1" fmla="*/ 2 h 2"/>
                <a:gd name="T2" fmla="*/ 1 w 2"/>
                <a:gd name="T3" fmla="*/ 1 h 2"/>
                <a:gd name="T4" fmla="*/ 0 w 2"/>
                <a:gd name="T5" fmla="*/ 0 h 2"/>
                <a:gd name="T6" fmla="*/ 1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1"/>
                    <a:pt x="1" y="1"/>
                  </a:cubicBezTo>
                  <a:cubicBezTo>
                    <a:pt x="1" y="1"/>
                    <a:pt x="0" y="0"/>
                    <a:pt x="0" y="0"/>
                  </a:cubicBezTo>
                  <a:cubicBezTo>
                    <a:pt x="1" y="1"/>
                    <a:pt x="1" y="1"/>
                    <a:pt x="1" y="1"/>
                  </a:cubicBezTo>
                  <a:lnTo>
                    <a:pt x="2"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1" name="组合 500"/>
          <p:cNvGrpSpPr/>
          <p:nvPr/>
        </p:nvGrpSpPr>
        <p:grpSpPr>
          <a:xfrm rot="1889584">
            <a:off x="4839943" y="2878176"/>
            <a:ext cx="733855" cy="733855"/>
            <a:chOff x="3303065" y="2299580"/>
            <a:chExt cx="872242" cy="872242"/>
          </a:xfrm>
        </p:grpSpPr>
        <p:grpSp>
          <p:nvGrpSpPr>
            <p:cNvPr id="502" name="组合 501"/>
            <p:cNvGrpSpPr/>
            <p:nvPr/>
          </p:nvGrpSpPr>
          <p:grpSpPr>
            <a:xfrm>
              <a:off x="3303065" y="2564061"/>
              <a:ext cx="872242" cy="360040"/>
              <a:chOff x="3303065" y="2564061"/>
              <a:chExt cx="872242" cy="360040"/>
            </a:xfrm>
          </p:grpSpPr>
          <p:sp>
            <p:nvSpPr>
              <p:cNvPr id="504" name="椭圆 503"/>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5" name="椭圆 504"/>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3" name="椭圆 502"/>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457299538"/>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8000">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14:bounceEnd="58000">
                                          <p:cBhvr additive="base">
                                            <p:cTn id="20" dur="500" fill="hold"/>
                                            <p:tgtEl>
                                              <p:spTgt spid="405"/>
                                            </p:tgtEl>
                                            <p:attrNameLst>
                                              <p:attrName>ppt_x</p:attrName>
                                            </p:attrNameLst>
                                          </p:cBhvr>
                                          <p:tavLst>
                                            <p:tav tm="0">
                                              <p:val>
                                                <p:strVal val="#ppt_x"/>
                                              </p:val>
                                            </p:tav>
                                            <p:tav tm="100000">
                                              <p:val>
                                                <p:strVal val="#ppt_x"/>
                                              </p:val>
                                            </p:tav>
                                          </p:tavLst>
                                        </p:anim>
                                        <p:anim calcmode="lin" valueType="num" p14:bounceEnd="58000">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cBhvr additive="base">
                                            <p:cTn id="20" dur="500" fill="hold"/>
                                            <p:tgtEl>
                                              <p:spTgt spid="405"/>
                                            </p:tgtEl>
                                            <p:attrNameLst>
                                              <p:attrName>ppt_x</p:attrName>
                                            </p:attrNameLst>
                                          </p:cBhvr>
                                          <p:tavLst>
                                            <p:tav tm="0">
                                              <p:val>
                                                <p:strVal val="#ppt_x"/>
                                              </p:val>
                                            </p:tav>
                                            <p:tav tm="100000">
                                              <p:val>
                                                <p:strVal val="#ppt_x"/>
                                              </p:val>
                                            </p:tav>
                                          </p:tavLst>
                                        </p:anim>
                                        <p:anim calcmode="lin" valueType="num">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TotalTime>
  <Words>2515</Words>
  <Application>Microsoft Office PowerPoint</Application>
  <PresentationFormat>全屏显示(16:9)</PresentationFormat>
  <Paragraphs>251</Paragraphs>
  <Slides>30</Slides>
  <Notes>30</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30</vt:i4>
      </vt:variant>
    </vt:vector>
  </HeadingPairs>
  <TitlesOfParts>
    <vt:vector size="42" baseType="lpstr">
      <vt:lpstr>Charlemagne Std</vt:lpstr>
      <vt:lpstr>Chelsea</vt:lpstr>
      <vt:lpstr>方正豪体简体</vt:lpstr>
      <vt:lpstr>时尚中黑简体</vt:lpstr>
      <vt:lpstr>宋体</vt:lpstr>
      <vt:lpstr>Arial</vt:lpstr>
      <vt:lpstr>Bodoni MT Condensed</vt:lpstr>
      <vt:lpstr>Calibri</vt:lpstr>
      <vt:lpstr>Impact</vt:lpstr>
      <vt:lpstr>微软雅黑</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29</cp:revision>
  <dcterms:created xsi:type="dcterms:W3CDTF">2015-12-27T15:42:20Z</dcterms:created>
  <dcterms:modified xsi:type="dcterms:W3CDTF">2018-07-23T11:42:50Z</dcterms:modified>
  <cp:category>https://800sucai.taobao.com/</cp:category>
</cp:coreProperties>
</file>